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</p:sldMasterIdLst>
  <p:notesMasterIdLst>
    <p:notesMasterId r:id="rId22"/>
  </p:notesMasterIdLst>
  <p:sldIdLst>
    <p:sldId id="256" r:id="rId6"/>
    <p:sldId id="270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72" r:id="rId16"/>
    <p:sldId id="275" r:id="rId17"/>
    <p:sldId id="276" r:id="rId18"/>
    <p:sldId id="277" r:id="rId19"/>
    <p:sldId id="28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81C317"/>
    <a:srgbClr val="27BB51"/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399" autoAdjust="0"/>
  </p:normalViewPr>
  <p:slideViewPr>
    <p:cSldViewPr snapToObjects="1">
      <p:cViewPr varScale="1">
        <p:scale>
          <a:sx n="79" d="100"/>
          <a:sy n="79" d="100"/>
        </p:scale>
        <p:origin x="17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85222-E976-4F78-822A-E304B6F17D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1F59B91-753A-49E0-97BF-D37DE8760491}">
      <dgm:prSet phldrT="[Szöveg]"/>
      <dgm:spPr/>
      <dgm:t>
        <a:bodyPr/>
        <a:lstStyle/>
        <a:p>
          <a:r>
            <a:rPr lang="hu-HU" dirty="0" smtClean="0"/>
            <a:t>technológiai</a:t>
          </a:r>
          <a:endParaRPr lang="hu-HU" dirty="0"/>
        </a:p>
      </dgm:t>
    </dgm:pt>
    <dgm:pt modelId="{A6E954AE-FE0E-45C7-9836-38B10EB1760E}" type="parTrans" cxnId="{EB119732-D1A0-4D29-B349-3EDF9EBD1B48}">
      <dgm:prSet/>
      <dgm:spPr/>
      <dgm:t>
        <a:bodyPr/>
        <a:lstStyle/>
        <a:p>
          <a:endParaRPr lang="hu-HU"/>
        </a:p>
      </dgm:t>
    </dgm:pt>
    <dgm:pt modelId="{E9795A84-F7E9-4738-9A13-639461E2F1DC}" type="sibTrans" cxnId="{EB119732-D1A0-4D29-B349-3EDF9EBD1B48}">
      <dgm:prSet/>
      <dgm:spPr/>
      <dgm:t>
        <a:bodyPr/>
        <a:lstStyle/>
        <a:p>
          <a:endParaRPr lang="hu-HU"/>
        </a:p>
      </dgm:t>
    </dgm:pt>
    <dgm:pt modelId="{0D9C553F-95C3-4EB4-B24A-3770F7141881}">
      <dgm:prSet phldrT="[Szöveg]"/>
      <dgm:spPr/>
      <dgm:t>
        <a:bodyPr/>
        <a:lstStyle/>
        <a:p>
          <a:r>
            <a:rPr lang="hu-HU" dirty="0" smtClean="0"/>
            <a:t>kognitív</a:t>
          </a:r>
          <a:endParaRPr lang="hu-HU" dirty="0"/>
        </a:p>
      </dgm:t>
    </dgm:pt>
    <dgm:pt modelId="{3E4903C8-82BF-4369-958C-14704216ED54}" type="parTrans" cxnId="{DE499174-CCD2-49B9-8FF6-5470AD9804D6}">
      <dgm:prSet/>
      <dgm:spPr/>
      <dgm:t>
        <a:bodyPr/>
        <a:lstStyle/>
        <a:p>
          <a:endParaRPr lang="hu-HU"/>
        </a:p>
      </dgm:t>
    </dgm:pt>
    <dgm:pt modelId="{A6B64E5A-8ABA-4C4D-9ED9-24BAA356DB7F}" type="sibTrans" cxnId="{DE499174-CCD2-49B9-8FF6-5470AD9804D6}">
      <dgm:prSet/>
      <dgm:spPr/>
      <dgm:t>
        <a:bodyPr/>
        <a:lstStyle/>
        <a:p>
          <a:endParaRPr lang="hu-HU"/>
        </a:p>
      </dgm:t>
    </dgm:pt>
    <dgm:pt modelId="{99A473A7-7B64-41B1-8E15-A8F6E84602EB}">
      <dgm:prSet phldrT="[Szöveg]"/>
      <dgm:spPr/>
      <dgm:t>
        <a:bodyPr/>
        <a:lstStyle/>
        <a:p>
          <a:r>
            <a:rPr lang="hu-HU" dirty="0" smtClean="0"/>
            <a:t>etikai</a:t>
          </a:r>
          <a:endParaRPr lang="hu-HU" dirty="0"/>
        </a:p>
      </dgm:t>
    </dgm:pt>
    <dgm:pt modelId="{D6A6EBA4-0D60-4761-B316-D6280760C4AA}" type="parTrans" cxnId="{CC7DD384-9C68-4960-8A42-9806EF1572BA}">
      <dgm:prSet/>
      <dgm:spPr/>
      <dgm:t>
        <a:bodyPr/>
        <a:lstStyle/>
        <a:p>
          <a:endParaRPr lang="hu-HU"/>
        </a:p>
      </dgm:t>
    </dgm:pt>
    <dgm:pt modelId="{874086B3-04C3-43F2-99D7-0427C0ED3796}" type="sibTrans" cxnId="{CC7DD384-9C68-4960-8A42-9806EF1572BA}">
      <dgm:prSet/>
      <dgm:spPr/>
      <dgm:t>
        <a:bodyPr/>
        <a:lstStyle/>
        <a:p>
          <a:endParaRPr lang="hu-HU"/>
        </a:p>
      </dgm:t>
    </dgm:pt>
    <dgm:pt modelId="{DBA445E3-E912-4572-B1A1-B18AE38A4689}" type="pres">
      <dgm:prSet presAssocID="{80585222-E976-4F78-822A-E304B6F17DE5}" presName="compositeShape" presStyleCnt="0">
        <dgm:presLayoutVars>
          <dgm:chMax val="7"/>
          <dgm:dir/>
          <dgm:resizeHandles val="exact"/>
        </dgm:presLayoutVars>
      </dgm:prSet>
      <dgm:spPr/>
    </dgm:pt>
    <dgm:pt modelId="{EAE19ED8-994F-4969-9F24-600278BA5B13}" type="pres">
      <dgm:prSet presAssocID="{51F59B91-753A-49E0-97BF-D37DE8760491}" presName="circ1" presStyleLbl="vennNode1" presStyleIdx="0" presStyleCnt="3"/>
      <dgm:spPr/>
      <dgm:t>
        <a:bodyPr/>
        <a:lstStyle/>
        <a:p>
          <a:endParaRPr lang="hu-HU"/>
        </a:p>
      </dgm:t>
    </dgm:pt>
    <dgm:pt modelId="{30F64CF1-CE77-4440-8D34-B85EF054CC0F}" type="pres">
      <dgm:prSet presAssocID="{51F59B91-753A-49E0-97BF-D37DE87604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94D1FF-B340-450F-91DB-A9EB559784A6}" type="pres">
      <dgm:prSet presAssocID="{0D9C553F-95C3-4EB4-B24A-3770F7141881}" presName="circ2" presStyleLbl="vennNode1" presStyleIdx="1" presStyleCnt="3"/>
      <dgm:spPr/>
      <dgm:t>
        <a:bodyPr/>
        <a:lstStyle/>
        <a:p>
          <a:endParaRPr lang="hu-HU"/>
        </a:p>
      </dgm:t>
    </dgm:pt>
    <dgm:pt modelId="{7BD95E35-9A3A-4407-8A43-1C4A719B7D61}" type="pres">
      <dgm:prSet presAssocID="{0D9C553F-95C3-4EB4-B24A-3770F71418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EB0DEA-FAB1-48AC-A847-235911215710}" type="pres">
      <dgm:prSet presAssocID="{99A473A7-7B64-41B1-8E15-A8F6E84602EB}" presName="circ3" presStyleLbl="vennNode1" presStyleIdx="2" presStyleCnt="3"/>
      <dgm:spPr/>
      <dgm:t>
        <a:bodyPr/>
        <a:lstStyle/>
        <a:p>
          <a:endParaRPr lang="hu-HU"/>
        </a:p>
      </dgm:t>
    </dgm:pt>
    <dgm:pt modelId="{1E057C99-4FA7-4197-A336-179D061F7F17}" type="pres">
      <dgm:prSet presAssocID="{99A473A7-7B64-41B1-8E15-A8F6E84602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499174-CCD2-49B9-8FF6-5470AD9804D6}" srcId="{80585222-E976-4F78-822A-E304B6F17DE5}" destId="{0D9C553F-95C3-4EB4-B24A-3770F7141881}" srcOrd="1" destOrd="0" parTransId="{3E4903C8-82BF-4369-958C-14704216ED54}" sibTransId="{A6B64E5A-8ABA-4C4D-9ED9-24BAA356DB7F}"/>
    <dgm:cxn modelId="{B0B957D1-193C-4107-AA44-DEDE5E4CC34C}" type="presOf" srcId="{51F59B91-753A-49E0-97BF-D37DE8760491}" destId="{EAE19ED8-994F-4969-9F24-600278BA5B13}" srcOrd="0" destOrd="0" presId="urn:microsoft.com/office/officeart/2005/8/layout/venn1"/>
    <dgm:cxn modelId="{A2350A0F-ADF6-47AD-8FA0-97A1E5C3B1BB}" type="presOf" srcId="{99A473A7-7B64-41B1-8E15-A8F6E84602EB}" destId="{99EB0DEA-FAB1-48AC-A847-235911215710}" srcOrd="0" destOrd="0" presId="urn:microsoft.com/office/officeart/2005/8/layout/venn1"/>
    <dgm:cxn modelId="{EB119732-D1A0-4D29-B349-3EDF9EBD1B48}" srcId="{80585222-E976-4F78-822A-E304B6F17DE5}" destId="{51F59B91-753A-49E0-97BF-D37DE8760491}" srcOrd="0" destOrd="0" parTransId="{A6E954AE-FE0E-45C7-9836-38B10EB1760E}" sibTransId="{E9795A84-F7E9-4738-9A13-639461E2F1DC}"/>
    <dgm:cxn modelId="{0090FF25-91B6-4C0E-BB6A-C1A25EB3C23F}" type="presOf" srcId="{51F59B91-753A-49E0-97BF-D37DE8760491}" destId="{30F64CF1-CE77-4440-8D34-B85EF054CC0F}" srcOrd="1" destOrd="0" presId="urn:microsoft.com/office/officeart/2005/8/layout/venn1"/>
    <dgm:cxn modelId="{CC7DD384-9C68-4960-8A42-9806EF1572BA}" srcId="{80585222-E976-4F78-822A-E304B6F17DE5}" destId="{99A473A7-7B64-41B1-8E15-A8F6E84602EB}" srcOrd="2" destOrd="0" parTransId="{D6A6EBA4-0D60-4761-B316-D6280760C4AA}" sibTransId="{874086B3-04C3-43F2-99D7-0427C0ED3796}"/>
    <dgm:cxn modelId="{12737CBC-3EB7-43C6-BD32-23B1EB2E3131}" type="presOf" srcId="{99A473A7-7B64-41B1-8E15-A8F6E84602EB}" destId="{1E057C99-4FA7-4197-A336-179D061F7F17}" srcOrd="1" destOrd="0" presId="urn:microsoft.com/office/officeart/2005/8/layout/venn1"/>
    <dgm:cxn modelId="{3AA38B9A-597B-44A5-ABAE-2FA5B1DF3C09}" type="presOf" srcId="{0D9C553F-95C3-4EB4-B24A-3770F7141881}" destId="{7BD95E35-9A3A-4407-8A43-1C4A719B7D61}" srcOrd="1" destOrd="0" presId="urn:microsoft.com/office/officeart/2005/8/layout/venn1"/>
    <dgm:cxn modelId="{CDF37F1B-CDC8-497B-A803-AFC53EF5AD3D}" type="presOf" srcId="{80585222-E976-4F78-822A-E304B6F17DE5}" destId="{DBA445E3-E912-4572-B1A1-B18AE38A4689}" srcOrd="0" destOrd="0" presId="urn:microsoft.com/office/officeart/2005/8/layout/venn1"/>
    <dgm:cxn modelId="{6A727655-65E6-4F0C-8052-C03A25061BB4}" type="presOf" srcId="{0D9C553F-95C3-4EB4-B24A-3770F7141881}" destId="{7794D1FF-B340-450F-91DB-A9EB559784A6}" srcOrd="0" destOrd="0" presId="urn:microsoft.com/office/officeart/2005/8/layout/venn1"/>
    <dgm:cxn modelId="{597D0AC3-5A79-4E8D-91E6-1CB8D01EC7F2}" type="presParOf" srcId="{DBA445E3-E912-4572-B1A1-B18AE38A4689}" destId="{EAE19ED8-994F-4969-9F24-600278BA5B13}" srcOrd="0" destOrd="0" presId="urn:microsoft.com/office/officeart/2005/8/layout/venn1"/>
    <dgm:cxn modelId="{0B5C142F-CDF7-4697-8FBF-FEC92AEBDA2F}" type="presParOf" srcId="{DBA445E3-E912-4572-B1A1-B18AE38A4689}" destId="{30F64CF1-CE77-4440-8D34-B85EF054CC0F}" srcOrd="1" destOrd="0" presId="urn:microsoft.com/office/officeart/2005/8/layout/venn1"/>
    <dgm:cxn modelId="{00E8D326-EF5A-424F-9719-7F7C1B93DC4A}" type="presParOf" srcId="{DBA445E3-E912-4572-B1A1-B18AE38A4689}" destId="{7794D1FF-B340-450F-91DB-A9EB559784A6}" srcOrd="2" destOrd="0" presId="urn:microsoft.com/office/officeart/2005/8/layout/venn1"/>
    <dgm:cxn modelId="{700A37EE-9CA9-42ED-8A04-4263996F1112}" type="presParOf" srcId="{DBA445E3-E912-4572-B1A1-B18AE38A4689}" destId="{7BD95E35-9A3A-4407-8A43-1C4A719B7D61}" srcOrd="3" destOrd="0" presId="urn:microsoft.com/office/officeart/2005/8/layout/venn1"/>
    <dgm:cxn modelId="{DFB22709-19B5-4AC6-88A9-EAA76161DBDB}" type="presParOf" srcId="{DBA445E3-E912-4572-B1A1-B18AE38A4689}" destId="{99EB0DEA-FAB1-48AC-A847-235911215710}" srcOrd="4" destOrd="0" presId="urn:microsoft.com/office/officeart/2005/8/layout/venn1"/>
    <dgm:cxn modelId="{63B93C2E-D274-47F2-8245-D46AC5A54FDC}" type="presParOf" srcId="{DBA445E3-E912-4572-B1A1-B18AE38A4689}" destId="{1E057C99-4FA7-4197-A336-179D061F7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55C4A5-90F4-4F58-BD08-699B7397FB1F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2635B63D-074A-4D73-84FD-2140C32035E2}">
      <dgm:prSet phldrT="[Szöveg]" custT="1"/>
      <dgm:spPr/>
      <dgm:t>
        <a:bodyPr anchor="ctr"/>
        <a:lstStyle/>
        <a:p>
          <a:r>
            <a:rPr lang="hu-HU" sz="1100" dirty="0" smtClean="0"/>
            <a:t>Hitelesség</a:t>
          </a:r>
          <a:endParaRPr lang="hu-HU" sz="1100" dirty="0"/>
        </a:p>
      </dgm:t>
    </dgm:pt>
    <dgm:pt modelId="{BE0ED393-92A6-419C-88E6-8A2153B048C3}" type="parTrans" cxnId="{6B201DFD-65A1-47B1-9C9B-853A858A6E2E}">
      <dgm:prSet/>
      <dgm:spPr/>
      <dgm:t>
        <a:bodyPr/>
        <a:lstStyle/>
        <a:p>
          <a:endParaRPr lang="hu-HU"/>
        </a:p>
      </dgm:t>
    </dgm:pt>
    <dgm:pt modelId="{4CBC7C13-9B42-40F7-B2F1-B351AD2F2057}" type="sibTrans" cxnId="{6B201DFD-65A1-47B1-9C9B-853A858A6E2E}">
      <dgm:prSet/>
      <dgm:spPr/>
      <dgm:t>
        <a:bodyPr/>
        <a:lstStyle/>
        <a:p>
          <a:endParaRPr lang="hu-HU"/>
        </a:p>
      </dgm:t>
    </dgm:pt>
    <dgm:pt modelId="{57AC46DC-2894-4B31-A235-6EBD1F205850}">
      <dgm:prSet phldrT="[Szöveg]" custT="1"/>
      <dgm:spPr>
        <a:solidFill>
          <a:srgbClr val="27BB51"/>
        </a:solidFill>
      </dgm:spPr>
      <dgm:t>
        <a:bodyPr anchor="t"/>
        <a:lstStyle/>
        <a:p>
          <a:r>
            <a:rPr lang="hu-HU" sz="1100" dirty="0" smtClean="0"/>
            <a:t>Digitális</a:t>
          </a:r>
          <a:r>
            <a:rPr lang="hu-HU" sz="2800" dirty="0" smtClean="0"/>
            <a:t> </a:t>
          </a:r>
          <a:r>
            <a:rPr lang="hu-HU" sz="1100" dirty="0" smtClean="0"/>
            <a:t>lábnyom</a:t>
          </a:r>
          <a:endParaRPr lang="hu-HU" sz="1100" dirty="0"/>
        </a:p>
      </dgm:t>
    </dgm:pt>
    <dgm:pt modelId="{F06E451E-274C-4C5D-8303-CC8D8060D85A}" type="parTrans" cxnId="{C394F626-EB8D-4DDD-AEDB-970AA4A4E139}">
      <dgm:prSet/>
      <dgm:spPr/>
      <dgm:t>
        <a:bodyPr/>
        <a:lstStyle/>
        <a:p>
          <a:endParaRPr lang="hu-HU"/>
        </a:p>
      </dgm:t>
    </dgm:pt>
    <dgm:pt modelId="{6214F31B-F591-45DE-960D-30C1D26CE898}" type="sibTrans" cxnId="{C394F626-EB8D-4DDD-AEDB-970AA4A4E139}">
      <dgm:prSet/>
      <dgm:spPr/>
      <dgm:t>
        <a:bodyPr/>
        <a:lstStyle/>
        <a:p>
          <a:endParaRPr lang="hu-HU"/>
        </a:p>
      </dgm:t>
    </dgm:pt>
    <dgm:pt modelId="{8DC1283A-9A1E-4D08-86D5-7DA30C399381}">
      <dgm:prSet phldrT="[Szöveg]" custT="1"/>
      <dgm:spPr>
        <a:solidFill>
          <a:srgbClr val="F4740A"/>
        </a:solidFill>
      </dgm:spPr>
      <dgm:t>
        <a:bodyPr anchor="ctr"/>
        <a:lstStyle/>
        <a:p>
          <a:r>
            <a:rPr lang="hu-HU" sz="1100" dirty="0" smtClean="0"/>
            <a:t>Tisztelet</a:t>
          </a:r>
          <a:endParaRPr lang="hu-HU" sz="1100" dirty="0"/>
        </a:p>
      </dgm:t>
    </dgm:pt>
    <dgm:pt modelId="{FC3210EE-BAB7-461A-91AA-8AE5622B178C}" type="parTrans" cxnId="{5478ED05-D4B3-4CBD-BDFC-4C8B5B922C4B}">
      <dgm:prSet/>
      <dgm:spPr/>
      <dgm:t>
        <a:bodyPr/>
        <a:lstStyle/>
        <a:p>
          <a:endParaRPr lang="hu-HU"/>
        </a:p>
      </dgm:t>
    </dgm:pt>
    <dgm:pt modelId="{341E6552-8FC9-4CC2-BD5B-0EC65012930F}" type="sibTrans" cxnId="{5478ED05-D4B3-4CBD-BDFC-4C8B5B922C4B}">
      <dgm:prSet/>
      <dgm:spPr/>
      <dgm:t>
        <a:bodyPr/>
        <a:lstStyle/>
        <a:p>
          <a:endParaRPr lang="hu-HU"/>
        </a:p>
      </dgm:t>
    </dgm:pt>
    <dgm:pt modelId="{42B62D4D-20C2-4CE3-9E70-479E03A91962}">
      <dgm:prSet phldrT="[Szöveg]" custT="1"/>
      <dgm:spPr>
        <a:solidFill>
          <a:srgbClr val="81C317"/>
        </a:solidFill>
      </dgm:spPr>
      <dgm:t>
        <a:bodyPr anchor="ctr"/>
        <a:lstStyle/>
        <a:p>
          <a:r>
            <a:rPr lang="hu-HU" sz="1100" dirty="0" smtClean="0"/>
            <a:t>Védelem</a:t>
          </a:r>
          <a:endParaRPr lang="hu-HU" sz="1100" dirty="0"/>
        </a:p>
      </dgm:t>
    </dgm:pt>
    <dgm:pt modelId="{B3A3BDEC-AE20-46B2-AFBD-824374103C97}" type="parTrans" cxnId="{34E0D608-B500-4277-890B-6D13AE4D1C2A}">
      <dgm:prSet/>
      <dgm:spPr/>
      <dgm:t>
        <a:bodyPr/>
        <a:lstStyle/>
        <a:p>
          <a:endParaRPr lang="hu-HU"/>
        </a:p>
      </dgm:t>
    </dgm:pt>
    <dgm:pt modelId="{C0D73082-026E-48AA-946B-A567A56AD717}" type="sibTrans" cxnId="{34E0D608-B500-4277-890B-6D13AE4D1C2A}">
      <dgm:prSet/>
      <dgm:spPr/>
      <dgm:t>
        <a:bodyPr/>
        <a:lstStyle/>
        <a:p>
          <a:endParaRPr lang="hu-HU"/>
        </a:p>
      </dgm:t>
    </dgm:pt>
    <dgm:pt modelId="{6263CDD4-0A0C-428E-ABBE-7E0527EE985D}" type="pres">
      <dgm:prSet presAssocID="{BA55C4A5-90F4-4F58-BD08-699B7397FB1F}" presName="Name0" presStyleCnt="0">
        <dgm:presLayoutVars>
          <dgm:dir/>
          <dgm:resizeHandles val="exact"/>
        </dgm:presLayoutVars>
      </dgm:prSet>
      <dgm:spPr/>
    </dgm:pt>
    <dgm:pt modelId="{47BF3009-12A8-4DD5-8C59-3B0178C64C9E}" type="pres">
      <dgm:prSet presAssocID="{BA55C4A5-90F4-4F58-BD08-699B7397FB1F}" presName="bkgdShp" presStyleLbl="alignAccFollowNode1" presStyleIdx="0" presStyleCnt="1" custScaleX="96643" custScaleY="91458" custLinFactNeighborX="405" custLinFactNeighborY="-3630"/>
      <dgm:spPr/>
    </dgm:pt>
    <dgm:pt modelId="{F93066A4-3516-41EA-8CD9-E0C7A99C5BBB}" type="pres">
      <dgm:prSet presAssocID="{BA55C4A5-90F4-4F58-BD08-699B7397FB1F}" presName="linComp" presStyleCnt="0"/>
      <dgm:spPr/>
    </dgm:pt>
    <dgm:pt modelId="{A9BC74C6-5C0A-44FC-8D61-BE77514BF96A}" type="pres">
      <dgm:prSet presAssocID="{2635B63D-074A-4D73-84FD-2140C32035E2}" presName="compNode" presStyleCnt="0"/>
      <dgm:spPr/>
    </dgm:pt>
    <dgm:pt modelId="{A2E0ECE8-64E3-48CF-A0DD-20775C75F88D}" type="pres">
      <dgm:prSet presAssocID="{2635B63D-074A-4D73-84FD-2140C32035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C95F75-AB2F-4DD7-94F2-83CEAF064A4F}" type="pres">
      <dgm:prSet presAssocID="{2635B63D-074A-4D73-84FD-2140C32035E2}" presName="invisiNode" presStyleLbl="node1" presStyleIdx="0" presStyleCnt="4"/>
      <dgm:spPr/>
    </dgm:pt>
    <dgm:pt modelId="{4F9E9E90-5A5D-4BB2-AE6A-A9D5BE1B9AC9}" type="pres">
      <dgm:prSet presAssocID="{2635B63D-074A-4D73-84FD-2140C32035E2}" presName="imagNode" presStyleLbl="fgImgPlace1" presStyleIdx="0" presStyleCnt="4" custScaleY="99470" custLinFactNeighborX="2410" custLinFactNeighborY="-74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hu-HU"/>
        </a:p>
      </dgm:t>
    </dgm:pt>
    <dgm:pt modelId="{CDE05E66-A7DC-4F67-8B2B-F2437A63A7AC}" type="pres">
      <dgm:prSet presAssocID="{4CBC7C13-9B42-40F7-B2F1-B351AD2F205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ED31368-5D5B-4A43-A5F5-6FC108EB6447}" type="pres">
      <dgm:prSet presAssocID="{57AC46DC-2894-4B31-A235-6EBD1F205850}" presName="compNode" presStyleCnt="0"/>
      <dgm:spPr/>
    </dgm:pt>
    <dgm:pt modelId="{09BD059E-8740-4335-82C5-2B839DDA3C30}" type="pres">
      <dgm:prSet presAssocID="{57AC46DC-2894-4B31-A235-6EBD1F2058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BE6708-9E35-46E3-96EB-38A568D6C7C7}" type="pres">
      <dgm:prSet presAssocID="{57AC46DC-2894-4B31-A235-6EBD1F205850}" presName="invisiNode" presStyleLbl="node1" presStyleIdx="1" presStyleCnt="4"/>
      <dgm:spPr/>
    </dgm:pt>
    <dgm:pt modelId="{FD3116B3-1F21-4A67-949F-1A4CE466BDFB}" type="pres">
      <dgm:prSet presAssocID="{57AC46DC-2894-4B31-A235-6EBD1F205850}" presName="imagNode" presStyleLbl="fgImgPlace1" presStyleIdx="1" presStyleCnt="4" custLinFactNeighborX="-185" custLinFactNeighborY="-94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hu-HU"/>
        </a:p>
      </dgm:t>
    </dgm:pt>
    <dgm:pt modelId="{F15A352E-B40A-4A0A-9E0A-CB0C7EC35C74}" type="pres">
      <dgm:prSet presAssocID="{6214F31B-F591-45DE-960D-30C1D26CE89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B92670EA-8292-4535-912F-AE950FBCCD0B}" type="pres">
      <dgm:prSet presAssocID="{42B62D4D-20C2-4CE3-9E70-479E03A91962}" presName="compNode" presStyleCnt="0"/>
      <dgm:spPr/>
    </dgm:pt>
    <dgm:pt modelId="{73D511B1-FF14-4F81-8F52-88D986184E4D}" type="pres">
      <dgm:prSet presAssocID="{42B62D4D-20C2-4CE3-9E70-479E03A919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8B1E07-CA1A-4A4C-9D4B-6EA26414A3B1}" type="pres">
      <dgm:prSet presAssocID="{42B62D4D-20C2-4CE3-9E70-479E03A91962}" presName="invisiNode" presStyleLbl="node1" presStyleIdx="2" presStyleCnt="4"/>
      <dgm:spPr/>
    </dgm:pt>
    <dgm:pt modelId="{8FF738B2-F63B-4CE8-9E38-3E1B999475D7}" type="pres">
      <dgm:prSet presAssocID="{42B62D4D-20C2-4CE3-9E70-479E03A91962}" presName="imagNode" presStyleLbl="fgImgPlace1" presStyleIdx="2" presStyleCnt="4" custLinFactNeighborX="-382" custLinFactNeighborY="-91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hu-HU"/>
        </a:p>
      </dgm:t>
    </dgm:pt>
    <dgm:pt modelId="{ABDB796F-6A94-436A-8A2F-B30BA84621FC}" type="pres">
      <dgm:prSet presAssocID="{C0D73082-026E-48AA-946B-A567A56AD71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D6E758BA-896B-49AD-907A-EA8666D5E0C1}" type="pres">
      <dgm:prSet presAssocID="{8DC1283A-9A1E-4D08-86D5-7DA30C399381}" presName="compNode" presStyleCnt="0"/>
      <dgm:spPr/>
    </dgm:pt>
    <dgm:pt modelId="{92B33DE2-FD3F-490A-8C7B-CD4599CECBFC}" type="pres">
      <dgm:prSet presAssocID="{8DC1283A-9A1E-4D08-86D5-7DA30C3993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74F95A-D949-4074-A5A3-F12940842890}" type="pres">
      <dgm:prSet presAssocID="{8DC1283A-9A1E-4D08-86D5-7DA30C399381}" presName="invisiNode" presStyleLbl="node1" presStyleIdx="3" presStyleCnt="4"/>
      <dgm:spPr/>
    </dgm:pt>
    <dgm:pt modelId="{6B044A3C-C3B5-4FEC-8A19-8E8FF0F06225}" type="pres">
      <dgm:prSet presAssocID="{8DC1283A-9A1E-4D08-86D5-7DA30C399381}" presName="imagNode" presStyleLbl="fgImgPlace1" presStyleIdx="3" presStyleCnt="4" custLinFactNeighborX="-579" custLinFactNeighborY="-720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</dgm:ptLst>
  <dgm:cxnLst>
    <dgm:cxn modelId="{8C0F4683-DAAE-4F6C-8C9D-2A8A01B61955}" type="presOf" srcId="{8DC1283A-9A1E-4D08-86D5-7DA30C399381}" destId="{92B33DE2-FD3F-490A-8C7B-CD4599CECBFC}" srcOrd="0" destOrd="0" presId="urn:microsoft.com/office/officeart/2005/8/layout/pList2"/>
    <dgm:cxn modelId="{8F810DBC-CB6A-4129-BA5D-8E09D2869873}" type="presOf" srcId="{2635B63D-074A-4D73-84FD-2140C32035E2}" destId="{A2E0ECE8-64E3-48CF-A0DD-20775C75F88D}" srcOrd="0" destOrd="0" presId="urn:microsoft.com/office/officeart/2005/8/layout/pList2"/>
    <dgm:cxn modelId="{208074CE-F49C-4CB3-A56C-3B42986CE3C2}" type="presOf" srcId="{6214F31B-F591-45DE-960D-30C1D26CE898}" destId="{F15A352E-B40A-4A0A-9E0A-CB0C7EC35C74}" srcOrd="0" destOrd="0" presId="urn:microsoft.com/office/officeart/2005/8/layout/pList2"/>
    <dgm:cxn modelId="{34E0D608-B500-4277-890B-6D13AE4D1C2A}" srcId="{BA55C4A5-90F4-4F58-BD08-699B7397FB1F}" destId="{42B62D4D-20C2-4CE3-9E70-479E03A91962}" srcOrd="2" destOrd="0" parTransId="{B3A3BDEC-AE20-46B2-AFBD-824374103C97}" sibTransId="{C0D73082-026E-48AA-946B-A567A56AD717}"/>
    <dgm:cxn modelId="{62209B52-5642-4892-8F40-5E34D996D15C}" type="presOf" srcId="{C0D73082-026E-48AA-946B-A567A56AD717}" destId="{ABDB796F-6A94-436A-8A2F-B30BA84621FC}" srcOrd="0" destOrd="0" presId="urn:microsoft.com/office/officeart/2005/8/layout/pList2"/>
    <dgm:cxn modelId="{4F0CEC01-97EE-47AE-8AB2-1FB0DFB63188}" type="presOf" srcId="{57AC46DC-2894-4B31-A235-6EBD1F205850}" destId="{09BD059E-8740-4335-82C5-2B839DDA3C30}" srcOrd="0" destOrd="0" presId="urn:microsoft.com/office/officeart/2005/8/layout/pList2"/>
    <dgm:cxn modelId="{6B201DFD-65A1-47B1-9C9B-853A858A6E2E}" srcId="{BA55C4A5-90F4-4F58-BD08-699B7397FB1F}" destId="{2635B63D-074A-4D73-84FD-2140C32035E2}" srcOrd="0" destOrd="0" parTransId="{BE0ED393-92A6-419C-88E6-8A2153B048C3}" sibTransId="{4CBC7C13-9B42-40F7-B2F1-B351AD2F2057}"/>
    <dgm:cxn modelId="{8BB1C990-7A0C-4422-907A-1903FFB146C8}" type="presOf" srcId="{4CBC7C13-9B42-40F7-B2F1-B351AD2F2057}" destId="{CDE05E66-A7DC-4F67-8B2B-F2437A63A7AC}" srcOrd="0" destOrd="0" presId="urn:microsoft.com/office/officeart/2005/8/layout/pList2"/>
    <dgm:cxn modelId="{5478ED05-D4B3-4CBD-BDFC-4C8B5B922C4B}" srcId="{BA55C4A5-90F4-4F58-BD08-699B7397FB1F}" destId="{8DC1283A-9A1E-4D08-86D5-7DA30C399381}" srcOrd="3" destOrd="0" parTransId="{FC3210EE-BAB7-461A-91AA-8AE5622B178C}" sibTransId="{341E6552-8FC9-4CC2-BD5B-0EC65012930F}"/>
    <dgm:cxn modelId="{901B791D-CC5C-4DAF-9173-08FA5ECD09A2}" type="presOf" srcId="{42B62D4D-20C2-4CE3-9E70-479E03A91962}" destId="{73D511B1-FF14-4F81-8F52-88D986184E4D}" srcOrd="0" destOrd="0" presId="urn:microsoft.com/office/officeart/2005/8/layout/pList2"/>
    <dgm:cxn modelId="{E47C4428-B143-4932-B93C-39163263F950}" type="presOf" srcId="{BA55C4A5-90F4-4F58-BD08-699B7397FB1F}" destId="{6263CDD4-0A0C-428E-ABBE-7E0527EE985D}" srcOrd="0" destOrd="0" presId="urn:microsoft.com/office/officeart/2005/8/layout/pList2"/>
    <dgm:cxn modelId="{C394F626-EB8D-4DDD-AEDB-970AA4A4E139}" srcId="{BA55C4A5-90F4-4F58-BD08-699B7397FB1F}" destId="{57AC46DC-2894-4B31-A235-6EBD1F205850}" srcOrd="1" destOrd="0" parTransId="{F06E451E-274C-4C5D-8303-CC8D8060D85A}" sibTransId="{6214F31B-F591-45DE-960D-30C1D26CE898}"/>
    <dgm:cxn modelId="{13C98A96-4E13-4C5A-B92D-A645BF14A829}" type="presParOf" srcId="{6263CDD4-0A0C-428E-ABBE-7E0527EE985D}" destId="{47BF3009-12A8-4DD5-8C59-3B0178C64C9E}" srcOrd="0" destOrd="0" presId="urn:microsoft.com/office/officeart/2005/8/layout/pList2"/>
    <dgm:cxn modelId="{06870746-7466-4134-A8E2-A66F88496D1A}" type="presParOf" srcId="{6263CDD4-0A0C-428E-ABBE-7E0527EE985D}" destId="{F93066A4-3516-41EA-8CD9-E0C7A99C5BBB}" srcOrd="1" destOrd="0" presId="urn:microsoft.com/office/officeart/2005/8/layout/pList2"/>
    <dgm:cxn modelId="{F1062C86-0218-450C-9A45-EC59502A6189}" type="presParOf" srcId="{F93066A4-3516-41EA-8CD9-E0C7A99C5BBB}" destId="{A9BC74C6-5C0A-44FC-8D61-BE77514BF96A}" srcOrd="0" destOrd="0" presId="urn:microsoft.com/office/officeart/2005/8/layout/pList2"/>
    <dgm:cxn modelId="{D476FBCC-76BD-4456-A5EB-E0ECE417A177}" type="presParOf" srcId="{A9BC74C6-5C0A-44FC-8D61-BE77514BF96A}" destId="{A2E0ECE8-64E3-48CF-A0DD-20775C75F88D}" srcOrd="0" destOrd="0" presId="urn:microsoft.com/office/officeart/2005/8/layout/pList2"/>
    <dgm:cxn modelId="{72901FB5-7BCB-42A3-8D30-878FFBE35364}" type="presParOf" srcId="{A9BC74C6-5C0A-44FC-8D61-BE77514BF96A}" destId="{27C95F75-AB2F-4DD7-94F2-83CEAF064A4F}" srcOrd="1" destOrd="0" presId="urn:microsoft.com/office/officeart/2005/8/layout/pList2"/>
    <dgm:cxn modelId="{B082E0B9-920C-46E8-A363-186D8DCB6DEB}" type="presParOf" srcId="{A9BC74C6-5C0A-44FC-8D61-BE77514BF96A}" destId="{4F9E9E90-5A5D-4BB2-AE6A-A9D5BE1B9AC9}" srcOrd="2" destOrd="0" presId="urn:microsoft.com/office/officeart/2005/8/layout/pList2"/>
    <dgm:cxn modelId="{E4890DF1-CBDF-4704-A3CB-58826982B2E5}" type="presParOf" srcId="{F93066A4-3516-41EA-8CD9-E0C7A99C5BBB}" destId="{CDE05E66-A7DC-4F67-8B2B-F2437A63A7AC}" srcOrd="1" destOrd="0" presId="urn:microsoft.com/office/officeart/2005/8/layout/pList2"/>
    <dgm:cxn modelId="{5C7225B7-AB94-4461-93E3-FF7A198A1A5A}" type="presParOf" srcId="{F93066A4-3516-41EA-8CD9-E0C7A99C5BBB}" destId="{EED31368-5D5B-4A43-A5F5-6FC108EB6447}" srcOrd="2" destOrd="0" presId="urn:microsoft.com/office/officeart/2005/8/layout/pList2"/>
    <dgm:cxn modelId="{AA00A0F2-5004-454A-B5FA-0AF1EA045E7E}" type="presParOf" srcId="{EED31368-5D5B-4A43-A5F5-6FC108EB6447}" destId="{09BD059E-8740-4335-82C5-2B839DDA3C30}" srcOrd="0" destOrd="0" presId="urn:microsoft.com/office/officeart/2005/8/layout/pList2"/>
    <dgm:cxn modelId="{B82756DD-AA51-4B77-9DA7-63067D4923C1}" type="presParOf" srcId="{EED31368-5D5B-4A43-A5F5-6FC108EB6447}" destId="{55BE6708-9E35-46E3-96EB-38A568D6C7C7}" srcOrd="1" destOrd="0" presId="urn:microsoft.com/office/officeart/2005/8/layout/pList2"/>
    <dgm:cxn modelId="{38D95CF7-1A4E-4404-B2A5-D92DFC91E91A}" type="presParOf" srcId="{EED31368-5D5B-4A43-A5F5-6FC108EB6447}" destId="{FD3116B3-1F21-4A67-949F-1A4CE466BDFB}" srcOrd="2" destOrd="0" presId="urn:microsoft.com/office/officeart/2005/8/layout/pList2"/>
    <dgm:cxn modelId="{2115AB4A-CFA7-4D7C-92D5-090258BB1CA5}" type="presParOf" srcId="{F93066A4-3516-41EA-8CD9-E0C7A99C5BBB}" destId="{F15A352E-B40A-4A0A-9E0A-CB0C7EC35C74}" srcOrd="3" destOrd="0" presId="urn:microsoft.com/office/officeart/2005/8/layout/pList2"/>
    <dgm:cxn modelId="{75A25163-E88A-41C9-AB4B-DCD8F7F79F65}" type="presParOf" srcId="{F93066A4-3516-41EA-8CD9-E0C7A99C5BBB}" destId="{B92670EA-8292-4535-912F-AE950FBCCD0B}" srcOrd="4" destOrd="0" presId="urn:microsoft.com/office/officeart/2005/8/layout/pList2"/>
    <dgm:cxn modelId="{99F0FB01-7C72-414A-BC43-55DA8DB90A6E}" type="presParOf" srcId="{B92670EA-8292-4535-912F-AE950FBCCD0B}" destId="{73D511B1-FF14-4F81-8F52-88D986184E4D}" srcOrd="0" destOrd="0" presId="urn:microsoft.com/office/officeart/2005/8/layout/pList2"/>
    <dgm:cxn modelId="{9D7FD0C3-E1F9-4151-AA51-EB9D67D803D8}" type="presParOf" srcId="{B92670EA-8292-4535-912F-AE950FBCCD0B}" destId="{698B1E07-CA1A-4A4C-9D4B-6EA26414A3B1}" srcOrd="1" destOrd="0" presId="urn:microsoft.com/office/officeart/2005/8/layout/pList2"/>
    <dgm:cxn modelId="{3AAE90EC-1DDB-484D-8262-90D7768D3068}" type="presParOf" srcId="{B92670EA-8292-4535-912F-AE950FBCCD0B}" destId="{8FF738B2-F63B-4CE8-9E38-3E1B999475D7}" srcOrd="2" destOrd="0" presId="urn:microsoft.com/office/officeart/2005/8/layout/pList2"/>
    <dgm:cxn modelId="{E219D70C-74CC-4D88-894F-CB5587D92A2E}" type="presParOf" srcId="{F93066A4-3516-41EA-8CD9-E0C7A99C5BBB}" destId="{ABDB796F-6A94-436A-8A2F-B30BA84621FC}" srcOrd="5" destOrd="0" presId="urn:microsoft.com/office/officeart/2005/8/layout/pList2"/>
    <dgm:cxn modelId="{E4505EAE-B7C4-4362-8D8A-B78A35AED561}" type="presParOf" srcId="{F93066A4-3516-41EA-8CD9-E0C7A99C5BBB}" destId="{D6E758BA-896B-49AD-907A-EA8666D5E0C1}" srcOrd="6" destOrd="0" presId="urn:microsoft.com/office/officeart/2005/8/layout/pList2"/>
    <dgm:cxn modelId="{14A2772E-B4B4-4265-AAAA-5F260FC14B19}" type="presParOf" srcId="{D6E758BA-896B-49AD-907A-EA8666D5E0C1}" destId="{92B33DE2-FD3F-490A-8C7B-CD4599CECBFC}" srcOrd="0" destOrd="0" presId="urn:microsoft.com/office/officeart/2005/8/layout/pList2"/>
    <dgm:cxn modelId="{E9462CA5-26DB-4F62-A534-941EC81EE838}" type="presParOf" srcId="{D6E758BA-896B-49AD-907A-EA8666D5E0C1}" destId="{3074F95A-D949-4074-A5A3-F12940842890}" srcOrd="1" destOrd="0" presId="urn:microsoft.com/office/officeart/2005/8/layout/pList2"/>
    <dgm:cxn modelId="{9ED62E1A-BFEC-4072-9C0F-28C72930346F}" type="presParOf" srcId="{D6E758BA-896B-49AD-907A-EA8666D5E0C1}" destId="{6B044A3C-C3B5-4FEC-8A19-8E8FF0F062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FCA70B-F82F-4376-9BD3-E8120A3E965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835CF-84FF-4BE4-A7B0-2EE4FB1633B0}">
      <dgm:prSet phldrT="[Szöveg]"/>
      <dgm:spPr/>
      <dgm:t>
        <a:bodyPr/>
        <a:lstStyle/>
        <a:p>
          <a:r>
            <a:rPr lang="hu-HU" dirty="0" smtClean="0"/>
            <a:t>Példa</a:t>
          </a:r>
          <a:endParaRPr lang="hu-HU" dirty="0"/>
        </a:p>
      </dgm:t>
    </dgm:pt>
    <dgm:pt modelId="{F3A425AD-A051-4A25-B404-A91EBA158172}" type="parTrans" cxnId="{D8B2623E-3073-4DF2-A682-1D660FE56815}">
      <dgm:prSet/>
      <dgm:spPr/>
      <dgm:t>
        <a:bodyPr/>
        <a:lstStyle/>
        <a:p>
          <a:endParaRPr lang="hu-HU"/>
        </a:p>
      </dgm:t>
    </dgm:pt>
    <dgm:pt modelId="{7E9F1C40-01CE-4627-BCF7-1EDF6F91282B}" type="sibTrans" cxnId="{D8B2623E-3073-4DF2-A682-1D660FE56815}">
      <dgm:prSet/>
      <dgm:spPr/>
      <dgm:t>
        <a:bodyPr/>
        <a:lstStyle/>
        <a:p>
          <a:endParaRPr lang="hu-HU"/>
        </a:p>
      </dgm:t>
    </dgm:pt>
    <dgm:pt modelId="{E87DC344-8536-4DB9-BC90-755B0E165FC4}">
      <dgm:prSet phldrT="[Szöveg]"/>
      <dgm:spPr/>
      <dgm:t>
        <a:bodyPr/>
        <a:lstStyle/>
        <a:p>
          <a:r>
            <a:rPr lang="hu-HU" dirty="0" smtClean="0"/>
            <a:t>Odafigyelés</a:t>
          </a:r>
          <a:endParaRPr lang="hu-HU" dirty="0"/>
        </a:p>
      </dgm:t>
    </dgm:pt>
    <dgm:pt modelId="{3B0D745B-EC43-4FD5-BE61-193870052519}" type="parTrans" cxnId="{6EF370C0-FF3A-4E30-B5C6-85538305BA14}">
      <dgm:prSet/>
      <dgm:spPr/>
      <dgm:t>
        <a:bodyPr/>
        <a:lstStyle/>
        <a:p>
          <a:endParaRPr lang="hu-HU"/>
        </a:p>
      </dgm:t>
    </dgm:pt>
    <dgm:pt modelId="{823C088D-5CF8-4350-A571-6BE091CE1443}" type="sibTrans" cxnId="{6EF370C0-FF3A-4E30-B5C6-85538305BA14}">
      <dgm:prSet/>
      <dgm:spPr/>
      <dgm:t>
        <a:bodyPr/>
        <a:lstStyle/>
        <a:p>
          <a:endParaRPr lang="hu-HU"/>
        </a:p>
      </dgm:t>
    </dgm:pt>
    <dgm:pt modelId="{C0393BE3-5A3B-4280-9C5B-8D68462D6121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7C7076DF-6F41-43A0-B43A-E943792948D2}" type="parTrans" cxnId="{7025A664-6E59-41C7-A0CC-865B6443A08E}">
      <dgm:prSet/>
      <dgm:spPr/>
      <dgm:t>
        <a:bodyPr/>
        <a:lstStyle/>
        <a:p>
          <a:endParaRPr lang="hu-HU"/>
        </a:p>
      </dgm:t>
    </dgm:pt>
    <dgm:pt modelId="{98BA1060-AAB9-4B0A-A8BB-012C941760BF}" type="sibTrans" cxnId="{7025A664-6E59-41C7-A0CC-865B6443A08E}">
      <dgm:prSet/>
      <dgm:spPr/>
      <dgm:t>
        <a:bodyPr/>
        <a:lstStyle/>
        <a:p>
          <a:endParaRPr lang="hu-HU"/>
        </a:p>
      </dgm:t>
    </dgm:pt>
    <dgm:pt modelId="{CFCD5570-6AA7-4816-8772-CD52DB0B76DA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4C9B9FFB-2608-4B5A-A22F-9BFFDBC23CF6}" type="parTrans" cxnId="{FD9E9FBB-109F-45FC-93D4-226BAD7F9915}">
      <dgm:prSet/>
      <dgm:spPr/>
      <dgm:t>
        <a:bodyPr/>
        <a:lstStyle/>
        <a:p>
          <a:endParaRPr lang="hu-HU"/>
        </a:p>
      </dgm:t>
    </dgm:pt>
    <dgm:pt modelId="{D159EDCD-DAE7-4F40-9C8C-77848DC2751D}" type="sibTrans" cxnId="{FD9E9FBB-109F-45FC-93D4-226BAD7F9915}">
      <dgm:prSet/>
      <dgm:spPr/>
      <dgm:t>
        <a:bodyPr/>
        <a:lstStyle/>
        <a:p>
          <a:endParaRPr lang="hu-HU"/>
        </a:p>
      </dgm:t>
    </dgm:pt>
    <dgm:pt modelId="{FEAFD352-A5EA-4DE0-AB06-B7C043AA5263}">
      <dgm:prSet phldrT="[Szöveg]"/>
      <dgm:spPr/>
      <dgm:t>
        <a:bodyPr/>
        <a:lstStyle/>
        <a:p>
          <a:r>
            <a:rPr lang="hu-HU" dirty="0" smtClean="0"/>
            <a:t>Szabályok</a:t>
          </a:r>
          <a:endParaRPr lang="hu-HU" dirty="0"/>
        </a:p>
      </dgm:t>
    </dgm:pt>
    <dgm:pt modelId="{2CFEE2E8-1458-4384-88E4-23878A85F47A}" type="parTrans" cxnId="{7BF47EEC-A300-4680-8884-76010E79F57A}">
      <dgm:prSet/>
      <dgm:spPr/>
      <dgm:t>
        <a:bodyPr/>
        <a:lstStyle/>
        <a:p>
          <a:endParaRPr lang="hu-HU"/>
        </a:p>
      </dgm:t>
    </dgm:pt>
    <dgm:pt modelId="{BE729110-C55B-4A55-8BFE-B8E348BF0F72}" type="sibTrans" cxnId="{7BF47EEC-A300-4680-8884-76010E79F57A}">
      <dgm:prSet/>
      <dgm:spPr/>
      <dgm:t>
        <a:bodyPr/>
        <a:lstStyle/>
        <a:p>
          <a:endParaRPr lang="hu-HU"/>
        </a:p>
      </dgm:t>
    </dgm:pt>
    <dgm:pt modelId="{DE050743-47BD-4616-80CA-DC16D5FF8A09}" type="pres">
      <dgm:prSet presAssocID="{F9FCA70B-F82F-4376-9BD3-E8120A3E9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FD085D-E7A8-4292-8981-67398595BC7B}" type="pres">
      <dgm:prSet presAssocID="{64E835CF-84FF-4BE4-A7B0-2EE4FB1633B0}" presName="linNode" presStyleCnt="0"/>
      <dgm:spPr/>
    </dgm:pt>
    <dgm:pt modelId="{6DB869E3-5EEA-44A4-979B-3AA03DFC8191}" type="pres">
      <dgm:prSet presAssocID="{64E835CF-84FF-4BE4-A7B0-2EE4FB1633B0}" presName="parentText" presStyleLbl="node1" presStyleIdx="0" presStyleCnt="5" custLinFactNeighborX="0" custLinFactNeighborY="-214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53324-C849-4A43-B85E-71A093F7387F}" type="pres">
      <dgm:prSet presAssocID="{7E9F1C40-01CE-4627-BCF7-1EDF6F91282B}" presName="sp" presStyleCnt="0"/>
      <dgm:spPr/>
    </dgm:pt>
    <dgm:pt modelId="{88FF3DE9-2F51-4443-92AC-189200FEE4CC}" type="pres">
      <dgm:prSet presAssocID="{E87DC344-8536-4DB9-BC90-755B0E165FC4}" presName="linNode" presStyleCnt="0"/>
      <dgm:spPr/>
    </dgm:pt>
    <dgm:pt modelId="{884BB211-1F14-4816-A235-2D1FD6A32413}" type="pres">
      <dgm:prSet presAssocID="{E87DC344-8536-4DB9-BC90-755B0E165FC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B78C4-880A-433A-8EDC-97E896A81DD3}" type="pres">
      <dgm:prSet presAssocID="{823C088D-5CF8-4350-A571-6BE091CE1443}" presName="sp" presStyleCnt="0"/>
      <dgm:spPr/>
    </dgm:pt>
    <dgm:pt modelId="{58DF8E2C-23A2-4C2F-A685-F2D94E2595F4}" type="pres">
      <dgm:prSet presAssocID="{FEAFD352-A5EA-4DE0-AB06-B7C043AA5263}" presName="linNode" presStyleCnt="0"/>
      <dgm:spPr/>
    </dgm:pt>
    <dgm:pt modelId="{B0432045-974D-4DE0-B9CA-1FEC74CBAE00}" type="pres">
      <dgm:prSet presAssocID="{FEAFD352-A5EA-4DE0-AB06-B7C043AA52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8729C-A2D9-4F1B-B4F0-C0BA73E9BAEC}" type="pres">
      <dgm:prSet presAssocID="{BE729110-C55B-4A55-8BFE-B8E348BF0F72}" presName="sp" presStyleCnt="0"/>
      <dgm:spPr/>
    </dgm:pt>
    <dgm:pt modelId="{EB18D557-0C3D-403B-8A3E-C89298AE2278}" type="pres">
      <dgm:prSet presAssocID="{C0393BE3-5A3B-4280-9C5B-8D68462D6121}" presName="linNode" presStyleCnt="0"/>
      <dgm:spPr/>
    </dgm:pt>
    <dgm:pt modelId="{6D073EE8-C56F-419D-9069-DE4AD39945AA}" type="pres">
      <dgm:prSet presAssocID="{C0393BE3-5A3B-4280-9C5B-8D68462D61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2A74-30F6-4B6D-9FC5-66A81C07FB4A}" type="pres">
      <dgm:prSet presAssocID="{98BA1060-AAB9-4B0A-A8BB-012C941760BF}" presName="sp" presStyleCnt="0"/>
      <dgm:spPr/>
    </dgm:pt>
    <dgm:pt modelId="{165E981A-3DE3-460D-9EDA-D3DC4F8D6FB1}" type="pres">
      <dgm:prSet presAssocID="{CFCD5570-6AA7-4816-8772-CD52DB0B76DA}" presName="linNode" presStyleCnt="0"/>
      <dgm:spPr/>
    </dgm:pt>
    <dgm:pt modelId="{0E6A86A6-D31D-490F-8E5C-60E465ABF287}" type="pres">
      <dgm:prSet presAssocID="{CFCD5570-6AA7-4816-8772-CD52DB0B76D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25A664-6E59-41C7-A0CC-865B6443A08E}" srcId="{F9FCA70B-F82F-4376-9BD3-E8120A3E9658}" destId="{C0393BE3-5A3B-4280-9C5B-8D68462D6121}" srcOrd="3" destOrd="0" parTransId="{7C7076DF-6F41-43A0-B43A-E943792948D2}" sibTransId="{98BA1060-AAB9-4B0A-A8BB-012C941760BF}"/>
    <dgm:cxn modelId="{E4A16A45-9ABD-4CE4-95EF-440EAC42F0B5}" type="presOf" srcId="{FEAFD352-A5EA-4DE0-AB06-B7C043AA5263}" destId="{B0432045-974D-4DE0-B9CA-1FEC74CBAE00}" srcOrd="0" destOrd="0" presId="urn:microsoft.com/office/officeart/2005/8/layout/vList5"/>
    <dgm:cxn modelId="{D8B2623E-3073-4DF2-A682-1D660FE56815}" srcId="{F9FCA70B-F82F-4376-9BD3-E8120A3E9658}" destId="{64E835CF-84FF-4BE4-A7B0-2EE4FB1633B0}" srcOrd="0" destOrd="0" parTransId="{F3A425AD-A051-4A25-B404-A91EBA158172}" sibTransId="{7E9F1C40-01CE-4627-BCF7-1EDF6F91282B}"/>
    <dgm:cxn modelId="{D3C32910-A917-45BF-A24A-EF3D4B6DF4A0}" type="presOf" srcId="{CFCD5570-6AA7-4816-8772-CD52DB0B76DA}" destId="{0E6A86A6-D31D-490F-8E5C-60E465ABF287}" srcOrd="0" destOrd="0" presId="urn:microsoft.com/office/officeart/2005/8/layout/vList5"/>
    <dgm:cxn modelId="{6EF370C0-FF3A-4E30-B5C6-85538305BA14}" srcId="{F9FCA70B-F82F-4376-9BD3-E8120A3E9658}" destId="{E87DC344-8536-4DB9-BC90-755B0E165FC4}" srcOrd="1" destOrd="0" parTransId="{3B0D745B-EC43-4FD5-BE61-193870052519}" sibTransId="{823C088D-5CF8-4350-A571-6BE091CE1443}"/>
    <dgm:cxn modelId="{7BF47EEC-A300-4680-8884-76010E79F57A}" srcId="{F9FCA70B-F82F-4376-9BD3-E8120A3E9658}" destId="{FEAFD352-A5EA-4DE0-AB06-B7C043AA5263}" srcOrd="2" destOrd="0" parTransId="{2CFEE2E8-1458-4384-88E4-23878A85F47A}" sibTransId="{BE729110-C55B-4A55-8BFE-B8E348BF0F72}"/>
    <dgm:cxn modelId="{B50969B4-7752-4C0F-AC3F-ACED0CF4A292}" type="presOf" srcId="{E87DC344-8536-4DB9-BC90-755B0E165FC4}" destId="{884BB211-1F14-4816-A235-2D1FD6A32413}" srcOrd="0" destOrd="0" presId="urn:microsoft.com/office/officeart/2005/8/layout/vList5"/>
    <dgm:cxn modelId="{FD9E9FBB-109F-45FC-93D4-226BAD7F9915}" srcId="{F9FCA70B-F82F-4376-9BD3-E8120A3E9658}" destId="{CFCD5570-6AA7-4816-8772-CD52DB0B76DA}" srcOrd="4" destOrd="0" parTransId="{4C9B9FFB-2608-4B5A-A22F-9BFFDBC23CF6}" sibTransId="{D159EDCD-DAE7-4F40-9C8C-77848DC2751D}"/>
    <dgm:cxn modelId="{48E932A6-3CE5-446D-B70F-812FDDECB86F}" type="presOf" srcId="{F9FCA70B-F82F-4376-9BD3-E8120A3E9658}" destId="{DE050743-47BD-4616-80CA-DC16D5FF8A09}" srcOrd="0" destOrd="0" presId="urn:microsoft.com/office/officeart/2005/8/layout/vList5"/>
    <dgm:cxn modelId="{D96F0507-91A7-4BF7-B658-76394952AE8E}" type="presOf" srcId="{C0393BE3-5A3B-4280-9C5B-8D68462D6121}" destId="{6D073EE8-C56F-419D-9069-DE4AD39945AA}" srcOrd="0" destOrd="0" presId="urn:microsoft.com/office/officeart/2005/8/layout/vList5"/>
    <dgm:cxn modelId="{B1BEA57C-19A9-45D3-A7B7-239AB8A13D2D}" type="presOf" srcId="{64E835CF-84FF-4BE4-A7B0-2EE4FB1633B0}" destId="{6DB869E3-5EEA-44A4-979B-3AA03DFC8191}" srcOrd="0" destOrd="0" presId="urn:microsoft.com/office/officeart/2005/8/layout/vList5"/>
    <dgm:cxn modelId="{8E78E2D6-1CC4-4115-9209-B1F8F588364A}" type="presParOf" srcId="{DE050743-47BD-4616-80CA-DC16D5FF8A09}" destId="{06FD085D-E7A8-4292-8981-67398595BC7B}" srcOrd="0" destOrd="0" presId="urn:microsoft.com/office/officeart/2005/8/layout/vList5"/>
    <dgm:cxn modelId="{29414F71-3E4C-4710-923A-D71B14F69F06}" type="presParOf" srcId="{06FD085D-E7A8-4292-8981-67398595BC7B}" destId="{6DB869E3-5EEA-44A4-979B-3AA03DFC8191}" srcOrd="0" destOrd="0" presId="urn:microsoft.com/office/officeart/2005/8/layout/vList5"/>
    <dgm:cxn modelId="{32C8AB37-6CFB-40F9-9255-30C112951DE4}" type="presParOf" srcId="{DE050743-47BD-4616-80CA-DC16D5FF8A09}" destId="{2F853324-C849-4A43-B85E-71A093F7387F}" srcOrd="1" destOrd="0" presId="urn:microsoft.com/office/officeart/2005/8/layout/vList5"/>
    <dgm:cxn modelId="{3815ACB4-7893-4213-B31D-1066B185C936}" type="presParOf" srcId="{DE050743-47BD-4616-80CA-DC16D5FF8A09}" destId="{88FF3DE9-2F51-4443-92AC-189200FEE4CC}" srcOrd="2" destOrd="0" presId="urn:microsoft.com/office/officeart/2005/8/layout/vList5"/>
    <dgm:cxn modelId="{50CEFAB5-8C7A-4189-88B9-62E65299537B}" type="presParOf" srcId="{88FF3DE9-2F51-4443-92AC-189200FEE4CC}" destId="{884BB211-1F14-4816-A235-2D1FD6A32413}" srcOrd="0" destOrd="0" presId="urn:microsoft.com/office/officeart/2005/8/layout/vList5"/>
    <dgm:cxn modelId="{C8A190F3-2B69-4ED4-9031-0F3F84046BC1}" type="presParOf" srcId="{DE050743-47BD-4616-80CA-DC16D5FF8A09}" destId="{32AB78C4-880A-433A-8EDC-97E896A81DD3}" srcOrd="3" destOrd="0" presId="urn:microsoft.com/office/officeart/2005/8/layout/vList5"/>
    <dgm:cxn modelId="{F29F4C73-F93C-4CFA-A123-C169F2EE71D7}" type="presParOf" srcId="{DE050743-47BD-4616-80CA-DC16D5FF8A09}" destId="{58DF8E2C-23A2-4C2F-A685-F2D94E2595F4}" srcOrd="4" destOrd="0" presId="urn:microsoft.com/office/officeart/2005/8/layout/vList5"/>
    <dgm:cxn modelId="{260424B8-69CE-4B82-AC91-6149B1968731}" type="presParOf" srcId="{58DF8E2C-23A2-4C2F-A685-F2D94E2595F4}" destId="{B0432045-974D-4DE0-B9CA-1FEC74CBAE00}" srcOrd="0" destOrd="0" presId="urn:microsoft.com/office/officeart/2005/8/layout/vList5"/>
    <dgm:cxn modelId="{886B61BC-3758-45FA-95D0-0E8DCB7CFD26}" type="presParOf" srcId="{DE050743-47BD-4616-80CA-DC16D5FF8A09}" destId="{D538729C-A2D9-4F1B-B4F0-C0BA73E9BAEC}" srcOrd="5" destOrd="0" presId="urn:microsoft.com/office/officeart/2005/8/layout/vList5"/>
    <dgm:cxn modelId="{D1CDFE17-4C28-4919-93C4-C902382F1389}" type="presParOf" srcId="{DE050743-47BD-4616-80CA-DC16D5FF8A09}" destId="{EB18D557-0C3D-403B-8A3E-C89298AE2278}" srcOrd="6" destOrd="0" presId="urn:microsoft.com/office/officeart/2005/8/layout/vList5"/>
    <dgm:cxn modelId="{9208B5C6-C662-456C-B6CA-CE2630CB6150}" type="presParOf" srcId="{EB18D557-0C3D-403B-8A3E-C89298AE2278}" destId="{6D073EE8-C56F-419D-9069-DE4AD39945AA}" srcOrd="0" destOrd="0" presId="urn:microsoft.com/office/officeart/2005/8/layout/vList5"/>
    <dgm:cxn modelId="{EF1ADF55-57E4-4995-8B31-C58FB3579745}" type="presParOf" srcId="{DE050743-47BD-4616-80CA-DC16D5FF8A09}" destId="{21D82A74-30F6-4B6D-9FC5-66A81C07FB4A}" srcOrd="7" destOrd="0" presId="urn:microsoft.com/office/officeart/2005/8/layout/vList5"/>
    <dgm:cxn modelId="{7FA2610B-219D-49DF-8047-104EE5BE6D27}" type="presParOf" srcId="{DE050743-47BD-4616-80CA-DC16D5FF8A09}" destId="{165E981A-3DE3-460D-9EDA-D3DC4F8D6FB1}" srcOrd="8" destOrd="0" presId="urn:microsoft.com/office/officeart/2005/8/layout/vList5"/>
    <dgm:cxn modelId="{367AB8A3-1271-45FF-AFFB-85D14146A444}" type="presParOf" srcId="{165E981A-3DE3-460D-9EDA-D3DC4F8D6FB1}" destId="{0E6A86A6-D31D-490F-8E5C-60E465ABF2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55C4A5-90F4-4F58-BD08-699B7397FB1F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2635B63D-074A-4D73-84FD-2140C32035E2}">
      <dgm:prSet phldrT="[Szöveg]" custT="1"/>
      <dgm:spPr/>
      <dgm:t>
        <a:bodyPr/>
        <a:lstStyle/>
        <a:p>
          <a:r>
            <a:rPr lang="hu-HU" sz="2400" dirty="0" smtClean="0"/>
            <a:t>Hitelesség</a:t>
          </a:r>
          <a:endParaRPr lang="hu-HU" sz="2400" dirty="0"/>
        </a:p>
      </dgm:t>
    </dgm:pt>
    <dgm:pt modelId="{BE0ED393-92A6-419C-88E6-8A2153B048C3}" type="parTrans" cxnId="{6B201DFD-65A1-47B1-9C9B-853A858A6E2E}">
      <dgm:prSet/>
      <dgm:spPr/>
      <dgm:t>
        <a:bodyPr/>
        <a:lstStyle/>
        <a:p>
          <a:endParaRPr lang="hu-HU"/>
        </a:p>
      </dgm:t>
    </dgm:pt>
    <dgm:pt modelId="{4CBC7C13-9B42-40F7-B2F1-B351AD2F2057}" type="sibTrans" cxnId="{6B201DFD-65A1-47B1-9C9B-853A858A6E2E}">
      <dgm:prSet/>
      <dgm:spPr/>
      <dgm:t>
        <a:bodyPr/>
        <a:lstStyle/>
        <a:p>
          <a:endParaRPr lang="hu-HU"/>
        </a:p>
      </dgm:t>
    </dgm:pt>
    <dgm:pt modelId="{57AC46DC-2894-4B31-A235-6EBD1F205850}">
      <dgm:prSet phldrT="[Szöveg]" custT="1"/>
      <dgm:spPr>
        <a:solidFill>
          <a:srgbClr val="27BB51"/>
        </a:solidFill>
      </dgm:spPr>
      <dgm:t>
        <a:bodyPr/>
        <a:lstStyle/>
        <a:p>
          <a:r>
            <a:rPr lang="hu-HU" sz="2400" dirty="0" smtClean="0"/>
            <a:t>Digitális</a:t>
          </a:r>
          <a:r>
            <a:rPr lang="hu-HU" sz="2800" dirty="0" smtClean="0"/>
            <a:t> </a:t>
          </a:r>
          <a:r>
            <a:rPr lang="hu-HU" sz="2400" dirty="0" smtClean="0"/>
            <a:t>lábnyom</a:t>
          </a:r>
          <a:endParaRPr lang="hu-HU" sz="2400" dirty="0"/>
        </a:p>
      </dgm:t>
    </dgm:pt>
    <dgm:pt modelId="{F06E451E-274C-4C5D-8303-CC8D8060D85A}" type="parTrans" cxnId="{C394F626-EB8D-4DDD-AEDB-970AA4A4E139}">
      <dgm:prSet/>
      <dgm:spPr/>
      <dgm:t>
        <a:bodyPr/>
        <a:lstStyle/>
        <a:p>
          <a:endParaRPr lang="hu-HU"/>
        </a:p>
      </dgm:t>
    </dgm:pt>
    <dgm:pt modelId="{6214F31B-F591-45DE-960D-30C1D26CE898}" type="sibTrans" cxnId="{C394F626-EB8D-4DDD-AEDB-970AA4A4E139}">
      <dgm:prSet/>
      <dgm:spPr/>
      <dgm:t>
        <a:bodyPr/>
        <a:lstStyle/>
        <a:p>
          <a:endParaRPr lang="hu-HU"/>
        </a:p>
      </dgm:t>
    </dgm:pt>
    <dgm:pt modelId="{8DC1283A-9A1E-4D08-86D5-7DA30C399381}">
      <dgm:prSet phldrT="[Szöveg]" custT="1"/>
      <dgm:spPr>
        <a:solidFill>
          <a:srgbClr val="F4740A"/>
        </a:solidFill>
      </dgm:spPr>
      <dgm:t>
        <a:bodyPr/>
        <a:lstStyle/>
        <a:p>
          <a:r>
            <a:rPr lang="hu-HU" sz="2400" dirty="0" smtClean="0"/>
            <a:t>Tisztelet</a:t>
          </a:r>
          <a:endParaRPr lang="hu-HU" sz="2400" dirty="0"/>
        </a:p>
      </dgm:t>
    </dgm:pt>
    <dgm:pt modelId="{FC3210EE-BAB7-461A-91AA-8AE5622B178C}" type="parTrans" cxnId="{5478ED05-D4B3-4CBD-BDFC-4C8B5B922C4B}">
      <dgm:prSet/>
      <dgm:spPr/>
      <dgm:t>
        <a:bodyPr/>
        <a:lstStyle/>
        <a:p>
          <a:endParaRPr lang="hu-HU"/>
        </a:p>
      </dgm:t>
    </dgm:pt>
    <dgm:pt modelId="{341E6552-8FC9-4CC2-BD5B-0EC65012930F}" type="sibTrans" cxnId="{5478ED05-D4B3-4CBD-BDFC-4C8B5B922C4B}">
      <dgm:prSet/>
      <dgm:spPr/>
      <dgm:t>
        <a:bodyPr/>
        <a:lstStyle/>
        <a:p>
          <a:endParaRPr lang="hu-HU"/>
        </a:p>
      </dgm:t>
    </dgm:pt>
    <dgm:pt modelId="{42B62D4D-20C2-4CE3-9E70-479E03A91962}">
      <dgm:prSet phldrT="[Szöveg]" custT="1"/>
      <dgm:spPr>
        <a:solidFill>
          <a:srgbClr val="81C317"/>
        </a:solidFill>
      </dgm:spPr>
      <dgm:t>
        <a:bodyPr/>
        <a:lstStyle/>
        <a:p>
          <a:r>
            <a:rPr lang="hu-HU" sz="2400" dirty="0" smtClean="0"/>
            <a:t>Védelem</a:t>
          </a:r>
          <a:endParaRPr lang="hu-HU" sz="2400" dirty="0"/>
        </a:p>
      </dgm:t>
    </dgm:pt>
    <dgm:pt modelId="{B3A3BDEC-AE20-46B2-AFBD-824374103C97}" type="parTrans" cxnId="{34E0D608-B500-4277-890B-6D13AE4D1C2A}">
      <dgm:prSet/>
      <dgm:spPr/>
      <dgm:t>
        <a:bodyPr/>
        <a:lstStyle/>
        <a:p>
          <a:endParaRPr lang="hu-HU"/>
        </a:p>
      </dgm:t>
    </dgm:pt>
    <dgm:pt modelId="{C0D73082-026E-48AA-946B-A567A56AD717}" type="sibTrans" cxnId="{34E0D608-B500-4277-890B-6D13AE4D1C2A}">
      <dgm:prSet/>
      <dgm:spPr/>
      <dgm:t>
        <a:bodyPr/>
        <a:lstStyle/>
        <a:p>
          <a:endParaRPr lang="hu-HU"/>
        </a:p>
      </dgm:t>
    </dgm:pt>
    <dgm:pt modelId="{6263CDD4-0A0C-428E-ABBE-7E0527EE985D}" type="pres">
      <dgm:prSet presAssocID="{BA55C4A5-90F4-4F58-BD08-699B7397FB1F}" presName="Name0" presStyleCnt="0">
        <dgm:presLayoutVars>
          <dgm:dir/>
          <dgm:resizeHandles val="exact"/>
        </dgm:presLayoutVars>
      </dgm:prSet>
      <dgm:spPr/>
    </dgm:pt>
    <dgm:pt modelId="{47BF3009-12A8-4DD5-8C59-3B0178C64C9E}" type="pres">
      <dgm:prSet presAssocID="{BA55C4A5-90F4-4F58-BD08-699B7397FB1F}" presName="bkgdShp" presStyleLbl="alignAccFollowNode1" presStyleIdx="0" presStyleCnt="1" custScaleX="96643" custScaleY="91458" custLinFactNeighborX="405" custLinFactNeighborY="-3630"/>
      <dgm:spPr/>
    </dgm:pt>
    <dgm:pt modelId="{F93066A4-3516-41EA-8CD9-E0C7A99C5BBB}" type="pres">
      <dgm:prSet presAssocID="{BA55C4A5-90F4-4F58-BD08-699B7397FB1F}" presName="linComp" presStyleCnt="0"/>
      <dgm:spPr/>
    </dgm:pt>
    <dgm:pt modelId="{A9BC74C6-5C0A-44FC-8D61-BE77514BF96A}" type="pres">
      <dgm:prSet presAssocID="{2635B63D-074A-4D73-84FD-2140C32035E2}" presName="compNode" presStyleCnt="0"/>
      <dgm:spPr/>
    </dgm:pt>
    <dgm:pt modelId="{A2E0ECE8-64E3-48CF-A0DD-20775C75F88D}" type="pres">
      <dgm:prSet presAssocID="{2635B63D-074A-4D73-84FD-2140C32035E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C95F75-AB2F-4DD7-94F2-83CEAF064A4F}" type="pres">
      <dgm:prSet presAssocID="{2635B63D-074A-4D73-84FD-2140C32035E2}" presName="invisiNode" presStyleLbl="node1" presStyleIdx="0" presStyleCnt="4"/>
      <dgm:spPr/>
    </dgm:pt>
    <dgm:pt modelId="{4F9E9E90-5A5D-4BB2-AE6A-A9D5BE1B9AC9}" type="pres">
      <dgm:prSet presAssocID="{2635B63D-074A-4D73-84FD-2140C32035E2}" presName="imagNode" presStyleLbl="fgImgPlace1" presStyleIdx="0" presStyleCnt="4" custScaleY="99470" custLinFactNeighborX="2410" custLinFactNeighborY="-74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hu-HU"/>
        </a:p>
      </dgm:t>
    </dgm:pt>
    <dgm:pt modelId="{CDE05E66-A7DC-4F67-8B2B-F2437A63A7AC}" type="pres">
      <dgm:prSet presAssocID="{4CBC7C13-9B42-40F7-B2F1-B351AD2F205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ED31368-5D5B-4A43-A5F5-6FC108EB6447}" type="pres">
      <dgm:prSet presAssocID="{57AC46DC-2894-4B31-A235-6EBD1F205850}" presName="compNode" presStyleCnt="0"/>
      <dgm:spPr/>
    </dgm:pt>
    <dgm:pt modelId="{09BD059E-8740-4335-82C5-2B839DDA3C30}" type="pres">
      <dgm:prSet presAssocID="{57AC46DC-2894-4B31-A235-6EBD1F2058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BE6708-9E35-46E3-96EB-38A568D6C7C7}" type="pres">
      <dgm:prSet presAssocID="{57AC46DC-2894-4B31-A235-6EBD1F205850}" presName="invisiNode" presStyleLbl="node1" presStyleIdx="1" presStyleCnt="4"/>
      <dgm:spPr/>
    </dgm:pt>
    <dgm:pt modelId="{FD3116B3-1F21-4A67-949F-1A4CE466BDFB}" type="pres">
      <dgm:prSet presAssocID="{57AC46DC-2894-4B31-A235-6EBD1F205850}" presName="imagNode" presStyleLbl="fgImgPlace1" presStyleIdx="1" presStyleCnt="4" custLinFactNeighborX="-185" custLinFactNeighborY="-94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hu-HU"/>
        </a:p>
      </dgm:t>
    </dgm:pt>
    <dgm:pt modelId="{F15A352E-B40A-4A0A-9E0A-CB0C7EC35C74}" type="pres">
      <dgm:prSet presAssocID="{6214F31B-F591-45DE-960D-30C1D26CE89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B92670EA-8292-4535-912F-AE950FBCCD0B}" type="pres">
      <dgm:prSet presAssocID="{42B62D4D-20C2-4CE3-9E70-479E03A91962}" presName="compNode" presStyleCnt="0"/>
      <dgm:spPr/>
    </dgm:pt>
    <dgm:pt modelId="{73D511B1-FF14-4F81-8F52-88D986184E4D}" type="pres">
      <dgm:prSet presAssocID="{42B62D4D-20C2-4CE3-9E70-479E03A919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8B1E07-CA1A-4A4C-9D4B-6EA26414A3B1}" type="pres">
      <dgm:prSet presAssocID="{42B62D4D-20C2-4CE3-9E70-479E03A91962}" presName="invisiNode" presStyleLbl="node1" presStyleIdx="2" presStyleCnt="4"/>
      <dgm:spPr/>
    </dgm:pt>
    <dgm:pt modelId="{8FF738B2-F63B-4CE8-9E38-3E1B999475D7}" type="pres">
      <dgm:prSet presAssocID="{42B62D4D-20C2-4CE3-9E70-479E03A91962}" presName="imagNode" presStyleLbl="fgImgPlace1" presStyleIdx="2" presStyleCnt="4" custLinFactNeighborX="-382" custLinFactNeighborY="-91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hu-HU"/>
        </a:p>
      </dgm:t>
    </dgm:pt>
    <dgm:pt modelId="{ABDB796F-6A94-436A-8A2F-B30BA84621FC}" type="pres">
      <dgm:prSet presAssocID="{C0D73082-026E-48AA-946B-A567A56AD717}" presName="sibTrans" presStyleLbl="sibTrans2D1" presStyleIdx="0" presStyleCnt="0"/>
      <dgm:spPr/>
      <dgm:t>
        <a:bodyPr/>
        <a:lstStyle/>
        <a:p>
          <a:endParaRPr lang="hu-HU"/>
        </a:p>
      </dgm:t>
    </dgm:pt>
    <dgm:pt modelId="{D6E758BA-896B-49AD-907A-EA8666D5E0C1}" type="pres">
      <dgm:prSet presAssocID="{8DC1283A-9A1E-4D08-86D5-7DA30C399381}" presName="compNode" presStyleCnt="0"/>
      <dgm:spPr/>
    </dgm:pt>
    <dgm:pt modelId="{92B33DE2-FD3F-490A-8C7B-CD4599CECBFC}" type="pres">
      <dgm:prSet presAssocID="{8DC1283A-9A1E-4D08-86D5-7DA30C3993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74F95A-D949-4074-A5A3-F12940842890}" type="pres">
      <dgm:prSet presAssocID="{8DC1283A-9A1E-4D08-86D5-7DA30C399381}" presName="invisiNode" presStyleLbl="node1" presStyleIdx="3" presStyleCnt="4"/>
      <dgm:spPr/>
    </dgm:pt>
    <dgm:pt modelId="{6B044A3C-C3B5-4FEC-8A19-8E8FF0F06225}" type="pres">
      <dgm:prSet presAssocID="{8DC1283A-9A1E-4D08-86D5-7DA30C399381}" presName="imagNode" presStyleLbl="fgImgPlace1" presStyleIdx="3" presStyleCnt="4" custLinFactNeighborX="-579" custLinFactNeighborY="-720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</dgm:ptLst>
  <dgm:cxnLst>
    <dgm:cxn modelId="{834D2580-0340-41CE-A7E0-47F5947CE98E}" type="presOf" srcId="{42B62D4D-20C2-4CE3-9E70-479E03A91962}" destId="{73D511B1-FF14-4F81-8F52-88D986184E4D}" srcOrd="0" destOrd="0" presId="urn:microsoft.com/office/officeart/2005/8/layout/pList2"/>
    <dgm:cxn modelId="{C9F169D7-D5AC-4747-85A0-6983F48794B2}" type="presOf" srcId="{BA55C4A5-90F4-4F58-BD08-699B7397FB1F}" destId="{6263CDD4-0A0C-428E-ABBE-7E0527EE985D}" srcOrd="0" destOrd="0" presId="urn:microsoft.com/office/officeart/2005/8/layout/pList2"/>
    <dgm:cxn modelId="{F6AC9E64-9365-4345-B249-64D5F0D7EAFB}" type="presOf" srcId="{4CBC7C13-9B42-40F7-B2F1-B351AD2F2057}" destId="{CDE05E66-A7DC-4F67-8B2B-F2437A63A7AC}" srcOrd="0" destOrd="0" presId="urn:microsoft.com/office/officeart/2005/8/layout/pList2"/>
    <dgm:cxn modelId="{1FC139A5-B7C2-4B12-9AC1-E6FC8F8D5358}" type="presOf" srcId="{8DC1283A-9A1E-4D08-86D5-7DA30C399381}" destId="{92B33DE2-FD3F-490A-8C7B-CD4599CECBFC}" srcOrd="0" destOrd="0" presId="urn:microsoft.com/office/officeart/2005/8/layout/pList2"/>
    <dgm:cxn modelId="{75855DDB-CFC7-4B5B-8E0F-1E58FE8A6F7C}" type="presOf" srcId="{C0D73082-026E-48AA-946B-A567A56AD717}" destId="{ABDB796F-6A94-436A-8A2F-B30BA84621FC}" srcOrd="0" destOrd="0" presId="urn:microsoft.com/office/officeart/2005/8/layout/pList2"/>
    <dgm:cxn modelId="{34E0D608-B500-4277-890B-6D13AE4D1C2A}" srcId="{BA55C4A5-90F4-4F58-BD08-699B7397FB1F}" destId="{42B62D4D-20C2-4CE3-9E70-479E03A91962}" srcOrd="2" destOrd="0" parTransId="{B3A3BDEC-AE20-46B2-AFBD-824374103C97}" sibTransId="{C0D73082-026E-48AA-946B-A567A56AD717}"/>
    <dgm:cxn modelId="{E8A65C93-41CD-4E01-8E9E-644C61308A23}" type="presOf" srcId="{57AC46DC-2894-4B31-A235-6EBD1F205850}" destId="{09BD059E-8740-4335-82C5-2B839DDA3C30}" srcOrd="0" destOrd="0" presId="urn:microsoft.com/office/officeart/2005/8/layout/pList2"/>
    <dgm:cxn modelId="{8CFF3AEC-E129-40A0-B27A-AF0277F09A30}" type="presOf" srcId="{2635B63D-074A-4D73-84FD-2140C32035E2}" destId="{A2E0ECE8-64E3-48CF-A0DD-20775C75F88D}" srcOrd="0" destOrd="0" presId="urn:microsoft.com/office/officeart/2005/8/layout/pList2"/>
    <dgm:cxn modelId="{B83876DB-2C45-40B9-B061-E5A4A03C879E}" type="presOf" srcId="{6214F31B-F591-45DE-960D-30C1D26CE898}" destId="{F15A352E-B40A-4A0A-9E0A-CB0C7EC35C74}" srcOrd="0" destOrd="0" presId="urn:microsoft.com/office/officeart/2005/8/layout/pList2"/>
    <dgm:cxn modelId="{6B201DFD-65A1-47B1-9C9B-853A858A6E2E}" srcId="{BA55C4A5-90F4-4F58-BD08-699B7397FB1F}" destId="{2635B63D-074A-4D73-84FD-2140C32035E2}" srcOrd="0" destOrd="0" parTransId="{BE0ED393-92A6-419C-88E6-8A2153B048C3}" sibTransId="{4CBC7C13-9B42-40F7-B2F1-B351AD2F2057}"/>
    <dgm:cxn modelId="{5478ED05-D4B3-4CBD-BDFC-4C8B5B922C4B}" srcId="{BA55C4A5-90F4-4F58-BD08-699B7397FB1F}" destId="{8DC1283A-9A1E-4D08-86D5-7DA30C399381}" srcOrd="3" destOrd="0" parTransId="{FC3210EE-BAB7-461A-91AA-8AE5622B178C}" sibTransId="{341E6552-8FC9-4CC2-BD5B-0EC65012930F}"/>
    <dgm:cxn modelId="{C394F626-EB8D-4DDD-AEDB-970AA4A4E139}" srcId="{BA55C4A5-90F4-4F58-BD08-699B7397FB1F}" destId="{57AC46DC-2894-4B31-A235-6EBD1F205850}" srcOrd="1" destOrd="0" parTransId="{F06E451E-274C-4C5D-8303-CC8D8060D85A}" sibTransId="{6214F31B-F591-45DE-960D-30C1D26CE898}"/>
    <dgm:cxn modelId="{301BDBBF-E58B-43D9-8313-37295DF4A501}" type="presParOf" srcId="{6263CDD4-0A0C-428E-ABBE-7E0527EE985D}" destId="{47BF3009-12A8-4DD5-8C59-3B0178C64C9E}" srcOrd="0" destOrd="0" presId="urn:microsoft.com/office/officeart/2005/8/layout/pList2"/>
    <dgm:cxn modelId="{74431DA0-CDDE-44B9-AA10-D353A13C26F1}" type="presParOf" srcId="{6263CDD4-0A0C-428E-ABBE-7E0527EE985D}" destId="{F93066A4-3516-41EA-8CD9-E0C7A99C5BBB}" srcOrd="1" destOrd="0" presId="urn:microsoft.com/office/officeart/2005/8/layout/pList2"/>
    <dgm:cxn modelId="{54852135-B437-46E0-A4CE-46964CBAB6E6}" type="presParOf" srcId="{F93066A4-3516-41EA-8CD9-E0C7A99C5BBB}" destId="{A9BC74C6-5C0A-44FC-8D61-BE77514BF96A}" srcOrd="0" destOrd="0" presId="urn:microsoft.com/office/officeart/2005/8/layout/pList2"/>
    <dgm:cxn modelId="{91E5446F-7665-4768-980C-C179483DA7FF}" type="presParOf" srcId="{A9BC74C6-5C0A-44FC-8D61-BE77514BF96A}" destId="{A2E0ECE8-64E3-48CF-A0DD-20775C75F88D}" srcOrd="0" destOrd="0" presId="urn:microsoft.com/office/officeart/2005/8/layout/pList2"/>
    <dgm:cxn modelId="{C63C6ECA-8CE2-4784-8F74-5D7BA6995AA8}" type="presParOf" srcId="{A9BC74C6-5C0A-44FC-8D61-BE77514BF96A}" destId="{27C95F75-AB2F-4DD7-94F2-83CEAF064A4F}" srcOrd="1" destOrd="0" presId="urn:microsoft.com/office/officeart/2005/8/layout/pList2"/>
    <dgm:cxn modelId="{421578BB-4080-4C00-8680-307520FD5D76}" type="presParOf" srcId="{A9BC74C6-5C0A-44FC-8D61-BE77514BF96A}" destId="{4F9E9E90-5A5D-4BB2-AE6A-A9D5BE1B9AC9}" srcOrd="2" destOrd="0" presId="urn:microsoft.com/office/officeart/2005/8/layout/pList2"/>
    <dgm:cxn modelId="{6F0B5325-3D0C-44F0-95FC-67D31B5A230F}" type="presParOf" srcId="{F93066A4-3516-41EA-8CD9-E0C7A99C5BBB}" destId="{CDE05E66-A7DC-4F67-8B2B-F2437A63A7AC}" srcOrd="1" destOrd="0" presId="urn:microsoft.com/office/officeart/2005/8/layout/pList2"/>
    <dgm:cxn modelId="{E32A0364-131C-4CBE-B0F5-076A2C0D4E02}" type="presParOf" srcId="{F93066A4-3516-41EA-8CD9-E0C7A99C5BBB}" destId="{EED31368-5D5B-4A43-A5F5-6FC108EB6447}" srcOrd="2" destOrd="0" presId="urn:microsoft.com/office/officeart/2005/8/layout/pList2"/>
    <dgm:cxn modelId="{4E10E915-6A57-4D09-ACC7-0D05FA1D5268}" type="presParOf" srcId="{EED31368-5D5B-4A43-A5F5-6FC108EB6447}" destId="{09BD059E-8740-4335-82C5-2B839DDA3C30}" srcOrd="0" destOrd="0" presId="urn:microsoft.com/office/officeart/2005/8/layout/pList2"/>
    <dgm:cxn modelId="{D6A32F14-726D-46BB-BA2C-A5DEF37EF5DF}" type="presParOf" srcId="{EED31368-5D5B-4A43-A5F5-6FC108EB6447}" destId="{55BE6708-9E35-46E3-96EB-38A568D6C7C7}" srcOrd="1" destOrd="0" presId="urn:microsoft.com/office/officeart/2005/8/layout/pList2"/>
    <dgm:cxn modelId="{0B977A63-E30F-4624-BF77-0670F7D5EE0A}" type="presParOf" srcId="{EED31368-5D5B-4A43-A5F5-6FC108EB6447}" destId="{FD3116B3-1F21-4A67-949F-1A4CE466BDFB}" srcOrd="2" destOrd="0" presId="urn:microsoft.com/office/officeart/2005/8/layout/pList2"/>
    <dgm:cxn modelId="{828C6678-0FE9-4A0B-82AF-8968B5F6C2A7}" type="presParOf" srcId="{F93066A4-3516-41EA-8CD9-E0C7A99C5BBB}" destId="{F15A352E-B40A-4A0A-9E0A-CB0C7EC35C74}" srcOrd="3" destOrd="0" presId="urn:microsoft.com/office/officeart/2005/8/layout/pList2"/>
    <dgm:cxn modelId="{9B03F629-F2F2-4925-8194-4A1ED07C76CA}" type="presParOf" srcId="{F93066A4-3516-41EA-8CD9-E0C7A99C5BBB}" destId="{B92670EA-8292-4535-912F-AE950FBCCD0B}" srcOrd="4" destOrd="0" presId="urn:microsoft.com/office/officeart/2005/8/layout/pList2"/>
    <dgm:cxn modelId="{D731D50B-0CB4-4AEF-A36B-32D732D132DC}" type="presParOf" srcId="{B92670EA-8292-4535-912F-AE950FBCCD0B}" destId="{73D511B1-FF14-4F81-8F52-88D986184E4D}" srcOrd="0" destOrd="0" presId="urn:microsoft.com/office/officeart/2005/8/layout/pList2"/>
    <dgm:cxn modelId="{C888A567-53A2-4671-A642-DA99850B87EC}" type="presParOf" srcId="{B92670EA-8292-4535-912F-AE950FBCCD0B}" destId="{698B1E07-CA1A-4A4C-9D4B-6EA26414A3B1}" srcOrd="1" destOrd="0" presId="urn:microsoft.com/office/officeart/2005/8/layout/pList2"/>
    <dgm:cxn modelId="{1401774C-9B3A-435F-83E8-A1213688A4C6}" type="presParOf" srcId="{B92670EA-8292-4535-912F-AE950FBCCD0B}" destId="{8FF738B2-F63B-4CE8-9E38-3E1B999475D7}" srcOrd="2" destOrd="0" presId="urn:microsoft.com/office/officeart/2005/8/layout/pList2"/>
    <dgm:cxn modelId="{C7C4AF56-7178-4760-9F55-001724633F11}" type="presParOf" srcId="{F93066A4-3516-41EA-8CD9-E0C7A99C5BBB}" destId="{ABDB796F-6A94-436A-8A2F-B30BA84621FC}" srcOrd="5" destOrd="0" presId="urn:microsoft.com/office/officeart/2005/8/layout/pList2"/>
    <dgm:cxn modelId="{603C5760-CFCF-4232-9580-6B6844B6706F}" type="presParOf" srcId="{F93066A4-3516-41EA-8CD9-E0C7A99C5BBB}" destId="{D6E758BA-896B-49AD-907A-EA8666D5E0C1}" srcOrd="6" destOrd="0" presId="urn:microsoft.com/office/officeart/2005/8/layout/pList2"/>
    <dgm:cxn modelId="{7F74BAC3-C363-4398-BEDD-E0133CBCE67B}" type="presParOf" srcId="{D6E758BA-896B-49AD-907A-EA8666D5E0C1}" destId="{92B33DE2-FD3F-490A-8C7B-CD4599CECBFC}" srcOrd="0" destOrd="0" presId="urn:microsoft.com/office/officeart/2005/8/layout/pList2"/>
    <dgm:cxn modelId="{0F43F022-A5E0-4FB0-BDA4-7F74FD21BECD}" type="presParOf" srcId="{D6E758BA-896B-49AD-907A-EA8666D5E0C1}" destId="{3074F95A-D949-4074-A5A3-F12940842890}" srcOrd="1" destOrd="0" presId="urn:microsoft.com/office/officeart/2005/8/layout/pList2"/>
    <dgm:cxn modelId="{07F4E5F1-E1AD-4481-B9F4-CBD3A5FE2DDD}" type="presParOf" srcId="{D6E758BA-896B-49AD-907A-EA8666D5E0C1}" destId="{6B044A3C-C3B5-4FEC-8A19-8E8FF0F062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CA70B-F82F-4376-9BD3-E8120A3E965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835CF-84FF-4BE4-A7B0-2EE4FB1633B0}">
      <dgm:prSet phldrT="[Szöveg]"/>
      <dgm:spPr/>
      <dgm:t>
        <a:bodyPr/>
        <a:lstStyle/>
        <a:p>
          <a:r>
            <a:rPr lang="hu-HU" dirty="0" smtClean="0"/>
            <a:t>Példa</a:t>
          </a:r>
          <a:endParaRPr lang="hu-HU" dirty="0"/>
        </a:p>
      </dgm:t>
    </dgm:pt>
    <dgm:pt modelId="{F3A425AD-A051-4A25-B404-A91EBA158172}" type="parTrans" cxnId="{D8B2623E-3073-4DF2-A682-1D660FE56815}">
      <dgm:prSet/>
      <dgm:spPr/>
      <dgm:t>
        <a:bodyPr/>
        <a:lstStyle/>
        <a:p>
          <a:endParaRPr lang="hu-HU"/>
        </a:p>
      </dgm:t>
    </dgm:pt>
    <dgm:pt modelId="{7E9F1C40-01CE-4627-BCF7-1EDF6F91282B}" type="sibTrans" cxnId="{D8B2623E-3073-4DF2-A682-1D660FE56815}">
      <dgm:prSet/>
      <dgm:spPr/>
      <dgm:t>
        <a:bodyPr/>
        <a:lstStyle/>
        <a:p>
          <a:endParaRPr lang="hu-HU"/>
        </a:p>
      </dgm:t>
    </dgm:pt>
    <dgm:pt modelId="{E87DC344-8536-4DB9-BC90-755B0E165FC4}">
      <dgm:prSet phldrT="[Szöveg]"/>
      <dgm:spPr/>
      <dgm:t>
        <a:bodyPr/>
        <a:lstStyle/>
        <a:p>
          <a:r>
            <a:rPr lang="hu-HU" dirty="0" smtClean="0"/>
            <a:t>Odafigyelés</a:t>
          </a:r>
          <a:endParaRPr lang="hu-HU" dirty="0"/>
        </a:p>
      </dgm:t>
    </dgm:pt>
    <dgm:pt modelId="{3B0D745B-EC43-4FD5-BE61-193870052519}" type="parTrans" cxnId="{6EF370C0-FF3A-4E30-B5C6-85538305BA14}">
      <dgm:prSet/>
      <dgm:spPr/>
      <dgm:t>
        <a:bodyPr/>
        <a:lstStyle/>
        <a:p>
          <a:endParaRPr lang="hu-HU"/>
        </a:p>
      </dgm:t>
    </dgm:pt>
    <dgm:pt modelId="{823C088D-5CF8-4350-A571-6BE091CE1443}" type="sibTrans" cxnId="{6EF370C0-FF3A-4E30-B5C6-85538305BA14}">
      <dgm:prSet/>
      <dgm:spPr/>
      <dgm:t>
        <a:bodyPr/>
        <a:lstStyle/>
        <a:p>
          <a:endParaRPr lang="hu-HU"/>
        </a:p>
      </dgm:t>
    </dgm:pt>
    <dgm:pt modelId="{C0393BE3-5A3B-4280-9C5B-8D68462D6121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7C7076DF-6F41-43A0-B43A-E943792948D2}" type="parTrans" cxnId="{7025A664-6E59-41C7-A0CC-865B6443A08E}">
      <dgm:prSet/>
      <dgm:spPr/>
      <dgm:t>
        <a:bodyPr/>
        <a:lstStyle/>
        <a:p>
          <a:endParaRPr lang="hu-HU"/>
        </a:p>
      </dgm:t>
    </dgm:pt>
    <dgm:pt modelId="{98BA1060-AAB9-4B0A-A8BB-012C941760BF}" type="sibTrans" cxnId="{7025A664-6E59-41C7-A0CC-865B6443A08E}">
      <dgm:prSet/>
      <dgm:spPr/>
      <dgm:t>
        <a:bodyPr/>
        <a:lstStyle/>
        <a:p>
          <a:endParaRPr lang="hu-HU"/>
        </a:p>
      </dgm:t>
    </dgm:pt>
    <dgm:pt modelId="{CFCD5570-6AA7-4816-8772-CD52DB0B76DA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4C9B9FFB-2608-4B5A-A22F-9BFFDBC23CF6}" type="parTrans" cxnId="{FD9E9FBB-109F-45FC-93D4-226BAD7F9915}">
      <dgm:prSet/>
      <dgm:spPr/>
      <dgm:t>
        <a:bodyPr/>
        <a:lstStyle/>
        <a:p>
          <a:endParaRPr lang="hu-HU"/>
        </a:p>
      </dgm:t>
    </dgm:pt>
    <dgm:pt modelId="{D159EDCD-DAE7-4F40-9C8C-77848DC2751D}" type="sibTrans" cxnId="{FD9E9FBB-109F-45FC-93D4-226BAD7F9915}">
      <dgm:prSet/>
      <dgm:spPr/>
      <dgm:t>
        <a:bodyPr/>
        <a:lstStyle/>
        <a:p>
          <a:endParaRPr lang="hu-HU"/>
        </a:p>
      </dgm:t>
    </dgm:pt>
    <dgm:pt modelId="{FEAFD352-A5EA-4DE0-AB06-B7C043AA5263}">
      <dgm:prSet phldrT="[Szöveg]"/>
      <dgm:spPr/>
      <dgm:t>
        <a:bodyPr/>
        <a:lstStyle/>
        <a:p>
          <a:r>
            <a:rPr lang="hu-HU" dirty="0" smtClean="0"/>
            <a:t>Szabályok</a:t>
          </a:r>
          <a:endParaRPr lang="hu-HU" dirty="0"/>
        </a:p>
      </dgm:t>
    </dgm:pt>
    <dgm:pt modelId="{2CFEE2E8-1458-4384-88E4-23878A85F47A}" type="parTrans" cxnId="{7BF47EEC-A300-4680-8884-76010E79F57A}">
      <dgm:prSet/>
      <dgm:spPr/>
      <dgm:t>
        <a:bodyPr/>
        <a:lstStyle/>
        <a:p>
          <a:endParaRPr lang="hu-HU"/>
        </a:p>
      </dgm:t>
    </dgm:pt>
    <dgm:pt modelId="{BE729110-C55B-4A55-8BFE-B8E348BF0F72}" type="sibTrans" cxnId="{7BF47EEC-A300-4680-8884-76010E79F57A}">
      <dgm:prSet/>
      <dgm:spPr/>
      <dgm:t>
        <a:bodyPr/>
        <a:lstStyle/>
        <a:p>
          <a:endParaRPr lang="hu-HU"/>
        </a:p>
      </dgm:t>
    </dgm:pt>
    <dgm:pt modelId="{DE050743-47BD-4616-80CA-DC16D5FF8A09}" type="pres">
      <dgm:prSet presAssocID="{F9FCA70B-F82F-4376-9BD3-E8120A3E9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FD085D-E7A8-4292-8981-67398595BC7B}" type="pres">
      <dgm:prSet presAssocID="{64E835CF-84FF-4BE4-A7B0-2EE4FB1633B0}" presName="linNode" presStyleCnt="0"/>
      <dgm:spPr/>
    </dgm:pt>
    <dgm:pt modelId="{6DB869E3-5EEA-44A4-979B-3AA03DFC8191}" type="pres">
      <dgm:prSet presAssocID="{64E835CF-84FF-4BE4-A7B0-2EE4FB1633B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53324-C849-4A43-B85E-71A093F7387F}" type="pres">
      <dgm:prSet presAssocID="{7E9F1C40-01CE-4627-BCF7-1EDF6F91282B}" presName="sp" presStyleCnt="0"/>
      <dgm:spPr/>
    </dgm:pt>
    <dgm:pt modelId="{88FF3DE9-2F51-4443-92AC-189200FEE4CC}" type="pres">
      <dgm:prSet presAssocID="{E87DC344-8536-4DB9-BC90-755B0E165FC4}" presName="linNode" presStyleCnt="0"/>
      <dgm:spPr/>
    </dgm:pt>
    <dgm:pt modelId="{884BB211-1F14-4816-A235-2D1FD6A32413}" type="pres">
      <dgm:prSet presAssocID="{E87DC344-8536-4DB9-BC90-755B0E165FC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B78C4-880A-433A-8EDC-97E896A81DD3}" type="pres">
      <dgm:prSet presAssocID="{823C088D-5CF8-4350-A571-6BE091CE1443}" presName="sp" presStyleCnt="0"/>
      <dgm:spPr/>
    </dgm:pt>
    <dgm:pt modelId="{58DF8E2C-23A2-4C2F-A685-F2D94E2595F4}" type="pres">
      <dgm:prSet presAssocID="{FEAFD352-A5EA-4DE0-AB06-B7C043AA5263}" presName="linNode" presStyleCnt="0"/>
      <dgm:spPr/>
    </dgm:pt>
    <dgm:pt modelId="{B0432045-974D-4DE0-B9CA-1FEC74CBAE00}" type="pres">
      <dgm:prSet presAssocID="{FEAFD352-A5EA-4DE0-AB06-B7C043AA52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8729C-A2D9-4F1B-B4F0-C0BA73E9BAEC}" type="pres">
      <dgm:prSet presAssocID="{BE729110-C55B-4A55-8BFE-B8E348BF0F72}" presName="sp" presStyleCnt="0"/>
      <dgm:spPr/>
    </dgm:pt>
    <dgm:pt modelId="{EB18D557-0C3D-403B-8A3E-C89298AE2278}" type="pres">
      <dgm:prSet presAssocID="{C0393BE3-5A3B-4280-9C5B-8D68462D6121}" presName="linNode" presStyleCnt="0"/>
      <dgm:spPr/>
    </dgm:pt>
    <dgm:pt modelId="{6D073EE8-C56F-419D-9069-DE4AD39945AA}" type="pres">
      <dgm:prSet presAssocID="{C0393BE3-5A3B-4280-9C5B-8D68462D61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2A74-30F6-4B6D-9FC5-66A81C07FB4A}" type="pres">
      <dgm:prSet presAssocID="{98BA1060-AAB9-4B0A-A8BB-012C941760BF}" presName="sp" presStyleCnt="0"/>
      <dgm:spPr/>
    </dgm:pt>
    <dgm:pt modelId="{165E981A-3DE3-460D-9EDA-D3DC4F8D6FB1}" type="pres">
      <dgm:prSet presAssocID="{CFCD5570-6AA7-4816-8772-CD52DB0B76DA}" presName="linNode" presStyleCnt="0"/>
      <dgm:spPr/>
    </dgm:pt>
    <dgm:pt modelId="{0E6A86A6-D31D-490F-8E5C-60E465ABF287}" type="pres">
      <dgm:prSet presAssocID="{CFCD5570-6AA7-4816-8772-CD52DB0B76D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9E8C57-B5BC-4462-AB89-B1DAA6BE5675}" type="presOf" srcId="{FEAFD352-A5EA-4DE0-AB06-B7C043AA5263}" destId="{B0432045-974D-4DE0-B9CA-1FEC74CBAE00}" srcOrd="0" destOrd="0" presId="urn:microsoft.com/office/officeart/2005/8/layout/vList5"/>
    <dgm:cxn modelId="{FD9E9FBB-109F-45FC-93D4-226BAD7F9915}" srcId="{F9FCA70B-F82F-4376-9BD3-E8120A3E9658}" destId="{CFCD5570-6AA7-4816-8772-CD52DB0B76DA}" srcOrd="4" destOrd="0" parTransId="{4C9B9FFB-2608-4B5A-A22F-9BFFDBC23CF6}" sibTransId="{D159EDCD-DAE7-4F40-9C8C-77848DC2751D}"/>
    <dgm:cxn modelId="{7BF47EEC-A300-4680-8884-76010E79F57A}" srcId="{F9FCA70B-F82F-4376-9BD3-E8120A3E9658}" destId="{FEAFD352-A5EA-4DE0-AB06-B7C043AA5263}" srcOrd="2" destOrd="0" parTransId="{2CFEE2E8-1458-4384-88E4-23878A85F47A}" sibTransId="{BE729110-C55B-4A55-8BFE-B8E348BF0F72}"/>
    <dgm:cxn modelId="{4D0DAD9F-98F8-4CCF-BA72-C4989BAB4A8D}" type="presOf" srcId="{C0393BE3-5A3B-4280-9C5B-8D68462D6121}" destId="{6D073EE8-C56F-419D-9069-DE4AD39945AA}" srcOrd="0" destOrd="0" presId="urn:microsoft.com/office/officeart/2005/8/layout/vList5"/>
    <dgm:cxn modelId="{D8B2623E-3073-4DF2-A682-1D660FE56815}" srcId="{F9FCA70B-F82F-4376-9BD3-E8120A3E9658}" destId="{64E835CF-84FF-4BE4-A7B0-2EE4FB1633B0}" srcOrd="0" destOrd="0" parTransId="{F3A425AD-A051-4A25-B404-A91EBA158172}" sibTransId="{7E9F1C40-01CE-4627-BCF7-1EDF6F91282B}"/>
    <dgm:cxn modelId="{435B16CC-8701-4CDD-933B-1265CE73882E}" type="presOf" srcId="{CFCD5570-6AA7-4816-8772-CD52DB0B76DA}" destId="{0E6A86A6-D31D-490F-8E5C-60E465ABF287}" srcOrd="0" destOrd="0" presId="urn:microsoft.com/office/officeart/2005/8/layout/vList5"/>
    <dgm:cxn modelId="{FC212240-EA84-4428-94DB-258BAF5E917A}" type="presOf" srcId="{E87DC344-8536-4DB9-BC90-755B0E165FC4}" destId="{884BB211-1F14-4816-A235-2D1FD6A32413}" srcOrd="0" destOrd="0" presId="urn:microsoft.com/office/officeart/2005/8/layout/vList5"/>
    <dgm:cxn modelId="{7025A664-6E59-41C7-A0CC-865B6443A08E}" srcId="{F9FCA70B-F82F-4376-9BD3-E8120A3E9658}" destId="{C0393BE3-5A3B-4280-9C5B-8D68462D6121}" srcOrd="3" destOrd="0" parTransId="{7C7076DF-6F41-43A0-B43A-E943792948D2}" sibTransId="{98BA1060-AAB9-4B0A-A8BB-012C941760BF}"/>
    <dgm:cxn modelId="{F82A41FC-76AE-4D0A-BFF4-D7F4853B5E90}" type="presOf" srcId="{F9FCA70B-F82F-4376-9BD3-E8120A3E9658}" destId="{DE050743-47BD-4616-80CA-DC16D5FF8A09}" srcOrd="0" destOrd="0" presId="urn:microsoft.com/office/officeart/2005/8/layout/vList5"/>
    <dgm:cxn modelId="{9D96434D-C418-44D9-9A3B-3417022288B5}" type="presOf" srcId="{64E835CF-84FF-4BE4-A7B0-2EE4FB1633B0}" destId="{6DB869E3-5EEA-44A4-979B-3AA03DFC8191}" srcOrd="0" destOrd="0" presId="urn:microsoft.com/office/officeart/2005/8/layout/vList5"/>
    <dgm:cxn modelId="{6EF370C0-FF3A-4E30-B5C6-85538305BA14}" srcId="{F9FCA70B-F82F-4376-9BD3-E8120A3E9658}" destId="{E87DC344-8536-4DB9-BC90-755B0E165FC4}" srcOrd="1" destOrd="0" parTransId="{3B0D745B-EC43-4FD5-BE61-193870052519}" sibTransId="{823C088D-5CF8-4350-A571-6BE091CE1443}"/>
    <dgm:cxn modelId="{B7CAB762-4905-4DF6-A754-9C9397CE96A6}" type="presParOf" srcId="{DE050743-47BD-4616-80CA-DC16D5FF8A09}" destId="{06FD085D-E7A8-4292-8981-67398595BC7B}" srcOrd="0" destOrd="0" presId="urn:microsoft.com/office/officeart/2005/8/layout/vList5"/>
    <dgm:cxn modelId="{61A21341-8D4B-4935-9DE1-309B982272DE}" type="presParOf" srcId="{06FD085D-E7A8-4292-8981-67398595BC7B}" destId="{6DB869E3-5EEA-44A4-979B-3AA03DFC8191}" srcOrd="0" destOrd="0" presId="urn:microsoft.com/office/officeart/2005/8/layout/vList5"/>
    <dgm:cxn modelId="{1357D08A-E29A-4EC0-A9F3-E4E8826404B8}" type="presParOf" srcId="{DE050743-47BD-4616-80CA-DC16D5FF8A09}" destId="{2F853324-C849-4A43-B85E-71A093F7387F}" srcOrd="1" destOrd="0" presId="urn:microsoft.com/office/officeart/2005/8/layout/vList5"/>
    <dgm:cxn modelId="{A6A1767E-2DC0-4708-926A-CDF792259C72}" type="presParOf" srcId="{DE050743-47BD-4616-80CA-DC16D5FF8A09}" destId="{88FF3DE9-2F51-4443-92AC-189200FEE4CC}" srcOrd="2" destOrd="0" presId="urn:microsoft.com/office/officeart/2005/8/layout/vList5"/>
    <dgm:cxn modelId="{73A4F361-5C1C-4785-A812-A28A04DBB50E}" type="presParOf" srcId="{88FF3DE9-2F51-4443-92AC-189200FEE4CC}" destId="{884BB211-1F14-4816-A235-2D1FD6A32413}" srcOrd="0" destOrd="0" presId="urn:microsoft.com/office/officeart/2005/8/layout/vList5"/>
    <dgm:cxn modelId="{927E94E1-6EC0-480F-8EDB-1DE5BA837CE4}" type="presParOf" srcId="{DE050743-47BD-4616-80CA-DC16D5FF8A09}" destId="{32AB78C4-880A-433A-8EDC-97E896A81DD3}" srcOrd="3" destOrd="0" presId="urn:microsoft.com/office/officeart/2005/8/layout/vList5"/>
    <dgm:cxn modelId="{5E8A9666-AA2E-4C50-A328-C509215B61F7}" type="presParOf" srcId="{DE050743-47BD-4616-80CA-DC16D5FF8A09}" destId="{58DF8E2C-23A2-4C2F-A685-F2D94E2595F4}" srcOrd="4" destOrd="0" presId="urn:microsoft.com/office/officeart/2005/8/layout/vList5"/>
    <dgm:cxn modelId="{EA2A7FDD-49C5-47E3-9BE5-31BC919BB45D}" type="presParOf" srcId="{58DF8E2C-23A2-4C2F-A685-F2D94E2595F4}" destId="{B0432045-974D-4DE0-B9CA-1FEC74CBAE00}" srcOrd="0" destOrd="0" presId="urn:microsoft.com/office/officeart/2005/8/layout/vList5"/>
    <dgm:cxn modelId="{E608DD89-2A0C-4CA6-BCAC-C949B5EFB8EF}" type="presParOf" srcId="{DE050743-47BD-4616-80CA-DC16D5FF8A09}" destId="{D538729C-A2D9-4F1B-B4F0-C0BA73E9BAEC}" srcOrd="5" destOrd="0" presId="urn:microsoft.com/office/officeart/2005/8/layout/vList5"/>
    <dgm:cxn modelId="{F4FB7C4B-8DE5-4EDC-8548-8C7648082C5D}" type="presParOf" srcId="{DE050743-47BD-4616-80CA-DC16D5FF8A09}" destId="{EB18D557-0C3D-403B-8A3E-C89298AE2278}" srcOrd="6" destOrd="0" presId="urn:microsoft.com/office/officeart/2005/8/layout/vList5"/>
    <dgm:cxn modelId="{8ABEA1F7-C89E-4ECB-A439-3307FE6D72AE}" type="presParOf" srcId="{EB18D557-0C3D-403B-8A3E-C89298AE2278}" destId="{6D073EE8-C56F-419D-9069-DE4AD39945AA}" srcOrd="0" destOrd="0" presId="urn:microsoft.com/office/officeart/2005/8/layout/vList5"/>
    <dgm:cxn modelId="{BD17D25C-6871-47C4-9175-A42BC0802150}" type="presParOf" srcId="{DE050743-47BD-4616-80CA-DC16D5FF8A09}" destId="{21D82A74-30F6-4B6D-9FC5-66A81C07FB4A}" srcOrd="7" destOrd="0" presId="urn:microsoft.com/office/officeart/2005/8/layout/vList5"/>
    <dgm:cxn modelId="{789E25B2-122E-4A4F-B5D0-5F620F3D5767}" type="presParOf" srcId="{DE050743-47BD-4616-80CA-DC16D5FF8A09}" destId="{165E981A-3DE3-460D-9EDA-D3DC4F8D6FB1}" srcOrd="8" destOrd="0" presId="urn:microsoft.com/office/officeart/2005/8/layout/vList5"/>
    <dgm:cxn modelId="{34AB9E6A-58FE-480C-AA68-C6CA7977EBFC}" type="presParOf" srcId="{165E981A-3DE3-460D-9EDA-D3DC4F8D6FB1}" destId="{0E6A86A6-D31D-490F-8E5C-60E465ABF2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FCA70B-F82F-4376-9BD3-E8120A3E965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835CF-84FF-4BE4-A7B0-2EE4FB1633B0}">
      <dgm:prSet phldrT="[Szöveg]"/>
      <dgm:spPr/>
      <dgm:t>
        <a:bodyPr/>
        <a:lstStyle/>
        <a:p>
          <a:r>
            <a:rPr lang="hu-HU" dirty="0" smtClean="0"/>
            <a:t>Példa</a:t>
          </a:r>
          <a:endParaRPr lang="hu-HU" dirty="0"/>
        </a:p>
      </dgm:t>
    </dgm:pt>
    <dgm:pt modelId="{F3A425AD-A051-4A25-B404-A91EBA158172}" type="parTrans" cxnId="{D8B2623E-3073-4DF2-A682-1D660FE56815}">
      <dgm:prSet/>
      <dgm:spPr/>
      <dgm:t>
        <a:bodyPr/>
        <a:lstStyle/>
        <a:p>
          <a:endParaRPr lang="hu-HU"/>
        </a:p>
      </dgm:t>
    </dgm:pt>
    <dgm:pt modelId="{7E9F1C40-01CE-4627-BCF7-1EDF6F91282B}" type="sibTrans" cxnId="{D8B2623E-3073-4DF2-A682-1D660FE56815}">
      <dgm:prSet/>
      <dgm:spPr/>
      <dgm:t>
        <a:bodyPr/>
        <a:lstStyle/>
        <a:p>
          <a:endParaRPr lang="hu-HU"/>
        </a:p>
      </dgm:t>
    </dgm:pt>
    <dgm:pt modelId="{E87DC344-8536-4DB9-BC90-755B0E165FC4}">
      <dgm:prSet phldrT="[Szöveg]"/>
      <dgm:spPr/>
      <dgm:t>
        <a:bodyPr/>
        <a:lstStyle/>
        <a:p>
          <a:r>
            <a:rPr lang="hu-HU" dirty="0" smtClean="0"/>
            <a:t>Odafigyelés</a:t>
          </a:r>
          <a:endParaRPr lang="hu-HU" dirty="0"/>
        </a:p>
      </dgm:t>
    </dgm:pt>
    <dgm:pt modelId="{3B0D745B-EC43-4FD5-BE61-193870052519}" type="parTrans" cxnId="{6EF370C0-FF3A-4E30-B5C6-85538305BA14}">
      <dgm:prSet/>
      <dgm:spPr/>
      <dgm:t>
        <a:bodyPr/>
        <a:lstStyle/>
        <a:p>
          <a:endParaRPr lang="hu-HU"/>
        </a:p>
      </dgm:t>
    </dgm:pt>
    <dgm:pt modelId="{823C088D-5CF8-4350-A571-6BE091CE1443}" type="sibTrans" cxnId="{6EF370C0-FF3A-4E30-B5C6-85538305BA14}">
      <dgm:prSet/>
      <dgm:spPr/>
      <dgm:t>
        <a:bodyPr/>
        <a:lstStyle/>
        <a:p>
          <a:endParaRPr lang="hu-HU"/>
        </a:p>
      </dgm:t>
    </dgm:pt>
    <dgm:pt modelId="{C0393BE3-5A3B-4280-9C5B-8D68462D6121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7C7076DF-6F41-43A0-B43A-E943792948D2}" type="parTrans" cxnId="{7025A664-6E59-41C7-A0CC-865B6443A08E}">
      <dgm:prSet/>
      <dgm:spPr/>
      <dgm:t>
        <a:bodyPr/>
        <a:lstStyle/>
        <a:p>
          <a:endParaRPr lang="hu-HU"/>
        </a:p>
      </dgm:t>
    </dgm:pt>
    <dgm:pt modelId="{98BA1060-AAB9-4B0A-A8BB-012C941760BF}" type="sibTrans" cxnId="{7025A664-6E59-41C7-A0CC-865B6443A08E}">
      <dgm:prSet/>
      <dgm:spPr/>
      <dgm:t>
        <a:bodyPr/>
        <a:lstStyle/>
        <a:p>
          <a:endParaRPr lang="hu-HU"/>
        </a:p>
      </dgm:t>
    </dgm:pt>
    <dgm:pt modelId="{CFCD5570-6AA7-4816-8772-CD52DB0B76DA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4C9B9FFB-2608-4B5A-A22F-9BFFDBC23CF6}" type="parTrans" cxnId="{FD9E9FBB-109F-45FC-93D4-226BAD7F9915}">
      <dgm:prSet/>
      <dgm:spPr/>
      <dgm:t>
        <a:bodyPr/>
        <a:lstStyle/>
        <a:p>
          <a:endParaRPr lang="hu-HU"/>
        </a:p>
      </dgm:t>
    </dgm:pt>
    <dgm:pt modelId="{D159EDCD-DAE7-4F40-9C8C-77848DC2751D}" type="sibTrans" cxnId="{FD9E9FBB-109F-45FC-93D4-226BAD7F9915}">
      <dgm:prSet/>
      <dgm:spPr/>
      <dgm:t>
        <a:bodyPr/>
        <a:lstStyle/>
        <a:p>
          <a:endParaRPr lang="hu-HU"/>
        </a:p>
      </dgm:t>
    </dgm:pt>
    <dgm:pt modelId="{FEAFD352-A5EA-4DE0-AB06-B7C043AA5263}">
      <dgm:prSet phldrT="[Szöveg]"/>
      <dgm:spPr/>
      <dgm:t>
        <a:bodyPr/>
        <a:lstStyle/>
        <a:p>
          <a:r>
            <a:rPr lang="hu-HU" dirty="0" smtClean="0"/>
            <a:t>Szabályok</a:t>
          </a:r>
          <a:endParaRPr lang="hu-HU" dirty="0"/>
        </a:p>
      </dgm:t>
    </dgm:pt>
    <dgm:pt modelId="{2CFEE2E8-1458-4384-88E4-23878A85F47A}" type="parTrans" cxnId="{7BF47EEC-A300-4680-8884-76010E79F57A}">
      <dgm:prSet/>
      <dgm:spPr/>
      <dgm:t>
        <a:bodyPr/>
        <a:lstStyle/>
        <a:p>
          <a:endParaRPr lang="hu-HU"/>
        </a:p>
      </dgm:t>
    </dgm:pt>
    <dgm:pt modelId="{BE729110-C55B-4A55-8BFE-B8E348BF0F72}" type="sibTrans" cxnId="{7BF47EEC-A300-4680-8884-76010E79F57A}">
      <dgm:prSet/>
      <dgm:spPr/>
      <dgm:t>
        <a:bodyPr/>
        <a:lstStyle/>
        <a:p>
          <a:endParaRPr lang="hu-HU"/>
        </a:p>
      </dgm:t>
    </dgm:pt>
    <dgm:pt modelId="{DE050743-47BD-4616-80CA-DC16D5FF8A09}" type="pres">
      <dgm:prSet presAssocID="{F9FCA70B-F82F-4376-9BD3-E8120A3E9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FD085D-E7A8-4292-8981-67398595BC7B}" type="pres">
      <dgm:prSet presAssocID="{64E835CF-84FF-4BE4-A7B0-2EE4FB1633B0}" presName="linNode" presStyleCnt="0"/>
      <dgm:spPr/>
    </dgm:pt>
    <dgm:pt modelId="{6DB869E3-5EEA-44A4-979B-3AA03DFC8191}" type="pres">
      <dgm:prSet presAssocID="{64E835CF-84FF-4BE4-A7B0-2EE4FB1633B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53324-C849-4A43-B85E-71A093F7387F}" type="pres">
      <dgm:prSet presAssocID="{7E9F1C40-01CE-4627-BCF7-1EDF6F91282B}" presName="sp" presStyleCnt="0"/>
      <dgm:spPr/>
    </dgm:pt>
    <dgm:pt modelId="{88FF3DE9-2F51-4443-92AC-189200FEE4CC}" type="pres">
      <dgm:prSet presAssocID="{E87DC344-8536-4DB9-BC90-755B0E165FC4}" presName="linNode" presStyleCnt="0"/>
      <dgm:spPr/>
    </dgm:pt>
    <dgm:pt modelId="{884BB211-1F14-4816-A235-2D1FD6A32413}" type="pres">
      <dgm:prSet presAssocID="{E87DC344-8536-4DB9-BC90-755B0E165FC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B78C4-880A-433A-8EDC-97E896A81DD3}" type="pres">
      <dgm:prSet presAssocID="{823C088D-5CF8-4350-A571-6BE091CE1443}" presName="sp" presStyleCnt="0"/>
      <dgm:spPr/>
    </dgm:pt>
    <dgm:pt modelId="{58DF8E2C-23A2-4C2F-A685-F2D94E2595F4}" type="pres">
      <dgm:prSet presAssocID="{FEAFD352-A5EA-4DE0-AB06-B7C043AA5263}" presName="linNode" presStyleCnt="0"/>
      <dgm:spPr/>
    </dgm:pt>
    <dgm:pt modelId="{B0432045-974D-4DE0-B9CA-1FEC74CBAE00}" type="pres">
      <dgm:prSet presAssocID="{FEAFD352-A5EA-4DE0-AB06-B7C043AA52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8729C-A2D9-4F1B-B4F0-C0BA73E9BAEC}" type="pres">
      <dgm:prSet presAssocID="{BE729110-C55B-4A55-8BFE-B8E348BF0F72}" presName="sp" presStyleCnt="0"/>
      <dgm:spPr/>
    </dgm:pt>
    <dgm:pt modelId="{EB18D557-0C3D-403B-8A3E-C89298AE2278}" type="pres">
      <dgm:prSet presAssocID="{C0393BE3-5A3B-4280-9C5B-8D68462D6121}" presName="linNode" presStyleCnt="0"/>
      <dgm:spPr/>
    </dgm:pt>
    <dgm:pt modelId="{6D073EE8-C56F-419D-9069-DE4AD39945AA}" type="pres">
      <dgm:prSet presAssocID="{C0393BE3-5A3B-4280-9C5B-8D68462D61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2A74-30F6-4B6D-9FC5-66A81C07FB4A}" type="pres">
      <dgm:prSet presAssocID="{98BA1060-AAB9-4B0A-A8BB-012C941760BF}" presName="sp" presStyleCnt="0"/>
      <dgm:spPr/>
    </dgm:pt>
    <dgm:pt modelId="{165E981A-3DE3-460D-9EDA-D3DC4F8D6FB1}" type="pres">
      <dgm:prSet presAssocID="{CFCD5570-6AA7-4816-8772-CD52DB0B76DA}" presName="linNode" presStyleCnt="0"/>
      <dgm:spPr/>
    </dgm:pt>
    <dgm:pt modelId="{0E6A86A6-D31D-490F-8E5C-60E465ABF287}" type="pres">
      <dgm:prSet presAssocID="{CFCD5570-6AA7-4816-8772-CD52DB0B76D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62EB797-8576-4A83-913F-5F4AF4CDEC27}" type="presOf" srcId="{E87DC344-8536-4DB9-BC90-755B0E165FC4}" destId="{884BB211-1F14-4816-A235-2D1FD6A32413}" srcOrd="0" destOrd="0" presId="urn:microsoft.com/office/officeart/2005/8/layout/vList5"/>
    <dgm:cxn modelId="{7025A664-6E59-41C7-A0CC-865B6443A08E}" srcId="{F9FCA70B-F82F-4376-9BD3-E8120A3E9658}" destId="{C0393BE3-5A3B-4280-9C5B-8D68462D6121}" srcOrd="3" destOrd="0" parTransId="{7C7076DF-6F41-43A0-B43A-E943792948D2}" sibTransId="{98BA1060-AAB9-4B0A-A8BB-012C941760BF}"/>
    <dgm:cxn modelId="{D8B2623E-3073-4DF2-A682-1D660FE56815}" srcId="{F9FCA70B-F82F-4376-9BD3-E8120A3E9658}" destId="{64E835CF-84FF-4BE4-A7B0-2EE4FB1633B0}" srcOrd="0" destOrd="0" parTransId="{F3A425AD-A051-4A25-B404-A91EBA158172}" sibTransId="{7E9F1C40-01CE-4627-BCF7-1EDF6F91282B}"/>
    <dgm:cxn modelId="{5AD801AD-CF4B-4CB8-A9C6-0EDFF3875D0D}" type="presOf" srcId="{FEAFD352-A5EA-4DE0-AB06-B7C043AA5263}" destId="{B0432045-974D-4DE0-B9CA-1FEC74CBAE00}" srcOrd="0" destOrd="0" presId="urn:microsoft.com/office/officeart/2005/8/layout/vList5"/>
    <dgm:cxn modelId="{E04240FC-2F27-4688-A0CE-7E6E30F730A1}" type="presOf" srcId="{64E835CF-84FF-4BE4-A7B0-2EE4FB1633B0}" destId="{6DB869E3-5EEA-44A4-979B-3AA03DFC8191}" srcOrd="0" destOrd="0" presId="urn:microsoft.com/office/officeart/2005/8/layout/vList5"/>
    <dgm:cxn modelId="{6EF370C0-FF3A-4E30-B5C6-85538305BA14}" srcId="{F9FCA70B-F82F-4376-9BD3-E8120A3E9658}" destId="{E87DC344-8536-4DB9-BC90-755B0E165FC4}" srcOrd="1" destOrd="0" parTransId="{3B0D745B-EC43-4FD5-BE61-193870052519}" sibTransId="{823C088D-5CF8-4350-A571-6BE091CE1443}"/>
    <dgm:cxn modelId="{7BF47EEC-A300-4680-8884-76010E79F57A}" srcId="{F9FCA70B-F82F-4376-9BD3-E8120A3E9658}" destId="{FEAFD352-A5EA-4DE0-AB06-B7C043AA5263}" srcOrd="2" destOrd="0" parTransId="{2CFEE2E8-1458-4384-88E4-23878A85F47A}" sibTransId="{BE729110-C55B-4A55-8BFE-B8E348BF0F72}"/>
    <dgm:cxn modelId="{869BD4A8-180F-4FCD-9921-BC0948D4F555}" type="presOf" srcId="{CFCD5570-6AA7-4816-8772-CD52DB0B76DA}" destId="{0E6A86A6-D31D-490F-8E5C-60E465ABF287}" srcOrd="0" destOrd="0" presId="urn:microsoft.com/office/officeart/2005/8/layout/vList5"/>
    <dgm:cxn modelId="{6BA4C999-F713-4711-B768-E45D54CC3F35}" type="presOf" srcId="{C0393BE3-5A3B-4280-9C5B-8D68462D6121}" destId="{6D073EE8-C56F-419D-9069-DE4AD39945AA}" srcOrd="0" destOrd="0" presId="urn:microsoft.com/office/officeart/2005/8/layout/vList5"/>
    <dgm:cxn modelId="{FD9E9FBB-109F-45FC-93D4-226BAD7F9915}" srcId="{F9FCA70B-F82F-4376-9BD3-E8120A3E9658}" destId="{CFCD5570-6AA7-4816-8772-CD52DB0B76DA}" srcOrd="4" destOrd="0" parTransId="{4C9B9FFB-2608-4B5A-A22F-9BFFDBC23CF6}" sibTransId="{D159EDCD-DAE7-4F40-9C8C-77848DC2751D}"/>
    <dgm:cxn modelId="{557FBFF0-58F2-49D9-9F3B-85AEDD76E02A}" type="presOf" srcId="{F9FCA70B-F82F-4376-9BD3-E8120A3E9658}" destId="{DE050743-47BD-4616-80CA-DC16D5FF8A09}" srcOrd="0" destOrd="0" presId="urn:microsoft.com/office/officeart/2005/8/layout/vList5"/>
    <dgm:cxn modelId="{5D8FD480-9C2B-4846-B18A-D21CC876BA45}" type="presParOf" srcId="{DE050743-47BD-4616-80CA-DC16D5FF8A09}" destId="{06FD085D-E7A8-4292-8981-67398595BC7B}" srcOrd="0" destOrd="0" presId="urn:microsoft.com/office/officeart/2005/8/layout/vList5"/>
    <dgm:cxn modelId="{76BA9450-67FD-4674-B237-16C6DD507ACD}" type="presParOf" srcId="{06FD085D-E7A8-4292-8981-67398595BC7B}" destId="{6DB869E3-5EEA-44A4-979B-3AA03DFC8191}" srcOrd="0" destOrd="0" presId="urn:microsoft.com/office/officeart/2005/8/layout/vList5"/>
    <dgm:cxn modelId="{C5D9B258-6DC7-42D0-9FC4-57461892434C}" type="presParOf" srcId="{DE050743-47BD-4616-80CA-DC16D5FF8A09}" destId="{2F853324-C849-4A43-B85E-71A093F7387F}" srcOrd="1" destOrd="0" presId="urn:microsoft.com/office/officeart/2005/8/layout/vList5"/>
    <dgm:cxn modelId="{0B4491E4-6042-41C8-B7D4-DDFA52C8BCE0}" type="presParOf" srcId="{DE050743-47BD-4616-80CA-DC16D5FF8A09}" destId="{88FF3DE9-2F51-4443-92AC-189200FEE4CC}" srcOrd="2" destOrd="0" presId="urn:microsoft.com/office/officeart/2005/8/layout/vList5"/>
    <dgm:cxn modelId="{6B95E566-BCD4-47A7-9159-6D51B5B5C6D5}" type="presParOf" srcId="{88FF3DE9-2F51-4443-92AC-189200FEE4CC}" destId="{884BB211-1F14-4816-A235-2D1FD6A32413}" srcOrd="0" destOrd="0" presId="urn:microsoft.com/office/officeart/2005/8/layout/vList5"/>
    <dgm:cxn modelId="{F1BA8992-49FA-45AC-A935-6D64EF0D70AD}" type="presParOf" srcId="{DE050743-47BD-4616-80CA-DC16D5FF8A09}" destId="{32AB78C4-880A-433A-8EDC-97E896A81DD3}" srcOrd="3" destOrd="0" presId="urn:microsoft.com/office/officeart/2005/8/layout/vList5"/>
    <dgm:cxn modelId="{50D36690-93F7-4CF4-B08D-6F302DDDBE56}" type="presParOf" srcId="{DE050743-47BD-4616-80CA-DC16D5FF8A09}" destId="{58DF8E2C-23A2-4C2F-A685-F2D94E2595F4}" srcOrd="4" destOrd="0" presId="urn:microsoft.com/office/officeart/2005/8/layout/vList5"/>
    <dgm:cxn modelId="{3C5E8F52-6C3C-4102-9A4C-4E2A91DFF8B6}" type="presParOf" srcId="{58DF8E2C-23A2-4C2F-A685-F2D94E2595F4}" destId="{B0432045-974D-4DE0-B9CA-1FEC74CBAE00}" srcOrd="0" destOrd="0" presId="urn:microsoft.com/office/officeart/2005/8/layout/vList5"/>
    <dgm:cxn modelId="{11CE337D-0BED-4D74-B548-62A96A15A978}" type="presParOf" srcId="{DE050743-47BD-4616-80CA-DC16D5FF8A09}" destId="{D538729C-A2D9-4F1B-B4F0-C0BA73E9BAEC}" srcOrd="5" destOrd="0" presId="urn:microsoft.com/office/officeart/2005/8/layout/vList5"/>
    <dgm:cxn modelId="{6410B059-285D-4509-B537-CEF329229AFD}" type="presParOf" srcId="{DE050743-47BD-4616-80CA-DC16D5FF8A09}" destId="{EB18D557-0C3D-403B-8A3E-C89298AE2278}" srcOrd="6" destOrd="0" presId="urn:microsoft.com/office/officeart/2005/8/layout/vList5"/>
    <dgm:cxn modelId="{A1AE2E01-5913-4C7E-B6F9-A0B7C882161E}" type="presParOf" srcId="{EB18D557-0C3D-403B-8A3E-C89298AE2278}" destId="{6D073EE8-C56F-419D-9069-DE4AD39945AA}" srcOrd="0" destOrd="0" presId="urn:microsoft.com/office/officeart/2005/8/layout/vList5"/>
    <dgm:cxn modelId="{897EB0A0-457E-4D55-BD9A-A37B97E34661}" type="presParOf" srcId="{DE050743-47BD-4616-80CA-DC16D5FF8A09}" destId="{21D82A74-30F6-4B6D-9FC5-66A81C07FB4A}" srcOrd="7" destOrd="0" presId="urn:microsoft.com/office/officeart/2005/8/layout/vList5"/>
    <dgm:cxn modelId="{CDB33433-5E6B-4FE5-BB50-038A18404598}" type="presParOf" srcId="{DE050743-47BD-4616-80CA-DC16D5FF8A09}" destId="{165E981A-3DE3-460D-9EDA-D3DC4F8D6FB1}" srcOrd="8" destOrd="0" presId="urn:microsoft.com/office/officeart/2005/8/layout/vList5"/>
    <dgm:cxn modelId="{85EF7982-9504-40A9-99D9-6062A2CBD6B6}" type="presParOf" srcId="{165E981A-3DE3-460D-9EDA-D3DC4F8D6FB1}" destId="{0E6A86A6-D31D-490F-8E5C-60E465ABF2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FCA70B-F82F-4376-9BD3-E8120A3E965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835CF-84FF-4BE4-A7B0-2EE4FB1633B0}">
      <dgm:prSet phldrT="[Szöveg]"/>
      <dgm:spPr/>
      <dgm:t>
        <a:bodyPr/>
        <a:lstStyle/>
        <a:p>
          <a:r>
            <a:rPr lang="hu-HU" dirty="0" smtClean="0"/>
            <a:t>Példa</a:t>
          </a:r>
          <a:endParaRPr lang="hu-HU" dirty="0"/>
        </a:p>
      </dgm:t>
    </dgm:pt>
    <dgm:pt modelId="{F3A425AD-A051-4A25-B404-A91EBA158172}" type="parTrans" cxnId="{D8B2623E-3073-4DF2-A682-1D660FE56815}">
      <dgm:prSet/>
      <dgm:spPr/>
      <dgm:t>
        <a:bodyPr/>
        <a:lstStyle/>
        <a:p>
          <a:endParaRPr lang="hu-HU"/>
        </a:p>
      </dgm:t>
    </dgm:pt>
    <dgm:pt modelId="{7E9F1C40-01CE-4627-BCF7-1EDF6F91282B}" type="sibTrans" cxnId="{D8B2623E-3073-4DF2-A682-1D660FE56815}">
      <dgm:prSet/>
      <dgm:spPr/>
      <dgm:t>
        <a:bodyPr/>
        <a:lstStyle/>
        <a:p>
          <a:endParaRPr lang="hu-HU"/>
        </a:p>
      </dgm:t>
    </dgm:pt>
    <dgm:pt modelId="{E87DC344-8536-4DB9-BC90-755B0E165FC4}">
      <dgm:prSet phldrT="[Szöveg]"/>
      <dgm:spPr/>
      <dgm:t>
        <a:bodyPr/>
        <a:lstStyle/>
        <a:p>
          <a:r>
            <a:rPr lang="hu-HU" dirty="0" smtClean="0"/>
            <a:t>Odafigyelés</a:t>
          </a:r>
          <a:endParaRPr lang="hu-HU" dirty="0"/>
        </a:p>
      </dgm:t>
    </dgm:pt>
    <dgm:pt modelId="{3B0D745B-EC43-4FD5-BE61-193870052519}" type="parTrans" cxnId="{6EF370C0-FF3A-4E30-B5C6-85538305BA14}">
      <dgm:prSet/>
      <dgm:spPr/>
      <dgm:t>
        <a:bodyPr/>
        <a:lstStyle/>
        <a:p>
          <a:endParaRPr lang="hu-HU"/>
        </a:p>
      </dgm:t>
    </dgm:pt>
    <dgm:pt modelId="{823C088D-5CF8-4350-A571-6BE091CE1443}" type="sibTrans" cxnId="{6EF370C0-FF3A-4E30-B5C6-85538305BA14}">
      <dgm:prSet/>
      <dgm:spPr/>
      <dgm:t>
        <a:bodyPr/>
        <a:lstStyle/>
        <a:p>
          <a:endParaRPr lang="hu-HU"/>
        </a:p>
      </dgm:t>
    </dgm:pt>
    <dgm:pt modelId="{C0393BE3-5A3B-4280-9C5B-8D68462D6121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7C7076DF-6F41-43A0-B43A-E943792948D2}" type="parTrans" cxnId="{7025A664-6E59-41C7-A0CC-865B6443A08E}">
      <dgm:prSet/>
      <dgm:spPr/>
      <dgm:t>
        <a:bodyPr/>
        <a:lstStyle/>
        <a:p>
          <a:endParaRPr lang="hu-HU"/>
        </a:p>
      </dgm:t>
    </dgm:pt>
    <dgm:pt modelId="{98BA1060-AAB9-4B0A-A8BB-012C941760BF}" type="sibTrans" cxnId="{7025A664-6E59-41C7-A0CC-865B6443A08E}">
      <dgm:prSet/>
      <dgm:spPr/>
      <dgm:t>
        <a:bodyPr/>
        <a:lstStyle/>
        <a:p>
          <a:endParaRPr lang="hu-HU"/>
        </a:p>
      </dgm:t>
    </dgm:pt>
    <dgm:pt modelId="{CFCD5570-6AA7-4816-8772-CD52DB0B76DA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4C9B9FFB-2608-4B5A-A22F-9BFFDBC23CF6}" type="parTrans" cxnId="{FD9E9FBB-109F-45FC-93D4-226BAD7F9915}">
      <dgm:prSet/>
      <dgm:spPr/>
      <dgm:t>
        <a:bodyPr/>
        <a:lstStyle/>
        <a:p>
          <a:endParaRPr lang="hu-HU"/>
        </a:p>
      </dgm:t>
    </dgm:pt>
    <dgm:pt modelId="{D159EDCD-DAE7-4F40-9C8C-77848DC2751D}" type="sibTrans" cxnId="{FD9E9FBB-109F-45FC-93D4-226BAD7F9915}">
      <dgm:prSet/>
      <dgm:spPr/>
      <dgm:t>
        <a:bodyPr/>
        <a:lstStyle/>
        <a:p>
          <a:endParaRPr lang="hu-HU"/>
        </a:p>
      </dgm:t>
    </dgm:pt>
    <dgm:pt modelId="{FEAFD352-A5EA-4DE0-AB06-B7C043AA5263}">
      <dgm:prSet phldrT="[Szöveg]"/>
      <dgm:spPr/>
      <dgm:t>
        <a:bodyPr/>
        <a:lstStyle/>
        <a:p>
          <a:r>
            <a:rPr lang="hu-HU" dirty="0" smtClean="0"/>
            <a:t>Szabályok</a:t>
          </a:r>
          <a:endParaRPr lang="hu-HU" dirty="0"/>
        </a:p>
      </dgm:t>
    </dgm:pt>
    <dgm:pt modelId="{2CFEE2E8-1458-4384-88E4-23878A85F47A}" type="parTrans" cxnId="{7BF47EEC-A300-4680-8884-76010E79F57A}">
      <dgm:prSet/>
      <dgm:spPr/>
      <dgm:t>
        <a:bodyPr/>
        <a:lstStyle/>
        <a:p>
          <a:endParaRPr lang="hu-HU"/>
        </a:p>
      </dgm:t>
    </dgm:pt>
    <dgm:pt modelId="{BE729110-C55B-4A55-8BFE-B8E348BF0F72}" type="sibTrans" cxnId="{7BF47EEC-A300-4680-8884-76010E79F57A}">
      <dgm:prSet/>
      <dgm:spPr/>
      <dgm:t>
        <a:bodyPr/>
        <a:lstStyle/>
        <a:p>
          <a:endParaRPr lang="hu-HU"/>
        </a:p>
      </dgm:t>
    </dgm:pt>
    <dgm:pt modelId="{DE050743-47BD-4616-80CA-DC16D5FF8A09}" type="pres">
      <dgm:prSet presAssocID="{F9FCA70B-F82F-4376-9BD3-E8120A3E9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FD085D-E7A8-4292-8981-67398595BC7B}" type="pres">
      <dgm:prSet presAssocID="{64E835CF-84FF-4BE4-A7B0-2EE4FB1633B0}" presName="linNode" presStyleCnt="0"/>
      <dgm:spPr/>
    </dgm:pt>
    <dgm:pt modelId="{6DB869E3-5EEA-44A4-979B-3AA03DFC8191}" type="pres">
      <dgm:prSet presAssocID="{64E835CF-84FF-4BE4-A7B0-2EE4FB1633B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53324-C849-4A43-B85E-71A093F7387F}" type="pres">
      <dgm:prSet presAssocID="{7E9F1C40-01CE-4627-BCF7-1EDF6F91282B}" presName="sp" presStyleCnt="0"/>
      <dgm:spPr/>
    </dgm:pt>
    <dgm:pt modelId="{88FF3DE9-2F51-4443-92AC-189200FEE4CC}" type="pres">
      <dgm:prSet presAssocID="{E87DC344-8536-4DB9-BC90-755B0E165FC4}" presName="linNode" presStyleCnt="0"/>
      <dgm:spPr/>
    </dgm:pt>
    <dgm:pt modelId="{884BB211-1F14-4816-A235-2D1FD6A32413}" type="pres">
      <dgm:prSet presAssocID="{E87DC344-8536-4DB9-BC90-755B0E165FC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B78C4-880A-433A-8EDC-97E896A81DD3}" type="pres">
      <dgm:prSet presAssocID="{823C088D-5CF8-4350-A571-6BE091CE1443}" presName="sp" presStyleCnt="0"/>
      <dgm:spPr/>
    </dgm:pt>
    <dgm:pt modelId="{58DF8E2C-23A2-4C2F-A685-F2D94E2595F4}" type="pres">
      <dgm:prSet presAssocID="{FEAFD352-A5EA-4DE0-AB06-B7C043AA5263}" presName="linNode" presStyleCnt="0"/>
      <dgm:spPr/>
    </dgm:pt>
    <dgm:pt modelId="{B0432045-974D-4DE0-B9CA-1FEC74CBAE00}" type="pres">
      <dgm:prSet presAssocID="{FEAFD352-A5EA-4DE0-AB06-B7C043AA52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8729C-A2D9-4F1B-B4F0-C0BA73E9BAEC}" type="pres">
      <dgm:prSet presAssocID="{BE729110-C55B-4A55-8BFE-B8E348BF0F72}" presName="sp" presStyleCnt="0"/>
      <dgm:spPr/>
    </dgm:pt>
    <dgm:pt modelId="{EB18D557-0C3D-403B-8A3E-C89298AE2278}" type="pres">
      <dgm:prSet presAssocID="{C0393BE3-5A3B-4280-9C5B-8D68462D6121}" presName="linNode" presStyleCnt="0"/>
      <dgm:spPr/>
    </dgm:pt>
    <dgm:pt modelId="{6D073EE8-C56F-419D-9069-DE4AD39945AA}" type="pres">
      <dgm:prSet presAssocID="{C0393BE3-5A3B-4280-9C5B-8D68462D61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2A74-30F6-4B6D-9FC5-66A81C07FB4A}" type="pres">
      <dgm:prSet presAssocID="{98BA1060-AAB9-4B0A-A8BB-012C941760BF}" presName="sp" presStyleCnt="0"/>
      <dgm:spPr/>
    </dgm:pt>
    <dgm:pt modelId="{165E981A-3DE3-460D-9EDA-D3DC4F8D6FB1}" type="pres">
      <dgm:prSet presAssocID="{CFCD5570-6AA7-4816-8772-CD52DB0B76DA}" presName="linNode" presStyleCnt="0"/>
      <dgm:spPr/>
    </dgm:pt>
    <dgm:pt modelId="{0E6A86A6-D31D-490F-8E5C-60E465ABF287}" type="pres">
      <dgm:prSet presAssocID="{CFCD5570-6AA7-4816-8772-CD52DB0B76D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DE19F1-E448-4D4C-B619-3A01BBF83ADC}" type="presOf" srcId="{CFCD5570-6AA7-4816-8772-CD52DB0B76DA}" destId="{0E6A86A6-D31D-490F-8E5C-60E465ABF287}" srcOrd="0" destOrd="0" presId="urn:microsoft.com/office/officeart/2005/8/layout/vList5"/>
    <dgm:cxn modelId="{FD9E9FBB-109F-45FC-93D4-226BAD7F9915}" srcId="{F9FCA70B-F82F-4376-9BD3-E8120A3E9658}" destId="{CFCD5570-6AA7-4816-8772-CD52DB0B76DA}" srcOrd="4" destOrd="0" parTransId="{4C9B9FFB-2608-4B5A-A22F-9BFFDBC23CF6}" sibTransId="{D159EDCD-DAE7-4F40-9C8C-77848DC2751D}"/>
    <dgm:cxn modelId="{7BF47EEC-A300-4680-8884-76010E79F57A}" srcId="{F9FCA70B-F82F-4376-9BD3-E8120A3E9658}" destId="{FEAFD352-A5EA-4DE0-AB06-B7C043AA5263}" srcOrd="2" destOrd="0" parTransId="{2CFEE2E8-1458-4384-88E4-23878A85F47A}" sibTransId="{BE729110-C55B-4A55-8BFE-B8E348BF0F72}"/>
    <dgm:cxn modelId="{C9A97797-4FF1-4291-80A8-963829FC55F1}" type="presOf" srcId="{F9FCA70B-F82F-4376-9BD3-E8120A3E9658}" destId="{DE050743-47BD-4616-80CA-DC16D5FF8A09}" srcOrd="0" destOrd="0" presId="urn:microsoft.com/office/officeart/2005/8/layout/vList5"/>
    <dgm:cxn modelId="{5794511A-03EE-4AE2-BAFD-42737A468B0C}" type="presOf" srcId="{FEAFD352-A5EA-4DE0-AB06-B7C043AA5263}" destId="{B0432045-974D-4DE0-B9CA-1FEC74CBAE00}" srcOrd="0" destOrd="0" presId="urn:microsoft.com/office/officeart/2005/8/layout/vList5"/>
    <dgm:cxn modelId="{80798A4F-1709-471F-B05B-79796FAEF83F}" type="presOf" srcId="{E87DC344-8536-4DB9-BC90-755B0E165FC4}" destId="{884BB211-1F14-4816-A235-2D1FD6A32413}" srcOrd="0" destOrd="0" presId="urn:microsoft.com/office/officeart/2005/8/layout/vList5"/>
    <dgm:cxn modelId="{E264F1DD-2491-440D-94BD-A93DDDAEA9EC}" type="presOf" srcId="{C0393BE3-5A3B-4280-9C5B-8D68462D6121}" destId="{6D073EE8-C56F-419D-9069-DE4AD39945AA}" srcOrd="0" destOrd="0" presId="urn:microsoft.com/office/officeart/2005/8/layout/vList5"/>
    <dgm:cxn modelId="{D8B2623E-3073-4DF2-A682-1D660FE56815}" srcId="{F9FCA70B-F82F-4376-9BD3-E8120A3E9658}" destId="{64E835CF-84FF-4BE4-A7B0-2EE4FB1633B0}" srcOrd="0" destOrd="0" parTransId="{F3A425AD-A051-4A25-B404-A91EBA158172}" sibTransId="{7E9F1C40-01CE-4627-BCF7-1EDF6F91282B}"/>
    <dgm:cxn modelId="{7025A664-6E59-41C7-A0CC-865B6443A08E}" srcId="{F9FCA70B-F82F-4376-9BD3-E8120A3E9658}" destId="{C0393BE3-5A3B-4280-9C5B-8D68462D6121}" srcOrd="3" destOrd="0" parTransId="{7C7076DF-6F41-43A0-B43A-E943792948D2}" sibTransId="{98BA1060-AAB9-4B0A-A8BB-012C941760BF}"/>
    <dgm:cxn modelId="{4205FC94-E172-465F-A509-335F610AE0B0}" type="presOf" srcId="{64E835CF-84FF-4BE4-A7B0-2EE4FB1633B0}" destId="{6DB869E3-5EEA-44A4-979B-3AA03DFC8191}" srcOrd="0" destOrd="0" presId="urn:microsoft.com/office/officeart/2005/8/layout/vList5"/>
    <dgm:cxn modelId="{6EF370C0-FF3A-4E30-B5C6-85538305BA14}" srcId="{F9FCA70B-F82F-4376-9BD3-E8120A3E9658}" destId="{E87DC344-8536-4DB9-BC90-755B0E165FC4}" srcOrd="1" destOrd="0" parTransId="{3B0D745B-EC43-4FD5-BE61-193870052519}" sibTransId="{823C088D-5CF8-4350-A571-6BE091CE1443}"/>
    <dgm:cxn modelId="{B897CF8D-24D6-467E-944A-6D45E02567E9}" type="presParOf" srcId="{DE050743-47BD-4616-80CA-DC16D5FF8A09}" destId="{06FD085D-E7A8-4292-8981-67398595BC7B}" srcOrd="0" destOrd="0" presId="urn:microsoft.com/office/officeart/2005/8/layout/vList5"/>
    <dgm:cxn modelId="{90A529B0-313E-43FA-AAF6-50290260B6B0}" type="presParOf" srcId="{06FD085D-E7A8-4292-8981-67398595BC7B}" destId="{6DB869E3-5EEA-44A4-979B-3AA03DFC8191}" srcOrd="0" destOrd="0" presId="urn:microsoft.com/office/officeart/2005/8/layout/vList5"/>
    <dgm:cxn modelId="{6AC589FF-F0C5-4DF0-B03A-EE396A264F45}" type="presParOf" srcId="{DE050743-47BD-4616-80CA-DC16D5FF8A09}" destId="{2F853324-C849-4A43-B85E-71A093F7387F}" srcOrd="1" destOrd="0" presId="urn:microsoft.com/office/officeart/2005/8/layout/vList5"/>
    <dgm:cxn modelId="{1AFA7509-940A-4F00-93D4-584F29FE009A}" type="presParOf" srcId="{DE050743-47BD-4616-80CA-DC16D5FF8A09}" destId="{88FF3DE9-2F51-4443-92AC-189200FEE4CC}" srcOrd="2" destOrd="0" presId="urn:microsoft.com/office/officeart/2005/8/layout/vList5"/>
    <dgm:cxn modelId="{F9C22B91-07F5-435A-A5B7-DCF7E8D353C4}" type="presParOf" srcId="{88FF3DE9-2F51-4443-92AC-189200FEE4CC}" destId="{884BB211-1F14-4816-A235-2D1FD6A32413}" srcOrd="0" destOrd="0" presId="urn:microsoft.com/office/officeart/2005/8/layout/vList5"/>
    <dgm:cxn modelId="{B5BCF8A8-FA61-4C8C-A0D9-FFAEC9FDC67D}" type="presParOf" srcId="{DE050743-47BD-4616-80CA-DC16D5FF8A09}" destId="{32AB78C4-880A-433A-8EDC-97E896A81DD3}" srcOrd="3" destOrd="0" presId="urn:microsoft.com/office/officeart/2005/8/layout/vList5"/>
    <dgm:cxn modelId="{54FC00B3-1FC2-427F-B88F-21B26299BC34}" type="presParOf" srcId="{DE050743-47BD-4616-80CA-DC16D5FF8A09}" destId="{58DF8E2C-23A2-4C2F-A685-F2D94E2595F4}" srcOrd="4" destOrd="0" presId="urn:microsoft.com/office/officeart/2005/8/layout/vList5"/>
    <dgm:cxn modelId="{19CC246C-8BFB-45A7-9AC4-C89D482DCFEC}" type="presParOf" srcId="{58DF8E2C-23A2-4C2F-A685-F2D94E2595F4}" destId="{B0432045-974D-4DE0-B9CA-1FEC74CBAE00}" srcOrd="0" destOrd="0" presId="urn:microsoft.com/office/officeart/2005/8/layout/vList5"/>
    <dgm:cxn modelId="{8DF7AA30-EC4B-4F08-A745-EC39B52C6CDF}" type="presParOf" srcId="{DE050743-47BD-4616-80CA-DC16D5FF8A09}" destId="{D538729C-A2D9-4F1B-B4F0-C0BA73E9BAEC}" srcOrd="5" destOrd="0" presId="urn:microsoft.com/office/officeart/2005/8/layout/vList5"/>
    <dgm:cxn modelId="{EB5096F3-EEF8-4872-AF73-46FC89E252A8}" type="presParOf" srcId="{DE050743-47BD-4616-80CA-DC16D5FF8A09}" destId="{EB18D557-0C3D-403B-8A3E-C89298AE2278}" srcOrd="6" destOrd="0" presId="urn:microsoft.com/office/officeart/2005/8/layout/vList5"/>
    <dgm:cxn modelId="{7C633191-98B3-4045-BC10-0EFF399ADDC9}" type="presParOf" srcId="{EB18D557-0C3D-403B-8A3E-C89298AE2278}" destId="{6D073EE8-C56F-419D-9069-DE4AD39945AA}" srcOrd="0" destOrd="0" presId="urn:microsoft.com/office/officeart/2005/8/layout/vList5"/>
    <dgm:cxn modelId="{9EA014C6-878F-4140-BAE1-A9E639FCAC7F}" type="presParOf" srcId="{DE050743-47BD-4616-80CA-DC16D5FF8A09}" destId="{21D82A74-30F6-4B6D-9FC5-66A81C07FB4A}" srcOrd="7" destOrd="0" presId="urn:microsoft.com/office/officeart/2005/8/layout/vList5"/>
    <dgm:cxn modelId="{4AAE8220-64C5-4AED-8949-892444B2B13E}" type="presParOf" srcId="{DE050743-47BD-4616-80CA-DC16D5FF8A09}" destId="{165E981A-3DE3-460D-9EDA-D3DC4F8D6FB1}" srcOrd="8" destOrd="0" presId="urn:microsoft.com/office/officeart/2005/8/layout/vList5"/>
    <dgm:cxn modelId="{AB2915E7-2120-4CA8-9E70-8973FDE52320}" type="presParOf" srcId="{165E981A-3DE3-460D-9EDA-D3DC4F8D6FB1}" destId="{0E6A86A6-D31D-490F-8E5C-60E465ABF2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FCA70B-F82F-4376-9BD3-E8120A3E965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835CF-84FF-4BE4-A7B0-2EE4FB1633B0}">
      <dgm:prSet phldrT="[Szöveg]"/>
      <dgm:spPr/>
      <dgm:t>
        <a:bodyPr/>
        <a:lstStyle/>
        <a:p>
          <a:r>
            <a:rPr lang="hu-HU" dirty="0" smtClean="0"/>
            <a:t>Példa</a:t>
          </a:r>
          <a:endParaRPr lang="hu-HU" dirty="0"/>
        </a:p>
      </dgm:t>
    </dgm:pt>
    <dgm:pt modelId="{F3A425AD-A051-4A25-B404-A91EBA158172}" type="parTrans" cxnId="{D8B2623E-3073-4DF2-A682-1D660FE56815}">
      <dgm:prSet/>
      <dgm:spPr/>
      <dgm:t>
        <a:bodyPr/>
        <a:lstStyle/>
        <a:p>
          <a:endParaRPr lang="hu-HU"/>
        </a:p>
      </dgm:t>
    </dgm:pt>
    <dgm:pt modelId="{7E9F1C40-01CE-4627-BCF7-1EDF6F91282B}" type="sibTrans" cxnId="{D8B2623E-3073-4DF2-A682-1D660FE56815}">
      <dgm:prSet/>
      <dgm:spPr/>
      <dgm:t>
        <a:bodyPr/>
        <a:lstStyle/>
        <a:p>
          <a:endParaRPr lang="hu-HU"/>
        </a:p>
      </dgm:t>
    </dgm:pt>
    <dgm:pt modelId="{E87DC344-8536-4DB9-BC90-755B0E165FC4}">
      <dgm:prSet phldrT="[Szöveg]"/>
      <dgm:spPr/>
      <dgm:t>
        <a:bodyPr/>
        <a:lstStyle/>
        <a:p>
          <a:r>
            <a:rPr lang="hu-HU" dirty="0" smtClean="0"/>
            <a:t>Odafigyelés</a:t>
          </a:r>
          <a:endParaRPr lang="hu-HU" dirty="0"/>
        </a:p>
      </dgm:t>
    </dgm:pt>
    <dgm:pt modelId="{3B0D745B-EC43-4FD5-BE61-193870052519}" type="parTrans" cxnId="{6EF370C0-FF3A-4E30-B5C6-85538305BA14}">
      <dgm:prSet/>
      <dgm:spPr/>
      <dgm:t>
        <a:bodyPr/>
        <a:lstStyle/>
        <a:p>
          <a:endParaRPr lang="hu-HU"/>
        </a:p>
      </dgm:t>
    </dgm:pt>
    <dgm:pt modelId="{823C088D-5CF8-4350-A571-6BE091CE1443}" type="sibTrans" cxnId="{6EF370C0-FF3A-4E30-B5C6-85538305BA14}">
      <dgm:prSet/>
      <dgm:spPr/>
      <dgm:t>
        <a:bodyPr/>
        <a:lstStyle/>
        <a:p>
          <a:endParaRPr lang="hu-HU"/>
        </a:p>
      </dgm:t>
    </dgm:pt>
    <dgm:pt modelId="{C0393BE3-5A3B-4280-9C5B-8D68462D6121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7C7076DF-6F41-43A0-B43A-E943792948D2}" type="parTrans" cxnId="{7025A664-6E59-41C7-A0CC-865B6443A08E}">
      <dgm:prSet/>
      <dgm:spPr/>
      <dgm:t>
        <a:bodyPr/>
        <a:lstStyle/>
        <a:p>
          <a:endParaRPr lang="hu-HU"/>
        </a:p>
      </dgm:t>
    </dgm:pt>
    <dgm:pt modelId="{98BA1060-AAB9-4B0A-A8BB-012C941760BF}" type="sibTrans" cxnId="{7025A664-6E59-41C7-A0CC-865B6443A08E}">
      <dgm:prSet/>
      <dgm:spPr/>
      <dgm:t>
        <a:bodyPr/>
        <a:lstStyle/>
        <a:p>
          <a:endParaRPr lang="hu-HU"/>
        </a:p>
      </dgm:t>
    </dgm:pt>
    <dgm:pt modelId="{CFCD5570-6AA7-4816-8772-CD52DB0B76DA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4C9B9FFB-2608-4B5A-A22F-9BFFDBC23CF6}" type="parTrans" cxnId="{FD9E9FBB-109F-45FC-93D4-226BAD7F9915}">
      <dgm:prSet/>
      <dgm:spPr/>
      <dgm:t>
        <a:bodyPr/>
        <a:lstStyle/>
        <a:p>
          <a:endParaRPr lang="hu-HU"/>
        </a:p>
      </dgm:t>
    </dgm:pt>
    <dgm:pt modelId="{D159EDCD-DAE7-4F40-9C8C-77848DC2751D}" type="sibTrans" cxnId="{FD9E9FBB-109F-45FC-93D4-226BAD7F9915}">
      <dgm:prSet/>
      <dgm:spPr/>
      <dgm:t>
        <a:bodyPr/>
        <a:lstStyle/>
        <a:p>
          <a:endParaRPr lang="hu-HU"/>
        </a:p>
      </dgm:t>
    </dgm:pt>
    <dgm:pt modelId="{FEAFD352-A5EA-4DE0-AB06-B7C043AA5263}">
      <dgm:prSet phldrT="[Szöveg]"/>
      <dgm:spPr/>
      <dgm:t>
        <a:bodyPr/>
        <a:lstStyle/>
        <a:p>
          <a:r>
            <a:rPr lang="hu-HU" dirty="0" smtClean="0"/>
            <a:t>Szabályok</a:t>
          </a:r>
          <a:endParaRPr lang="hu-HU" dirty="0"/>
        </a:p>
      </dgm:t>
    </dgm:pt>
    <dgm:pt modelId="{2CFEE2E8-1458-4384-88E4-23878A85F47A}" type="parTrans" cxnId="{7BF47EEC-A300-4680-8884-76010E79F57A}">
      <dgm:prSet/>
      <dgm:spPr/>
      <dgm:t>
        <a:bodyPr/>
        <a:lstStyle/>
        <a:p>
          <a:endParaRPr lang="hu-HU"/>
        </a:p>
      </dgm:t>
    </dgm:pt>
    <dgm:pt modelId="{BE729110-C55B-4A55-8BFE-B8E348BF0F72}" type="sibTrans" cxnId="{7BF47EEC-A300-4680-8884-76010E79F57A}">
      <dgm:prSet/>
      <dgm:spPr/>
      <dgm:t>
        <a:bodyPr/>
        <a:lstStyle/>
        <a:p>
          <a:endParaRPr lang="hu-HU"/>
        </a:p>
      </dgm:t>
    </dgm:pt>
    <dgm:pt modelId="{DE050743-47BD-4616-80CA-DC16D5FF8A09}" type="pres">
      <dgm:prSet presAssocID="{F9FCA70B-F82F-4376-9BD3-E8120A3E9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FD085D-E7A8-4292-8981-67398595BC7B}" type="pres">
      <dgm:prSet presAssocID="{64E835CF-84FF-4BE4-A7B0-2EE4FB1633B0}" presName="linNode" presStyleCnt="0"/>
      <dgm:spPr/>
    </dgm:pt>
    <dgm:pt modelId="{6DB869E3-5EEA-44A4-979B-3AA03DFC8191}" type="pres">
      <dgm:prSet presAssocID="{64E835CF-84FF-4BE4-A7B0-2EE4FB1633B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53324-C849-4A43-B85E-71A093F7387F}" type="pres">
      <dgm:prSet presAssocID="{7E9F1C40-01CE-4627-BCF7-1EDF6F91282B}" presName="sp" presStyleCnt="0"/>
      <dgm:spPr/>
    </dgm:pt>
    <dgm:pt modelId="{88FF3DE9-2F51-4443-92AC-189200FEE4CC}" type="pres">
      <dgm:prSet presAssocID="{E87DC344-8536-4DB9-BC90-755B0E165FC4}" presName="linNode" presStyleCnt="0"/>
      <dgm:spPr/>
    </dgm:pt>
    <dgm:pt modelId="{884BB211-1F14-4816-A235-2D1FD6A32413}" type="pres">
      <dgm:prSet presAssocID="{E87DC344-8536-4DB9-BC90-755B0E165FC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B78C4-880A-433A-8EDC-97E896A81DD3}" type="pres">
      <dgm:prSet presAssocID="{823C088D-5CF8-4350-A571-6BE091CE1443}" presName="sp" presStyleCnt="0"/>
      <dgm:spPr/>
    </dgm:pt>
    <dgm:pt modelId="{58DF8E2C-23A2-4C2F-A685-F2D94E2595F4}" type="pres">
      <dgm:prSet presAssocID="{FEAFD352-A5EA-4DE0-AB06-B7C043AA5263}" presName="linNode" presStyleCnt="0"/>
      <dgm:spPr/>
    </dgm:pt>
    <dgm:pt modelId="{B0432045-974D-4DE0-B9CA-1FEC74CBAE00}" type="pres">
      <dgm:prSet presAssocID="{FEAFD352-A5EA-4DE0-AB06-B7C043AA52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8729C-A2D9-4F1B-B4F0-C0BA73E9BAEC}" type="pres">
      <dgm:prSet presAssocID="{BE729110-C55B-4A55-8BFE-B8E348BF0F72}" presName="sp" presStyleCnt="0"/>
      <dgm:spPr/>
    </dgm:pt>
    <dgm:pt modelId="{EB18D557-0C3D-403B-8A3E-C89298AE2278}" type="pres">
      <dgm:prSet presAssocID="{C0393BE3-5A3B-4280-9C5B-8D68462D6121}" presName="linNode" presStyleCnt="0"/>
      <dgm:spPr/>
    </dgm:pt>
    <dgm:pt modelId="{6D073EE8-C56F-419D-9069-DE4AD39945AA}" type="pres">
      <dgm:prSet presAssocID="{C0393BE3-5A3B-4280-9C5B-8D68462D61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2A74-30F6-4B6D-9FC5-66A81C07FB4A}" type="pres">
      <dgm:prSet presAssocID="{98BA1060-AAB9-4B0A-A8BB-012C941760BF}" presName="sp" presStyleCnt="0"/>
      <dgm:spPr/>
    </dgm:pt>
    <dgm:pt modelId="{165E981A-3DE3-460D-9EDA-D3DC4F8D6FB1}" type="pres">
      <dgm:prSet presAssocID="{CFCD5570-6AA7-4816-8772-CD52DB0B76DA}" presName="linNode" presStyleCnt="0"/>
      <dgm:spPr/>
    </dgm:pt>
    <dgm:pt modelId="{0E6A86A6-D31D-490F-8E5C-60E465ABF287}" type="pres">
      <dgm:prSet presAssocID="{CFCD5570-6AA7-4816-8772-CD52DB0B76D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25A664-6E59-41C7-A0CC-865B6443A08E}" srcId="{F9FCA70B-F82F-4376-9BD3-E8120A3E9658}" destId="{C0393BE3-5A3B-4280-9C5B-8D68462D6121}" srcOrd="3" destOrd="0" parTransId="{7C7076DF-6F41-43A0-B43A-E943792948D2}" sibTransId="{98BA1060-AAB9-4B0A-A8BB-012C941760BF}"/>
    <dgm:cxn modelId="{5D66C0D7-75F0-47AF-96E3-339C6DBF9F97}" type="presOf" srcId="{CFCD5570-6AA7-4816-8772-CD52DB0B76DA}" destId="{0E6A86A6-D31D-490F-8E5C-60E465ABF287}" srcOrd="0" destOrd="0" presId="urn:microsoft.com/office/officeart/2005/8/layout/vList5"/>
    <dgm:cxn modelId="{2EAB13CE-54BB-4877-A857-E86896F3784D}" type="presOf" srcId="{F9FCA70B-F82F-4376-9BD3-E8120A3E9658}" destId="{DE050743-47BD-4616-80CA-DC16D5FF8A09}" srcOrd="0" destOrd="0" presId="urn:microsoft.com/office/officeart/2005/8/layout/vList5"/>
    <dgm:cxn modelId="{D8B2623E-3073-4DF2-A682-1D660FE56815}" srcId="{F9FCA70B-F82F-4376-9BD3-E8120A3E9658}" destId="{64E835CF-84FF-4BE4-A7B0-2EE4FB1633B0}" srcOrd="0" destOrd="0" parTransId="{F3A425AD-A051-4A25-B404-A91EBA158172}" sibTransId="{7E9F1C40-01CE-4627-BCF7-1EDF6F91282B}"/>
    <dgm:cxn modelId="{2A7450B1-398B-465D-B1D4-B827DFB8426F}" type="presOf" srcId="{64E835CF-84FF-4BE4-A7B0-2EE4FB1633B0}" destId="{6DB869E3-5EEA-44A4-979B-3AA03DFC8191}" srcOrd="0" destOrd="0" presId="urn:microsoft.com/office/officeart/2005/8/layout/vList5"/>
    <dgm:cxn modelId="{6EF370C0-FF3A-4E30-B5C6-85538305BA14}" srcId="{F9FCA70B-F82F-4376-9BD3-E8120A3E9658}" destId="{E87DC344-8536-4DB9-BC90-755B0E165FC4}" srcOrd="1" destOrd="0" parTransId="{3B0D745B-EC43-4FD5-BE61-193870052519}" sibTransId="{823C088D-5CF8-4350-A571-6BE091CE1443}"/>
    <dgm:cxn modelId="{7BF47EEC-A300-4680-8884-76010E79F57A}" srcId="{F9FCA70B-F82F-4376-9BD3-E8120A3E9658}" destId="{FEAFD352-A5EA-4DE0-AB06-B7C043AA5263}" srcOrd="2" destOrd="0" parTransId="{2CFEE2E8-1458-4384-88E4-23878A85F47A}" sibTransId="{BE729110-C55B-4A55-8BFE-B8E348BF0F72}"/>
    <dgm:cxn modelId="{4ED85AB2-D7C2-41AB-986B-FAAE9E018AC1}" type="presOf" srcId="{FEAFD352-A5EA-4DE0-AB06-B7C043AA5263}" destId="{B0432045-974D-4DE0-B9CA-1FEC74CBAE00}" srcOrd="0" destOrd="0" presId="urn:microsoft.com/office/officeart/2005/8/layout/vList5"/>
    <dgm:cxn modelId="{FD9E9FBB-109F-45FC-93D4-226BAD7F9915}" srcId="{F9FCA70B-F82F-4376-9BD3-E8120A3E9658}" destId="{CFCD5570-6AA7-4816-8772-CD52DB0B76DA}" srcOrd="4" destOrd="0" parTransId="{4C9B9FFB-2608-4B5A-A22F-9BFFDBC23CF6}" sibTransId="{D159EDCD-DAE7-4F40-9C8C-77848DC2751D}"/>
    <dgm:cxn modelId="{6F6CACB7-11AD-4220-A832-EA5397E2AFCA}" type="presOf" srcId="{E87DC344-8536-4DB9-BC90-755B0E165FC4}" destId="{884BB211-1F14-4816-A235-2D1FD6A32413}" srcOrd="0" destOrd="0" presId="urn:microsoft.com/office/officeart/2005/8/layout/vList5"/>
    <dgm:cxn modelId="{D8D4E327-8396-46FE-A578-E336F069236F}" type="presOf" srcId="{C0393BE3-5A3B-4280-9C5B-8D68462D6121}" destId="{6D073EE8-C56F-419D-9069-DE4AD39945AA}" srcOrd="0" destOrd="0" presId="urn:microsoft.com/office/officeart/2005/8/layout/vList5"/>
    <dgm:cxn modelId="{9AEFAA74-5B31-4A96-B207-5CDE4666191C}" type="presParOf" srcId="{DE050743-47BD-4616-80CA-DC16D5FF8A09}" destId="{06FD085D-E7A8-4292-8981-67398595BC7B}" srcOrd="0" destOrd="0" presId="urn:microsoft.com/office/officeart/2005/8/layout/vList5"/>
    <dgm:cxn modelId="{B57AEF7C-B6D3-465D-B769-A2174459C0E2}" type="presParOf" srcId="{06FD085D-E7A8-4292-8981-67398595BC7B}" destId="{6DB869E3-5EEA-44A4-979B-3AA03DFC8191}" srcOrd="0" destOrd="0" presId="urn:microsoft.com/office/officeart/2005/8/layout/vList5"/>
    <dgm:cxn modelId="{F5EF2971-4840-4B8D-9E9B-D250F766545D}" type="presParOf" srcId="{DE050743-47BD-4616-80CA-DC16D5FF8A09}" destId="{2F853324-C849-4A43-B85E-71A093F7387F}" srcOrd="1" destOrd="0" presId="urn:microsoft.com/office/officeart/2005/8/layout/vList5"/>
    <dgm:cxn modelId="{A17A2877-834A-42F8-8043-377EF3237EDD}" type="presParOf" srcId="{DE050743-47BD-4616-80CA-DC16D5FF8A09}" destId="{88FF3DE9-2F51-4443-92AC-189200FEE4CC}" srcOrd="2" destOrd="0" presId="urn:microsoft.com/office/officeart/2005/8/layout/vList5"/>
    <dgm:cxn modelId="{954D02FB-B741-4632-AD66-1D33734E966F}" type="presParOf" srcId="{88FF3DE9-2F51-4443-92AC-189200FEE4CC}" destId="{884BB211-1F14-4816-A235-2D1FD6A32413}" srcOrd="0" destOrd="0" presId="urn:microsoft.com/office/officeart/2005/8/layout/vList5"/>
    <dgm:cxn modelId="{1782FFB4-EF55-43CB-BC92-4AEC6E1C5C17}" type="presParOf" srcId="{DE050743-47BD-4616-80CA-DC16D5FF8A09}" destId="{32AB78C4-880A-433A-8EDC-97E896A81DD3}" srcOrd="3" destOrd="0" presId="urn:microsoft.com/office/officeart/2005/8/layout/vList5"/>
    <dgm:cxn modelId="{AC4AE614-E891-40B4-948B-393845E66B1E}" type="presParOf" srcId="{DE050743-47BD-4616-80CA-DC16D5FF8A09}" destId="{58DF8E2C-23A2-4C2F-A685-F2D94E2595F4}" srcOrd="4" destOrd="0" presId="urn:microsoft.com/office/officeart/2005/8/layout/vList5"/>
    <dgm:cxn modelId="{00790C72-1A0C-4979-BAC9-9DEA8DFF22E3}" type="presParOf" srcId="{58DF8E2C-23A2-4C2F-A685-F2D94E2595F4}" destId="{B0432045-974D-4DE0-B9CA-1FEC74CBAE00}" srcOrd="0" destOrd="0" presId="urn:microsoft.com/office/officeart/2005/8/layout/vList5"/>
    <dgm:cxn modelId="{99987D6D-35AB-499C-A005-AD917F3E401E}" type="presParOf" srcId="{DE050743-47BD-4616-80CA-DC16D5FF8A09}" destId="{D538729C-A2D9-4F1B-B4F0-C0BA73E9BAEC}" srcOrd="5" destOrd="0" presId="urn:microsoft.com/office/officeart/2005/8/layout/vList5"/>
    <dgm:cxn modelId="{6E506D60-F1D1-488D-8AE3-4FE4CC98B1A2}" type="presParOf" srcId="{DE050743-47BD-4616-80CA-DC16D5FF8A09}" destId="{EB18D557-0C3D-403B-8A3E-C89298AE2278}" srcOrd="6" destOrd="0" presId="urn:microsoft.com/office/officeart/2005/8/layout/vList5"/>
    <dgm:cxn modelId="{E8921F8D-EE60-4E2E-B46F-2234133ABE13}" type="presParOf" srcId="{EB18D557-0C3D-403B-8A3E-C89298AE2278}" destId="{6D073EE8-C56F-419D-9069-DE4AD39945AA}" srcOrd="0" destOrd="0" presId="urn:microsoft.com/office/officeart/2005/8/layout/vList5"/>
    <dgm:cxn modelId="{177A4997-FABC-4555-B605-8918C139DD1D}" type="presParOf" srcId="{DE050743-47BD-4616-80CA-DC16D5FF8A09}" destId="{21D82A74-30F6-4B6D-9FC5-66A81C07FB4A}" srcOrd="7" destOrd="0" presId="urn:microsoft.com/office/officeart/2005/8/layout/vList5"/>
    <dgm:cxn modelId="{D9FB575C-82AB-4807-B22B-B775D639FF0B}" type="presParOf" srcId="{DE050743-47BD-4616-80CA-DC16D5FF8A09}" destId="{165E981A-3DE3-460D-9EDA-D3DC4F8D6FB1}" srcOrd="8" destOrd="0" presId="urn:microsoft.com/office/officeart/2005/8/layout/vList5"/>
    <dgm:cxn modelId="{8BB2158C-CE6D-4D79-9C54-79F175E89D7B}" type="presParOf" srcId="{165E981A-3DE3-460D-9EDA-D3DC4F8D6FB1}" destId="{0E6A86A6-D31D-490F-8E5C-60E465ABF2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C7F9D2-5A5E-4358-9C6B-D496B89B9002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B5D565F5-6AD7-4F70-BE24-054397E02083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önértékelés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F7768-2317-4121-B3C4-7BAEC3A03889}" type="parTrans" cxnId="{82E488FF-AC9A-451B-9DDE-884647A297DB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40DAE-64F6-4D5B-A983-07FD5B871C9C}" type="sibTrans" cxnId="{82E488FF-AC9A-451B-9DDE-884647A297DB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3329D-E6B0-426D-B6D0-93C01AF4F162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akcióterv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71612-2ABB-4F42-9967-3969211E29AC}" type="parTrans" cxnId="{32A4BF98-2176-4B33-9CD6-E2534225D97C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25B34-545B-4771-AFBD-E089010C7064}" type="sibTrans" cxnId="{32A4BF98-2176-4B33-9CD6-E2534225D97C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1720D-222D-4D55-9628-6310D4E6EDD7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európai tapasztalatok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70613-52AC-43F6-BA5F-9BD0BCFD50CE}" type="parTrans" cxnId="{18495057-FBBC-47AF-8A29-E8B5F004F78F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4B33E-C79F-41C9-8B23-540319C696E5}" type="sibTrans" cxnId="{18495057-FBBC-47AF-8A29-E8B5F004F78F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BADEA-369F-49CF-9F4E-3F5D60781A2F}">
      <dgm:prSet phldrT="[Szöveg]"/>
      <dgm:spPr/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minősítés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436BA-C81E-46DA-8549-8E83F21C8F4E}" type="parTrans" cxnId="{93035BEE-0F43-40FC-800F-3C1DD461F0AC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2EA6F-EE54-4C44-9661-39293E88A0AA}" type="sibTrans" cxnId="{93035BEE-0F43-40FC-800F-3C1DD461F0AC}">
      <dgm:prSet/>
      <dgm:spPr/>
      <dgm:t>
        <a:bodyPr/>
        <a:lstStyle/>
        <a:p>
          <a:endParaRPr lang="hu-H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0598A-AF19-4CDF-A96A-BB2FFF921AF7}" type="pres">
      <dgm:prSet presAssocID="{98C7F9D2-5A5E-4358-9C6B-D496B89B90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8CE7B74-03DD-4821-B6A3-306B95D38E6F}" type="pres">
      <dgm:prSet presAssocID="{B5D565F5-6AD7-4F70-BE24-054397E02083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FF4CB5-F204-4105-83DF-352667F385B0}" type="pres">
      <dgm:prSet presAssocID="{60540DAE-64F6-4D5B-A983-07FD5B871C9C}" presName="space" presStyleCnt="0"/>
      <dgm:spPr/>
      <dgm:t>
        <a:bodyPr/>
        <a:lstStyle/>
        <a:p>
          <a:endParaRPr lang="hu-HU"/>
        </a:p>
      </dgm:t>
    </dgm:pt>
    <dgm:pt modelId="{C9300C94-2E4B-41AB-ABD0-603E4107B1DA}" type="pres">
      <dgm:prSet presAssocID="{2A23329D-E6B0-426D-B6D0-93C01AF4F16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EB5EE4-D748-4D98-AC33-8F5EF0F14F17}" type="pres">
      <dgm:prSet presAssocID="{AA925B34-545B-4771-AFBD-E089010C7064}" presName="space" presStyleCnt="0"/>
      <dgm:spPr/>
      <dgm:t>
        <a:bodyPr/>
        <a:lstStyle/>
        <a:p>
          <a:endParaRPr lang="hu-HU"/>
        </a:p>
      </dgm:t>
    </dgm:pt>
    <dgm:pt modelId="{34E16568-1F18-47EA-94FE-5563CC6AC637}" type="pres">
      <dgm:prSet presAssocID="{43C1720D-222D-4D55-9628-6310D4E6EDD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A79709-C37A-4025-856B-5F080F6AA6CA}" type="pres">
      <dgm:prSet presAssocID="{3494B33E-C79F-41C9-8B23-540319C696E5}" presName="space" presStyleCnt="0"/>
      <dgm:spPr/>
      <dgm:t>
        <a:bodyPr/>
        <a:lstStyle/>
        <a:p>
          <a:endParaRPr lang="hu-HU"/>
        </a:p>
      </dgm:t>
    </dgm:pt>
    <dgm:pt modelId="{61108CBD-230F-415D-AB1E-F4D62EF5AA4B}" type="pres">
      <dgm:prSet presAssocID="{64CBADEA-369F-49CF-9F4E-3F5D60781A2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E1A0B6F-01D5-42B8-8D10-D8B59BCAB58B}" type="presOf" srcId="{43C1720D-222D-4D55-9628-6310D4E6EDD7}" destId="{34E16568-1F18-47EA-94FE-5563CC6AC637}" srcOrd="0" destOrd="0" presId="urn:microsoft.com/office/officeart/2005/8/layout/venn3"/>
    <dgm:cxn modelId="{FDFBB83A-DEF9-40C5-BB14-84A6B2E2410D}" type="presOf" srcId="{2A23329D-E6B0-426D-B6D0-93C01AF4F162}" destId="{C9300C94-2E4B-41AB-ABD0-603E4107B1DA}" srcOrd="0" destOrd="0" presId="urn:microsoft.com/office/officeart/2005/8/layout/venn3"/>
    <dgm:cxn modelId="{32A4BF98-2176-4B33-9CD6-E2534225D97C}" srcId="{98C7F9D2-5A5E-4358-9C6B-D496B89B9002}" destId="{2A23329D-E6B0-426D-B6D0-93C01AF4F162}" srcOrd="1" destOrd="0" parTransId="{B5B71612-2ABB-4F42-9967-3969211E29AC}" sibTransId="{AA925B34-545B-4771-AFBD-E089010C7064}"/>
    <dgm:cxn modelId="{93035BEE-0F43-40FC-800F-3C1DD461F0AC}" srcId="{98C7F9D2-5A5E-4358-9C6B-D496B89B9002}" destId="{64CBADEA-369F-49CF-9F4E-3F5D60781A2F}" srcOrd="3" destOrd="0" parTransId="{254436BA-C81E-46DA-8549-8E83F21C8F4E}" sibTransId="{4ED2EA6F-EE54-4C44-9661-39293E88A0AA}"/>
    <dgm:cxn modelId="{82E488FF-AC9A-451B-9DDE-884647A297DB}" srcId="{98C7F9D2-5A5E-4358-9C6B-D496B89B9002}" destId="{B5D565F5-6AD7-4F70-BE24-054397E02083}" srcOrd="0" destOrd="0" parTransId="{B2BF7768-2317-4121-B3C4-7BAEC3A03889}" sibTransId="{60540DAE-64F6-4D5B-A983-07FD5B871C9C}"/>
    <dgm:cxn modelId="{65861503-40C2-45D3-A358-A543561B30AC}" type="presOf" srcId="{B5D565F5-6AD7-4F70-BE24-054397E02083}" destId="{A8CE7B74-03DD-4821-B6A3-306B95D38E6F}" srcOrd="0" destOrd="0" presId="urn:microsoft.com/office/officeart/2005/8/layout/venn3"/>
    <dgm:cxn modelId="{18495057-FBBC-47AF-8A29-E8B5F004F78F}" srcId="{98C7F9D2-5A5E-4358-9C6B-D496B89B9002}" destId="{43C1720D-222D-4D55-9628-6310D4E6EDD7}" srcOrd="2" destOrd="0" parTransId="{F6970613-52AC-43F6-BA5F-9BD0BCFD50CE}" sibTransId="{3494B33E-C79F-41C9-8B23-540319C696E5}"/>
    <dgm:cxn modelId="{D96FF360-74C1-46F4-BC83-EB64FF9ED2AF}" type="presOf" srcId="{98C7F9D2-5A5E-4358-9C6B-D496B89B9002}" destId="{BE50598A-AF19-4CDF-A96A-BB2FFF921AF7}" srcOrd="0" destOrd="0" presId="urn:microsoft.com/office/officeart/2005/8/layout/venn3"/>
    <dgm:cxn modelId="{661BA515-0A35-49B5-9226-79620295714C}" type="presOf" srcId="{64CBADEA-369F-49CF-9F4E-3F5D60781A2F}" destId="{61108CBD-230F-415D-AB1E-F4D62EF5AA4B}" srcOrd="0" destOrd="0" presId="urn:microsoft.com/office/officeart/2005/8/layout/venn3"/>
    <dgm:cxn modelId="{3DA361F7-7FB4-4F4B-9E5E-414D3185B1CC}" type="presParOf" srcId="{BE50598A-AF19-4CDF-A96A-BB2FFF921AF7}" destId="{A8CE7B74-03DD-4821-B6A3-306B95D38E6F}" srcOrd="0" destOrd="0" presId="urn:microsoft.com/office/officeart/2005/8/layout/venn3"/>
    <dgm:cxn modelId="{1AAB1418-E4E4-4EE6-9CC9-C2B527FBE5AA}" type="presParOf" srcId="{BE50598A-AF19-4CDF-A96A-BB2FFF921AF7}" destId="{BBFF4CB5-F204-4105-83DF-352667F385B0}" srcOrd="1" destOrd="0" presId="urn:microsoft.com/office/officeart/2005/8/layout/venn3"/>
    <dgm:cxn modelId="{F9C29191-2C61-4E86-B3D3-2B2878050A71}" type="presParOf" srcId="{BE50598A-AF19-4CDF-A96A-BB2FFF921AF7}" destId="{C9300C94-2E4B-41AB-ABD0-603E4107B1DA}" srcOrd="2" destOrd="0" presId="urn:microsoft.com/office/officeart/2005/8/layout/venn3"/>
    <dgm:cxn modelId="{E44BB7D6-94E0-4AC0-A4CB-E721F61BBE0C}" type="presParOf" srcId="{BE50598A-AF19-4CDF-A96A-BB2FFF921AF7}" destId="{24EB5EE4-D748-4D98-AC33-8F5EF0F14F17}" srcOrd="3" destOrd="0" presId="urn:microsoft.com/office/officeart/2005/8/layout/venn3"/>
    <dgm:cxn modelId="{E41A2EA8-7EF4-47B7-B77E-5997043A71B8}" type="presParOf" srcId="{BE50598A-AF19-4CDF-A96A-BB2FFF921AF7}" destId="{34E16568-1F18-47EA-94FE-5563CC6AC637}" srcOrd="4" destOrd="0" presId="urn:microsoft.com/office/officeart/2005/8/layout/venn3"/>
    <dgm:cxn modelId="{78EC1D12-02AA-4C7F-AEE7-F99A44327E05}" type="presParOf" srcId="{BE50598A-AF19-4CDF-A96A-BB2FFF921AF7}" destId="{2FA79709-C37A-4025-856B-5F080F6AA6CA}" srcOrd="5" destOrd="0" presId="urn:microsoft.com/office/officeart/2005/8/layout/venn3"/>
    <dgm:cxn modelId="{26348780-1CC6-45B5-8BEE-501549A2E972}" type="presParOf" srcId="{BE50598A-AF19-4CDF-A96A-BB2FFF921AF7}" destId="{61108CBD-230F-415D-AB1E-F4D62EF5AA4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FCA70B-F82F-4376-9BD3-E8120A3E965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4E835CF-84FF-4BE4-A7B0-2EE4FB1633B0}">
      <dgm:prSet phldrT="[Szöveg]"/>
      <dgm:spPr/>
      <dgm:t>
        <a:bodyPr/>
        <a:lstStyle/>
        <a:p>
          <a:r>
            <a:rPr lang="hu-HU" dirty="0" smtClean="0"/>
            <a:t>Példa</a:t>
          </a:r>
          <a:endParaRPr lang="hu-HU" dirty="0"/>
        </a:p>
      </dgm:t>
    </dgm:pt>
    <dgm:pt modelId="{F3A425AD-A051-4A25-B404-A91EBA158172}" type="parTrans" cxnId="{D8B2623E-3073-4DF2-A682-1D660FE56815}">
      <dgm:prSet/>
      <dgm:spPr/>
      <dgm:t>
        <a:bodyPr/>
        <a:lstStyle/>
        <a:p>
          <a:endParaRPr lang="hu-HU"/>
        </a:p>
      </dgm:t>
    </dgm:pt>
    <dgm:pt modelId="{7E9F1C40-01CE-4627-BCF7-1EDF6F91282B}" type="sibTrans" cxnId="{D8B2623E-3073-4DF2-A682-1D660FE56815}">
      <dgm:prSet/>
      <dgm:spPr/>
      <dgm:t>
        <a:bodyPr/>
        <a:lstStyle/>
        <a:p>
          <a:endParaRPr lang="hu-HU"/>
        </a:p>
      </dgm:t>
    </dgm:pt>
    <dgm:pt modelId="{E87DC344-8536-4DB9-BC90-755B0E165FC4}">
      <dgm:prSet phldrT="[Szöveg]"/>
      <dgm:spPr/>
      <dgm:t>
        <a:bodyPr/>
        <a:lstStyle/>
        <a:p>
          <a:r>
            <a:rPr lang="hu-HU" dirty="0" smtClean="0"/>
            <a:t>Odafigyelés</a:t>
          </a:r>
          <a:endParaRPr lang="hu-HU" dirty="0"/>
        </a:p>
      </dgm:t>
    </dgm:pt>
    <dgm:pt modelId="{3B0D745B-EC43-4FD5-BE61-193870052519}" type="parTrans" cxnId="{6EF370C0-FF3A-4E30-B5C6-85538305BA14}">
      <dgm:prSet/>
      <dgm:spPr/>
      <dgm:t>
        <a:bodyPr/>
        <a:lstStyle/>
        <a:p>
          <a:endParaRPr lang="hu-HU"/>
        </a:p>
      </dgm:t>
    </dgm:pt>
    <dgm:pt modelId="{823C088D-5CF8-4350-A571-6BE091CE1443}" type="sibTrans" cxnId="{6EF370C0-FF3A-4E30-B5C6-85538305BA14}">
      <dgm:prSet/>
      <dgm:spPr/>
      <dgm:t>
        <a:bodyPr/>
        <a:lstStyle/>
        <a:p>
          <a:endParaRPr lang="hu-HU"/>
        </a:p>
      </dgm:t>
    </dgm:pt>
    <dgm:pt modelId="{C0393BE3-5A3B-4280-9C5B-8D68462D6121}">
      <dgm:prSet phldrT="[Szöveg]"/>
      <dgm:spPr/>
      <dgm:t>
        <a:bodyPr/>
        <a:lstStyle/>
        <a:p>
          <a:r>
            <a:rPr lang="hu-HU" dirty="0" smtClean="0"/>
            <a:t>Oktatás</a:t>
          </a:r>
          <a:endParaRPr lang="hu-HU" dirty="0"/>
        </a:p>
      </dgm:t>
    </dgm:pt>
    <dgm:pt modelId="{7C7076DF-6F41-43A0-B43A-E943792948D2}" type="parTrans" cxnId="{7025A664-6E59-41C7-A0CC-865B6443A08E}">
      <dgm:prSet/>
      <dgm:spPr/>
      <dgm:t>
        <a:bodyPr/>
        <a:lstStyle/>
        <a:p>
          <a:endParaRPr lang="hu-HU"/>
        </a:p>
      </dgm:t>
    </dgm:pt>
    <dgm:pt modelId="{98BA1060-AAB9-4B0A-A8BB-012C941760BF}" type="sibTrans" cxnId="{7025A664-6E59-41C7-A0CC-865B6443A08E}">
      <dgm:prSet/>
      <dgm:spPr/>
      <dgm:t>
        <a:bodyPr/>
        <a:lstStyle/>
        <a:p>
          <a:endParaRPr lang="hu-HU"/>
        </a:p>
      </dgm:t>
    </dgm:pt>
    <dgm:pt modelId="{CFCD5570-6AA7-4816-8772-CD52DB0B76DA}">
      <dgm:prSet phldrT="[Szöveg]"/>
      <dgm:spPr/>
      <dgm:t>
        <a:bodyPr/>
        <a:lstStyle/>
        <a:p>
          <a:r>
            <a:rPr lang="hu-HU" dirty="0" smtClean="0"/>
            <a:t>Technológia</a:t>
          </a:r>
          <a:endParaRPr lang="hu-HU" dirty="0"/>
        </a:p>
      </dgm:t>
    </dgm:pt>
    <dgm:pt modelId="{4C9B9FFB-2608-4B5A-A22F-9BFFDBC23CF6}" type="parTrans" cxnId="{FD9E9FBB-109F-45FC-93D4-226BAD7F9915}">
      <dgm:prSet/>
      <dgm:spPr/>
      <dgm:t>
        <a:bodyPr/>
        <a:lstStyle/>
        <a:p>
          <a:endParaRPr lang="hu-HU"/>
        </a:p>
      </dgm:t>
    </dgm:pt>
    <dgm:pt modelId="{D159EDCD-DAE7-4F40-9C8C-77848DC2751D}" type="sibTrans" cxnId="{FD9E9FBB-109F-45FC-93D4-226BAD7F9915}">
      <dgm:prSet/>
      <dgm:spPr/>
      <dgm:t>
        <a:bodyPr/>
        <a:lstStyle/>
        <a:p>
          <a:endParaRPr lang="hu-HU"/>
        </a:p>
      </dgm:t>
    </dgm:pt>
    <dgm:pt modelId="{FEAFD352-A5EA-4DE0-AB06-B7C043AA5263}">
      <dgm:prSet phldrT="[Szöveg]"/>
      <dgm:spPr/>
      <dgm:t>
        <a:bodyPr/>
        <a:lstStyle/>
        <a:p>
          <a:r>
            <a:rPr lang="hu-HU" dirty="0" smtClean="0"/>
            <a:t>Szabályok</a:t>
          </a:r>
          <a:endParaRPr lang="hu-HU" dirty="0"/>
        </a:p>
      </dgm:t>
    </dgm:pt>
    <dgm:pt modelId="{2CFEE2E8-1458-4384-88E4-23878A85F47A}" type="parTrans" cxnId="{7BF47EEC-A300-4680-8884-76010E79F57A}">
      <dgm:prSet/>
      <dgm:spPr/>
      <dgm:t>
        <a:bodyPr/>
        <a:lstStyle/>
        <a:p>
          <a:endParaRPr lang="hu-HU"/>
        </a:p>
      </dgm:t>
    </dgm:pt>
    <dgm:pt modelId="{BE729110-C55B-4A55-8BFE-B8E348BF0F72}" type="sibTrans" cxnId="{7BF47EEC-A300-4680-8884-76010E79F57A}">
      <dgm:prSet/>
      <dgm:spPr/>
      <dgm:t>
        <a:bodyPr/>
        <a:lstStyle/>
        <a:p>
          <a:endParaRPr lang="hu-HU"/>
        </a:p>
      </dgm:t>
    </dgm:pt>
    <dgm:pt modelId="{DE050743-47BD-4616-80CA-DC16D5FF8A09}" type="pres">
      <dgm:prSet presAssocID="{F9FCA70B-F82F-4376-9BD3-E8120A3E9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6FD085D-E7A8-4292-8981-67398595BC7B}" type="pres">
      <dgm:prSet presAssocID="{64E835CF-84FF-4BE4-A7B0-2EE4FB1633B0}" presName="linNode" presStyleCnt="0"/>
      <dgm:spPr/>
    </dgm:pt>
    <dgm:pt modelId="{6DB869E3-5EEA-44A4-979B-3AA03DFC8191}" type="pres">
      <dgm:prSet presAssocID="{64E835CF-84FF-4BE4-A7B0-2EE4FB1633B0}" presName="parentText" presStyleLbl="node1" presStyleIdx="0" presStyleCnt="5" custLinFactNeighborX="-58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53324-C849-4A43-B85E-71A093F7387F}" type="pres">
      <dgm:prSet presAssocID="{7E9F1C40-01CE-4627-BCF7-1EDF6F91282B}" presName="sp" presStyleCnt="0"/>
      <dgm:spPr/>
    </dgm:pt>
    <dgm:pt modelId="{88FF3DE9-2F51-4443-92AC-189200FEE4CC}" type="pres">
      <dgm:prSet presAssocID="{E87DC344-8536-4DB9-BC90-755B0E165FC4}" presName="linNode" presStyleCnt="0"/>
      <dgm:spPr/>
    </dgm:pt>
    <dgm:pt modelId="{884BB211-1F14-4816-A235-2D1FD6A32413}" type="pres">
      <dgm:prSet presAssocID="{E87DC344-8536-4DB9-BC90-755B0E165FC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AB78C4-880A-433A-8EDC-97E896A81DD3}" type="pres">
      <dgm:prSet presAssocID="{823C088D-5CF8-4350-A571-6BE091CE1443}" presName="sp" presStyleCnt="0"/>
      <dgm:spPr/>
    </dgm:pt>
    <dgm:pt modelId="{58DF8E2C-23A2-4C2F-A685-F2D94E2595F4}" type="pres">
      <dgm:prSet presAssocID="{FEAFD352-A5EA-4DE0-AB06-B7C043AA5263}" presName="linNode" presStyleCnt="0"/>
      <dgm:spPr/>
    </dgm:pt>
    <dgm:pt modelId="{B0432045-974D-4DE0-B9CA-1FEC74CBAE00}" type="pres">
      <dgm:prSet presAssocID="{FEAFD352-A5EA-4DE0-AB06-B7C043AA526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8729C-A2D9-4F1B-B4F0-C0BA73E9BAEC}" type="pres">
      <dgm:prSet presAssocID="{BE729110-C55B-4A55-8BFE-B8E348BF0F72}" presName="sp" presStyleCnt="0"/>
      <dgm:spPr/>
    </dgm:pt>
    <dgm:pt modelId="{EB18D557-0C3D-403B-8A3E-C89298AE2278}" type="pres">
      <dgm:prSet presAssocID="{C0393BE3-5A3B-4280-9C5B-8D68462D6121}" presName="linNode" presStyleCnt="0"/>
      <dgm:spPr/>
    </dgm:pt>
    <dgm:pt modelId="{6D073EE8-C56F-419D-9069-DE4AD39945AA}" type="pres">
      <dgm:prSet presAssocID="{C0393BE3-5A3B-4280-9C5B-8D68462D612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D82A74-30F6-4B6D-9FC5-66A81C07FB4A}" type="pres">
      <dgm:prSet presAssocID="{98BA1060-AAB9-4B0A-A8BB-012C941760BF}" presName="sp" presStyleCnt="0"/>
      <dgm:spPr/>
    </dgm:pt>
    <dgm:pt modelId="{165E981A-3DE3-460D-9EDA-D3DC4F8D6FB1}" type="pres">
      <dgm:prSet presAssocID="{CFCD5570-6AA7-4816-8772-CD52DB0B76DA}" presName="linNode" presStyleCnt="0"/>
      <dgm:spPr/>
    </dgm:pt>
    <dgm:pt modelId="{0E6A86A6-D31D-490F-8E5C-60E465ABF287}" type="pres">
      <dgm:prSet presAssocID="{CFCD5570-6AA7-4816-8772-CD52DB0B76D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174BD36-846F-4571-8727-4527D88C4E25}" type="presOf" srcId="{F9FCA70B-F82F-4376-9BD3-E8120A3E9658}" destId="{DE050743-47BD-4616-80CA-DC16D5FF8A09}" srcOrd="0" destOrd="0" presId="urn:microsoft.com/office/officeart/2005/8/layout/vList5"/>
    <dgm:cxn modelId="{7025A664-6E59-41C7-A0CC-865B6443A08E}" srcId="{F9FCA70B-F82F-4376-9BD3-E8120A3E9658}" destId="{C0393BE3-5A3B-4280-9C5B-8D68462D6121}" srcOrd="3" destOrd="0" parTransId="{7C7076DF-6F41-43A0-B43A-E943792948D2}" sibTransId="{98BA1060-AAB9-4B0A-A8BB-012C941760BF}"/>
    <dgm:cxn modelId="{D8B2623E-3073-4DF2-A682-1D660FE56815}" srcId="{F9FCA70B-F82F-4376-9BD3-E8120A3E9658}" destId="{64E835CF-84FF-4BE4-A7B0-2EE4FB1633B0}" srcOrd="0" destOrd="0" parTransId="{F3A425AD-A051-4A25-B404-A91EBA158172}" sibTransId="{7E9F1C40-01CE-4627-BCF7-1EDF6F91282B}"/>
    <dgm:cxn modelId="{955BDC7A-404C-417C-9F35-3D685AC0B4A7}" type="presOf" srcId="{64E835CF-84FF-4BE4-A7B0-2EE4FB1633B0}" destId="{6DB869E3-5EEA-44A4-979B-3AA03DFC8191}" srcOrd="0" destOrd="0" presId="urn:microsoft.com/office/officeart/2005/8/layout/vList5"/>
    <dgm:cxn modelId="{6EF370C0-FF3A-4E30-B5C6-85538305BA14}" srcId="{F9FCA70B-F82F-4376-9BD3-E8120A3E9658}" destId="{E87DC344-8536-4DB9-BC90-755B0E165FC4}" srcOrd="1" destOrd="0" parTransId="{3B0D745B-EC43-4FD5-BE61-193870052519}" sibTransId="{823C088D-5CF8-4350-A571-6BE091CE1443}"/>
    <dgm:cxn modelId="{C4BD85EC-DFFB-48C1-B027-CEABA750D5D0}" type="presOf" srcId="{C0393BE3-5A3B-4280-9C5B-8D68462D6121}" destId="{6D073EE8-C56F-419D-9069-DE4AD39945AA}" srcOrd="0" destOrd="0" presId="urn:microsoft.com/office/officeart/2005/8/layout/vList5"/>
    <dgm:cxn modelId="{7BF47EEC-A300-4680-8884-76010E79F57A}" srcId="{F9FCA70B-F82F-4376-9BD3-E8120A3E9658}" destId="{FEAFD352-A5EA-4DE0-AB06-B7C043AA5263}" srcOrd="2" destOrd="0" parTransId="{2CFEE2E8-1458-4384-88E4-23878A85F47A}" sibTransId="{BE729110-C55B-4A55-8BFE-B8E348BF0F72}"/>
    <dgm:cxn modelId="{FD9E9FBB-109F-45FC-93D4-226BAD7F9915}" srcId="{F9FCA70B-F82F-4376-9BD3-E8120A3E9658}" destId="{CFCD5570-6AA7-4816-8772-CD52DB0B76DA}" srcOrd="4" destOrd="0" parTransId="{4C9B9FFB-2608-4B5A-A22F-9BFFDBC23CF6}" sibTransId="{D159EDCD-DAE7-4F40-9C8C-77848DC2751D}"/>
    <dgm:cxn modelId="{EAF8B392-8CDB-4B2D-A99F-C5F69EF65D74}" type="presOf" srcId="{CFCD5570-6AA7-4816-8772-CD52DB0B76DA}" destId="{0E6A86A6-D31D-490F-8E5C-60E465ABF287}" srcOrd="0" destOrd="0" presId="urn:microsoft.com/office/officeart/2005/8/layout/vList5"/>
    <dgm:cxn modelId="{E62FFB81-B8C6-4057-BC76-674AC8CD32D6}" type="presOf" srcId="{E87DC344-8536-4DB9-BC90-755B0E165FC4}" destId="{884BB211-1F14-4816-A235-2D1FD6A32413}" srcOrd="0" destOrd="0" presId="urn:microsoft.com/office/officeart/2005/8/layout/vList5"/>
    <dgm:cxn modelId="{95049D43-0C9B-46CB-A10F-744A19F975DE}" type="presOf" srcId="{FEAFD352-A5EA-4DE0-AB06-B7C043AA5263}" destId="{B0432045-974D-4DE0-B9CA-1FEC74CBAE00}" srcOrd="0" destOrd="0" presId="urn:microsoft.com/office/officeart/2005/8/layout/vList5"/>
    <dgm:cxn modelId="{A2C9B0D7-F583-46ED-9DD4-8FB8630E8CBC}" type="presParOf" srcId="{DE050743-47BD-4616-80CA-DC16D5FF8A09}" destId="{06FD085D-E7A8-4292-8981-67398595BC7B}" srcOrd="0" destOrd="0" presId="urn:microsoft.com/office/officeart/2005/8/layout/vList5"/>
    <dgm:cxn modelId="{841D9909-C3A8-4A15-AA49-519E0499E035}" type="presParOf" srcId="{06FD085D-E7A8-4292-8981-67398595BC7B}" destId="{6DB869E3-5EEA-44A4-979B-3AA03DFC8191}" srcOrd="0" destOrd="0" presId="urn:microsoft.com/office/officeart/2005/8/layout/vList5"/>
    <dgm:cxn modelId="{AF1D7F04-9304-45F9-AC88-F982A3824AC7}" type="presParOf" srcId="{DE050743-47BD-4616-80CA-DC16D5FF8A09}" destId="{2F853324-C849-4A43-B85E-71A093F7387F}" srcOrd="1" destOrd="0" presId="urn:microsoft.com/office/officeart/2005/8/layout/vList5"/>
    <dgm:cxn modelId="{67EF21A2-8592-479B-B43C-BBCD5C671650}" type="presParOf" srcId="{DE050743-47BD-4616-80CA-DC16D5FF8A09}" destId="{88FF3DE9-2F51-4443-92AC-189200FEE4CC}" srcOrd="2" destOrd="0" presId="urn:microsoft.com/office/officeart/2005/8/layout/vList5"/>
    <dgm:cxn modelId="{FEE75A37-953D-437E-A63A-7CB9BD971AEA}" type="presParOf" srcId="{88FF3DE9-2F51-4443-92AC-189200FEE4CC}" destId="{884BB211-1F14-4816-A235-2D1FD6A32413}" srcOrd="0" destOrd="0" presId="urn:microsoft.com/office/officeart/2005/8/layout/vList5"/>
    <dgm:cxn modelId="{46EE46A3-7E7A-4EDB-869C-DA1A3EF2C9EB}" type="presParOf" srcId="{DE050743-47BD-4616-80CA-DC16D5FF8A09}" destId="{32AB78C4-880A-433A-8EDC-97E896A81DD3}" srcOrd="3" destOrd="0" presId="urn:microsoft.com/office/officeart/2005/8/layout/vList5"/>
    <dgm:cxn modelId="{13EE7A74-F9DE-42AC-8ADB-E5A8E09D0C7F}" type="presParOf" srcId="{DE050743-47BD-4616-80CA-DC16D5FF8A09}" destId="{58DF8E2C-23A2-4C2F-A685-F2D94E2595F4}" srcOrd="4" destOrd="0" presId="urn:microsoft.com/office/officeart/2005/8/layout/vList5"/>
    <dgm:cxn modelId="{20844636-0FD1-4DA8-92AD-FBD512B40467}" type="presParOf" srcId="{58DF8E2C-23A2-4C2F-A685-F2D94E2595F4}" destId="{B0432045-974D-4DE0-B9CA-1FEC74CBAE00}" srcOrd="0" destOrd="0" presId="urn:microsoft.com/office/officeart/2005/8/layout/vList5"/>
    <dgm:cxn modelId="{56423200-7D13-4990-9E39-E064F5063043}" type="presParOf" srcId="{DE050743-47BD-4616-80CA-DC16D5FF8A09}" destId="{D538729C-A2D9-4F1B-B4F0-C0BA73E9BAEC}" srcOrd="5" destOrd="0" presId="urn:microsoft.com/office/officeart/2005/8/layout/vList5"/>
    <dgm:cxn modelId="{066C66C9-03B7-4AEC-A550-060A3100DE1B}" type="presParOf" srcId="{DE050743-47BD-4616-80CA-DC16D5FF8A09}" destId="{EB18D557-0C3D-403B-8A3E-C89298AE2278}" srcOrd="6" destOrd="0" presId="urn:microsoft.com/office/officeart/2005/8/layout/vList5"/>
    <dgm:cxn modelId="{6AABD07A-5361-4AC3-B5D2-77146EB635DB}" type="presParOf" srcId="{EB18D557-0C3D-403B-8A3E-C89298AE2278}" destId="{6D073EE8-C56F-419D-9069-DE4AD39945AA}" srcOrd="0" destOrd="0" presId="urn:microsoft.com/office/officeart/2005/8/layout/vList5"/>
    <dgm:cxn modelId="{6F3E0C90-2F70-497B-8017-E2389140E62D}" type="presParOf" srcId="{DE050743-47BD-4616-80CA-DC16D5FF8A09}" destId="{21D82A74-30F6-4B6D-9FC5-66A81C07FB4A}" srcOrd="7" destOrd="0" presId="urn:microsoft.com/office/officeart/2005/8/layout/vList5"/>
    <dgm:cxn modelId="{5ADE529B-D0E5-4CC1-898C-D92346BD3897}" type="presParOf" srcId="{DE050743-47BD-4616-80CA-DC16D5FF8A09}" destId="{165E981A-3DE3-460D-9EDA-D3DC4F8D6FB1}" srcOrd="8" destOrd="0" presId="urn:microsoft.com/office/officeart/2005/8/layout/vList5"/>
    <dgm:cxn modelId="{7F6C7689-F876-40C2-BD98-AC8C7D68092E}" type="presParOf" srcId="{165E981A-3DE3-460D-9EDA-D3DC4F8D6FB1}" destId="{0E6A86A6-D31D-490F-8E5C-60E465ABF2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C7BA67-8BEF-4C6C-9C48-6A06A98CEB9B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A1B8496-408C-46BB-A9B8-E26FF93A69FB}">
      <dgm:prSet phldrT="[Szöveg]"/>
      <dgm:spPr/>
      <dgm:t>
        <a:bodyPr/>
        <a:lstStyle/>
        <a:p>
          <a:r>
            <a:rPr lang="hu-HU" dirty="0" smtClean="0"/>
            <a:t>Jó gyakorlatok</a:t>
          </a:r>
          <a:endParaRPr lang="hu-HU" dirty="0"/>
        </a:p>
      </dgm:t>
    </dgm:pt>
    <dgm:pt modelId="{B45E95F5-C3AB-498C-B9D2-08E53521B9F0}" type="parTrans" cxnId="{D3D3854F-EF79-4C4A-A46D-E3B0D2CD8E10}">
      <dgm:prSet/>
      <dgm:spPr/>
      <dgm:t>
        <a:bodyPr/>
        <a:lstStyle/>
        <a:p>
          <a:endParaRPr lang="hu-HU"/>
        </a:p>
      </dgm:t>
    </dgm:pt>
    <dgm:pt modelId="{E134A4EE-BC19-42C0-B1B4-A27BE35F5F12}" type="sibTrans" cxnId="{D3D3854F-EF79-4C4A-A46D-E3B0D2CD8E10}">
      <dgm:prSet/>
      <dgm:spPr/>
      <dgm:t>
        <a:bodyPr/>
        <a:lstStyle/>
        <a:p>
          <a:endParaRPr lang="hu-HU"/>
        </a:p>
      </dgm:t>
    </dgm:pt>
    <dgm:pt modelId="{26B24EFF-59BD-4D9A-966E-875DCEE29F8D}">
      <dgm:prSet phldrT="[Szöveg]"/>
      <dgm:spPr/>
      <dgm:t>
        <a:bodyPr/>
        <a:lstStyle/>
        <a:p>
          <a:r>
            <a:rPr lang="hu-HU" dirty="0" smtClean="0"/>
            <a:t>Incidensek kezelése</a:t>
          </a:r>
          <a:endParaRPr lang="hu-HU" dirty="0"/>
        </a:p>
      </dgm:t>
    </dgm:pt>
    <dgm:pt modelId="{457063EC-5012-4A4F-BEDB-D92808C89759}" type="parTrans" cxnId="{C3CBE99F-B5EE-4B99-9CE6-CFF001C57A11}">
      <dgm:prSet/>
      <dgm:spPr/>
      <dgm:t>
        <a:bodyPr/>
        <a:lstStyle/>
        <a:p>
          <a:endParaRPr lang="hu-HU"/>
        </a:p>
      </dgm:t>
    </dgm:pt>
    <dgm:pt modelId="{6760CE30-021A-4BB9-96F7-5BF6BA0FF3F4}" type="sibTrans" cxnId="{C3CBE99F-B5EE-4B99-9CE6-CFF001C57A11}">
      <dgm:prSet/>
      <dgm:spPr/>
      <dgm:t>
        <a:bodyPr/>
        <a:lstStyle/>
        <a:p>
          <a:endParaRPr lang="hu-HU"/>
        </a:p>
      </dgm:t>
    </dgm:pt>
    <dgm:pt modelId="{EC8A2F94-330A-449D-8921-9DB1EB9037E6}">
      <dgm:prSet phldrT="[Szöveg]"/>
      <dgm:spPr/>
      <dgm:t>
        <a:bodyPr/>
        <a:lstStyle/>
        <a:p>
          <a:r>
            <a:rPr lang="hu-HU" dirty="0" err="1" smtClean="0"/>
            <a:t>eBiztonság</a:t>
          </a:r>
          <a:r>
            <a:rPr lang="hu-HU" dirty="0" smtClean="0"/>
            <a:t> adatlapok</a:t>
          </a:r>
          <a:endParaRPr lang="hu-HU" dirty="0"/>
        </a:p>
      </dgm:t>
    </dgm:pt>
    <dgm:pt modelId="{A9C7C08C-B2F2-4BC9-AD79-5D1324CBAA36}" type="parTrans" cxnId="{D4AD8B92-AA7B-4F1A-BF4C-C3086747B057}">
      <dgm:prSet/>
      <dgm:spPr/>
      <dgm:t>
        <a:bodyPr/>
        <a:lstStyle/>
        <a:p>
          <a:endParaRPr lang="hu-HU"/>
        </a:p>
      </dgm:t>
    </dgm:pt>
    <dgm:pt modelId="{3B0BCCC0-101F-4459-B406-F054270C9906}" type="sibTrans" cxnId="{D4AD8B92-AA7B-4F1A-BF4C-C3086747B057}">
      <dgm:prSet/>
      <dgm:spPr/>
      <dgm:t>
        <a:bodyPr/>
        <a:lstStyle/>
        <a:p>
          <a:endParaRPr lang="hu-HU"/>
        </a:p>
      </dgm:t>
    </dgm:pt>
    <dgm:pt modelId="{70C552AA-B06F-40D2-AF64-CA1EB93EAB56}">
      <dgm:prSet phldrT="[Szöveg]"/>
      <dgm:spPr/>
      <dgm:t>
        <a:bodyPr/>
        <a:lstStyle/>
        <a:p>
          <a:r>
            <a:rPr lang="hu-HU" dirty="0" smtClean="0"/>
            <a:t>Közösség</a:t>
          </a:r>
          <a:endParaRPr lang="hu-HU" dirty="0"/>
        </a:p>
      </dgm:t>
    </dgm:pt>
    <dgm:pt modelId="{1F4C1AB9-DA43-485A-878A-EFCE5A55FDBC}" type="parTrans" cxnId="{2ECBC1DA-C580-46F4-9AED-8D1213622BCB}">
      <dgm:prSet/>
      <dgm:spPr/>
      <dgm:t>
        <a:bodyPr/>
        <a:lstStyle/>
        <a:p>
          <a:endParaRPr lang="hu-HU"/>
        </a:p>
      </dgm:t>
    </dgm:pt>
    <dgm:pt modelId="{4A45DEB6-D493-4EAF-9908-3889F455E2BF}" type="sibTrans" cxnId="{2ECBC1DA-C580-46F4-9AED-8D1213622BCB}">
      <dgm:prSet/>
      <dgm:spPr/>
      <dgm:t>
        <a:bodyPr/>
        <a:lstStyle/>
        <a:p>
          <a:endParaRPr lang="hu-HU"/>
        </a:p>
      </dgm:t>
    </dgm:pt>
    <dgm:pt modelId="{57270A92-2CBF-46EB-8C0A-F3D79C39A137}">
      <dgm:prSet phldrT="[Szöveg]"/>
      <dgm:spPr/>
      <dgm:t>
        <a:bodyPr/>
        <a:lstStyle/>
        <a:p>
          <a:r>
            <a:rPr lang="hu-HU" dirty="0" smtClean="0"/>
            <a:t>Bizonyítékok</a:t>
          </a:r>
          <a:endParaRPr lang="hu-HU" dirty="0"/>
        </a:p>
      </dgm:t>
    </dgm:pt>
    <dgm:pt modelId="{01D4158A-EF44-4B7B-8CA5-3D7D86C9C132}" type="parTrans" cxnId="{CF5ED104-A170-4FB8-9331-6760FDD9B103}">
      <dgm:prSet/>
      <dgm:spPr/>
      <dgm:t>
        <a:bodyPr/>
        <a:lstStyle/>
        <a:p>
          <a:endParaRPr lang="hu-HU"/>
        </a:p>
      </dgm:t>
    </dgm:pt>
    <dgm:pt modelId="{E9E324EB-FCF5-4AB1-95A8-342F09204F1B}" type="sibTrans" cxnId="{CF5ED104-A170-4FB8-9331-6760FDD9B103}">
      <dgm:prSet/>
      <dgm:spPr/>
      <dgm:t>
        <a:bodyPr/>
        <a:lstStyle/>
        <a:p>
          <a:endParaRPr lang="hu-HU"/>
        </a:p>
      </dgm:t>
    </dgm:pt>
    <dgm:pt modelId="{588DBA45-5758-43EA-B33F-ED8AB8B6E0E1}">
      <dgm:prSet phldrT="[Szöveg]"/>
      <dgm:spPr/>
      <dgm:t>
        <a:bodyPr/>
        <a:lstStyle/>
        <a:p>
          <a:r>
            <a:rPr lang="hu-HU" dirty="0" smtClean="0"/>
            <a:t>Akcióterv</a:t>
          </a:r>
          <a:endParaRPr lang="hu-HU" dirty="0"/>
        </a:p>
      </dgm:t>
    </dgm:pt>
    <dgm:pt modelId="{11E20506-E92C-4781-9D8B-73095B8B723A}" type="parTrans" cxnId="{2BAEDB51-58F7-42EE-9173-B41303C5944F}">
      <dgm:prSet/>
      <dgm:spPr/>
      <dgm:t>
        <a:bodyPr/>
        <a:lstStyle/>
        <a:p>
          <a:endParaRPr lang="hu-HU"/>
        </a:p>
      </dgm:t>
    </dgm:pt>
    <dgm:pt modelId="{9DDF8147-501F-4AEF-B6ED-2BEBD5A70DA4}" type="sibTrans" cxnId="{2BAEDB51-58F7-42EE-9173-B41303C5944F}">
      <dgm:prSet/>
      <dgm:spPr/>
      <dgm:t>
        <a:bodyPr/>
        <a:lstStyle/>
        <a:p>
          <a:endParaRPr lang="hu-HU"/>
        </a:p>
      </dgm:t>
    </dgm:pt>
    <dgm:pt modelId="{133F9204-6666-4163-910B-FB297D77D47E}">
      <dgm:prSet phldrT="[Szöveg]"/>
      <dgm:spPr/>
      <dgm:t>
        <a:bodyPr/>
        <a:lstStyle/>
        <a:p>
          <a:r>
            <a:rPr lang="hu-HU" dirty="0" smtClean="0"/>
            <a:t>plakett</a:t>
          </a:r>
          <a:endParaRPr lang="hu-HU" dirty="0"/>
        </a:p>
      </dgm:t>
    </dgm:pt>
    <dgm:pt modelId="{993ACDCF-ABC0-467B-9010-02EBB60BD823}" type="parTrans" cxnId="{75BA0FB2-93AD-4296-9A9E-6F8246314A1D}">
      <dgm:prSet/>
      <dgm:spPr/>
      <dgm:t>
        <a:bodyPr/>
        <a:lstStyle/>
        <a:p>
          <a:endParaRPr lang="hu-HU"/>
        </a:p>
      </dgm:t>
    </dgm:pt>
    <dgm:pt modelId="{E6D6955D-4963-4344-AD54-5B28BC6AEE4A}" type="sibTrans" cxnId="{75BA0FB2-93AD-4296-9A9E-6F8246314A1D}">
      <dgm:prSet/>
      <dgm:spPr/>
      <dgm:t>
        <a:bodyPr/>
        <a:lstStyle/>
        <a:p>
          <a:endParaRPr lang="hu-HU"/>
        </a:p>
      </dgm:t>
    </dgm:pt>
    <dgm:pt modelId="{CAC2240C-DBFA-4113-B09E-D30E17E09BDF}">
      <dgm:prSet phldrT="[Szöveg]"/>
      <dgm:spPr/>
      <dgm:t>
        <a:bodyPr/>
        <a:lstStyle/>
        <a:p>
          <a:r>
            <a:rPr lang="hu-HU" dirty="0" smtClean="0"/>
            <a:t> </a:t>
          </a:r>
          <a:endParaRPr lang="hu-HU" dirty="0"/>
        </a:p>
      </dgm:t>
    </dgm:pt>
    <dgm:pt modelId="{8CFF754F-1281-49A7-944F-5FD70860A1EC}" type="sibTrans" cxnId="{538A8B43-9BB3-44BB-BB7A-71A8C7B08362}">
      <dgm:prSet/>
      <dgm:spPr/>
      <dgm:t>
        <a:bodyPr/>
        <a:lstStyle/>
        <a:p>
          <a:endParaRPr lang="hu-HU"/>
        </a:p>
      </dgm:t>
    </dgm:pt>
    <dgm:pt modelId="{3711D858-C00C-433F-B95D-09AA7054C102}" type="parTrans" cxnId="{538A8B43-9BB3-44BB-BB7A-71A8C7B08362}">
      <dgm:prSet/>
      <dgm:spPr/>
      <dgm:t>
        <a:bodyPr/>
        <a:lstStyle/>
        <a:p>
          <a:endParaRPr lang="hu-HU"/>
        </a:p>
      </dgm:t>
    </dgm:pt>
    <dgm:pt modelId="{19B176A4-BF95-45D7-994C-78A2BEE42886}" type="pres">
      <dgm:prSet presAssocID="{00C7BA67-8BEF-4C6C-9C48-6A06A98CEB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6E6FC3D-830B-488B-A586-6C57A8E21A63}" type="pres">
      <dgm:prSet presAssocID="{CAC2240C-DBFA-4113-B09E-D30E17E09BDF}" presName="centerShape" presStyleLbl="node0" presStyleIdx="0" presStyleCnt="1"/>
      <dgm:spPr/>
      <dgm:t>
        <a:bodyPr/>
        <a:lstStyle/>
        <a:p>
          <a:endParaRPr lang="hu-HU"/>
        </a:p>
      </dgm:t>
    </dgm:pt>
    <dgm:pt modelId="{B153075E-EEE5-4FF8-9187-6ABB7CE781A2}" type="pres">
      <dgm:prSet presAssocID="{AA1B8496-408C-46BB-A9B8-E26FF93A69F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1F7277-A850-4CE7-8882-65ECB7DBD505}" type="pres">
      <dgm:prSet presAssocID="{AA1B8496-408C-46BB-A9B8-E26FF93A69FB}" presName="dummy" presStyleCnt="0"/>
      <dgm:spPr/>
    </dgm:pt>
    <dgm:pt modelId="{22C90C8F-66F2-41AA-9EFC-9EAC9D1B7A38}" type="pres">
      <dgm:prSet presAssocID="{E134A4EE-BC19-42C0-B1B4-A27BE35F5F12}" presName="sibTrans" presStyleLbl="sibTrans2D1" presStyleIdx="0" presStyleCnt="7"/>
      <dgm:spPr/>
      <dgm:t>
        <a:bodyPr/>
        <a:lstStyle/>
        <a:p>
          <a:endParaRPr lang="hu-HU"/>
        </a:p>
      </dgm:t>
    </dgm:pt>
    <dgm:pt modelId="{059F70FE-B0E0-4852-AA12-8DC288434FB8}" type="pres">
      <dgm:prSet presAssocID="{26B24EFF-59BD-4D9A-966E-875DCEE29F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BE35F0-2B1D-4B8E-887D-A38D0877DE98}" type="pres">
      <dgm:prSet presAssocID="{26B24EFF-59BD-4D9A-966E-875DCEE29F8D}" presName="dummy" presStyleCnt="0"/>
      <dgm:spPr/>
    </dgm:pt>
    <dgm:pt modelId="{E51EC6CB-E19D-43B2-8E4F-F5538E62DF28}" type="pres">
      <dgm:prSet presAssocID="{6760CE30-021A-4BB9-96F7-5BF6BA0FF3F4}" presName="sibTrans" presStyleLbl="sibTrans2D1" presStyleIdx="1" presStyleCnt="7"/>
      <dgm:spPr/>
      <dgm:t>
        <a:bodyPr/>
        <a:lstStyle/>
        <a:p>
          <a:endParaRPr lang="hu-HU"/>
        </a:p>
      </dgm:t>
    </dgm:pt>
    <dgm:pt modelId="{209B046E-BE60-4A27-8134-ED429568B242}" type="pres">
      <dgm:prSet presAssocID="{EC8A2F94-330A-449D-8921-9DB1EB9037E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8481BB-EA5A-43D1-8616-E6F7B7A89722}" type="pres">
      <dgm:prSet presAssocID="{EC8A2F94-330A-449D-8921-9DB1EB9037E6}" presName="dummy" presStyleCnt="0"/>
      <dgm:spPr/>
    </dgm:pt>
    <dgm:pt modelId="{D9E5F1A1-D893-4292-940D-16C0B859918C}" type="pres">
      <dgm:prSet presAssocID="{3B0BCCC0-101F-4459-B406-F054270C9906}" presName="sibTrans" presStyleLbl="sibTrans2D1" presStyleIdx="2" presStyleCnt="7"/>
      <dgm:spPr/>
      <dgm:t>
        <a:bodyPr/>
        <a:lstStyle/>
        <a:p>
          <a:endParaRPr lang="hu-HU"/>
        </a:p>
      </dgm:t>
    </dgm:pt>
    <dgm:pt modelId="{0A83E564-527A-4EE9-88CA-DB8169CEAC09}" type="pres">
      <dgm:prSet presAssocID="{70C552AA-B06F-40D2-AF64-CA1EB93EAB5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5F0AAC-F2F1-46FD-922A-1146D4F2F082}" type="pres">
      <dgm:prSet presAssocID="{70C552AA-B06F-40D2-AF64-CA1EB93EAB56}" presName="dummy" presStyleCnt="0"/>
      <dgm:spPr/>
    </dgm:pt>
    <dgm:pt modelId="{67D60801-9EBC-432B-B814-9DD4B5D99A0B}" type="pres">
      <dgm:prSet presAssocID="{4A45DEB6-D493-4EAF-9908-3889F455E2BF}" presName="sibTrans" presStyleLbl="sibTrans2D1" presStyleIdx="3" presStyleCnt="7"/>
      <dgm:spPr/>
      <dgm:t>
        <a:bodyPr/>
        <a:lstStyle/>
        <a:p>
          <a:endParaRPr lang="hu-HU"/>
        </a:p>
      </dgm:t>
    </dgm:pt>
    <dgm:pt modelId="{FA4A297A-8C0A-4729-B5DE-7575FAAB0281}" type="pres">
      <dgm:prSet presAssocID="{57270A92-2CBF-46EB-8C0A-F3D79C39A13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FE9A75-B4EF-4C83-B914-7D27BF4DBC9A}" type="pres">
      <dgm:prSet presAssocID="{57270A92-2CBF-46EB-8C0A-F3D79C39A137}" presName="dummy" presStyleCnt="0"/>
      <dgm:spPr/>
    </dgm:pt>
    <dgm:pt modelId="{42002147-636B-4CF1-9B0C-09836FED4923}" type="pres">
      <dgm:prSet presAssocID="{E9E324EB-FCF5-4AB1-95A8-342F09204F1B}" presName="sibTrans" presStyleLbl="sibTrans2D1" presStyleIdx="4" presStyleCnt="7"/>
      <dgm:spPr/>
      <dgm:t>
        <a:bodyPr/>
        <a:lstStyle/>
        <a:p>
          <a:endParaRPr lang="hu-HU"/>
        </a:p>
      </dgm:t>
    </dgm:pt>
    <dgm:pt modelId="{A38D190A-69E5-416D-AE73-219D83C225BE}" type="pres">
      <dgm:prSet presAssocID="{588DBA45-5758-43EA-B33F-ED8AB8B6E0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DF6684-138A-49F2-AA2C-615C973FE535}" type="pres">
      <dgm:prSet presAssocID="{588DBA45-5758-43EA-B33F-ED8AB8B6E0E1}" presName="dummy" presStyleCnt="0"/>
      <dgm:spPr/>
    </dgm:pt>
    <dgm:pt modelId="{05212C97-BE72-4B5C-837C-204F394D1618}" type="pres">
      <dgm:prSet presAssocID="{9DDF8147-501F-4AEF-B6ED-2BEBD5A70DA4}" presName="sibTrans" presStyleLbl="sibTrans2D1" presStyleIdx="5" presStyleCnt="7"/>
      <dgm:spPr/>
      <dgm:t>
        <a:bodyPr/>
        <a:lstStyle/>
        <a:p>
          <a:endParaRPr lang="hu-HU"/>
        </a:p>
      </dgm:t>
    </dgm:pt>
    <dgm:pt modelId="{15BCA3F4-0105-4966-BA66-B597EB6D1DBA}" type="pres">
      <dgm:prSet presAssocID="{133F9204-6666-4163-910B-FB297D77D47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0DC336-4F64-46C7-9B9A-7869314E4BA6}" type="pres">
      <dgm:prSet presAssocID="{133F9204-6666-4163-910B-FB297D77D47E}" presName="dummy" presStyleCnt="0"/>
      <dgm:spPr/>
    </dgm:pt>
    <dgm:pt modelId="{6B4CBC4C-9300-4857-8B3A-004815BBE64F}" type="pres">
      <dgm:prSet presAssocID="{E6D6955D-4963-4344-AD54-5B28BC6AEE4A}" presName="sibTrans" presStyleLbl="sibTrans2D1" presStyleIdx="6" presStyleCnt="7"/>
      <dgm:spPr/>
      <dgm:t>
        <a:bodyPr/>
        <a:lstStyle/>
        <a:p>
          <a:endParaRPr lang="hu-HU"/>
        </a:p>
      </dgm:t>
    </dgm:pt>
  </dgm:ptLst>
  <dgm:cxnLst>
    <dgm:cxn modelId="{23AC658C-851D-4A61-AF92-F977F3ABB8B7}" type="presOf" srcId="{E134A4EE-BC19-42C0-B1B4-A27BE35F5F12}" destId="{22C90C8F-66F2-41AA-9EFC-9EAC9D1B7A38}" srcOrd="0" destOrd="0" presId="urn:microsoft.com/office/officeart/2005/8/layout/radial6"/>
    <dgm:cxn modelId="{75BA0FB2-93AD-4296-9A9E-6F8246314A1D}" srcId="{CAC2240C-DBFA-4113-B09E-D30E17E09BDF}" destId="{133F9204-6666-4163-910B-FB297D77D47E}" srcOrd="6" destOrd="0" parTransId="{993ACDCF-ABC0-467B-9010-02EBB60BD823}" sibTransId="{E6D6955D-4963-4344-AD54-5B28BC6AEE4A}"/>
    <dgm:cxn modelId="{2ECBC1DA-C580-46F4-9AED-8D1213622BCB}" srcId="{CAC2240C-DBFA-4113-B09E-D30E17E09BDF}" destId="{70C552AA-B06F-40D2-AF64-CA1EB93EAB56}" srcOrd="3" destOrd="0" parTransId="{1F4C1AB9-DA43-485A-878A-EFCE5A55FDBC}" sibTransId="{4A45DEB6-D493-4EAF-9908-3889F455E2BF}"/>
    <dgm:cxn modelId="{6229B3D1-D669-4DB4-855E-248216D768C6}" type="presOf" srcId="{E6D6955D-4963-4344-AD54-5B28BC6AEE4A}" destId="{6B4CBC4C-9300-4857-8B3A-004815BBE64F}" srcOrd="0" destOrd="0" presId="urn:microsoft.com/office/officeart/2005/8/layout/radial6"/>
    <dgm:cxn modelId="{A88784A0-6105-4DC3-83C2-E158E03B23AC}" type="presOf" srcId="{6760CE30-021A-4BB9-96F7-5BF6BA0FF3F4}" destId="{E51EC6CB-E19D-43B2-8E4F-F5538E62DF28}" srcOrd="0" destOrd="0" presId="urn:microsoft.com/office/officeart/2005/8/layout/radial6"/>
    <dgm:cxn modelId="{264D5182-B19C-4A6A-9935-C10D2CFF8C75}" type="presOf" srcId="{CAC2240C-DBFA-4113-B09E-D30E17E09BDF}" destId="{36E6FC3D-830B-488B-A586-6C57A8E21A63}" srcOrd="0" destOrd="0" presId="urn:microsoft.com/office/officeart/2005/8/layout/radial6"/>
    <dgm:cxn modelId="{C3CBE99F-B5EE-4B99-9CE6-CFF001C57A11}" srcId="{CAC2240C-DBFA-4113-B09E-D30E17E09BDF}" destId="{26B24EFF-59BD-4D9A-966E-875DCEE29F8D}" srcOrd="1" destOrd="0" parTransId="{457063EC-5012-4A4F-BEDB-D92808C89759}" sibTransId="{6760CE30-021A-4BB9-96F7-5BF6BA0FF3F4}"/>
    <dgm:cxn modelId="{39E4BFF0-4D57-4E9C-99C2-F58CCB8D7002}" type="presOf" srcId="{EC8A2F94-330A-449D-8921-9DB1EB9037E6}" destId="{209B046E-BE60-4A27-8134-ED429568B242}" srcOrd="0" destOrd="0" presId="urn:microsoft.com/office/officeart/2005/8/layout/radial6"/>
    <dgm:cxn modelId="{2BAEDB51-58F7-42EE-9173-B41303C5944F}" srcId="{CAC2240C-DBFA-4113-B09E-D30E17E09BDF}" destId="{588DBA45-5758-43EA-B33F-ED8AB8B6E0E1}" srcOrd="5" destOrd="0" parTransId="{11E20506-E92C-4781-9D8B-73095B8B723A}" sibTransId="{9DDF8147-501F-4AEF-B6ED-2BEBD5A70DA4}"/>
    <dgm:cxn modelId="{6813332C-5687-4404-8CE2-530DCE97687B}" type="presOf" srcId="{00C7BA67-8BEF-4C6C-9C48-6A06A98CEB9B}" destId="{19B176A4-BF95-45D7-994C-78A2BEE42886}" srcOrd="0" destOrd="0" presId="urn:microsoft.com/office/officeart/2005/8/layout/radial6"/>
    <dgm:cxn modelId="{7A8E6873-817F-4934-B684-858FA12930E4}" type="presOf" srcId="{3B0BCCC0-101F-4459-B406-F054270C9906}" destId="{D9E5F1A1-D893-4292-940D-16C0B859918C}" srcOrd="0" destOrd="0" presId="urn:microsoft.com/office/officeart/2005/8/layout/radial6"/>
    <dgm:cxn modelId="{47FD0910-6194-4306-8743-2DF8220C7B6E}" type="presOf" srcId="{9DDF8147-501F-4AEF-B6ED-2BEBD5A70DA4}" destId="{05212C97-BE72-4B5C-837C-204F394D1618}" srcOrd="0" destOrd="0" presId="urn:microsoft.com/office/officeart/2005/8/layout/radial6"/>
    <dgm:cxn modelId="{9B8AC4E7-BD10-4CE9-9DDE-F241FB1714C6}" type="presOf" srcId="{26B24EFF-59BD-4D9A-966E-875DCEE29F8D}" destId="{059F70FE-B0E0-4852-AA12-8DC288434FB8}" srcOrd="0" destOrd="0" presId="urn:microsoft.com/office/officeart/2005/8/layout/radial6"/>
    <dgm:cxn modelId="{A317E418-0490-43F9-9452-FA8C45AD7370}" type="presOf" srcId="{57270A92-2CBF-46EB-8C0A-F3D79C39A137}" destId="{FA4A297A-8C0A-4729-B5DE-7575FAAB0281}" srcOrd="0" destOrd="0" presId="urn:microsoft.com/office/officeart/2005/8/layout/radial6"/>
    <dgm:cxn modelId="{0F36F2AF-5CE8-451E-8679-DD789AF62255}" type="presOf" srcId="{70C552AA-B06F-40D2-AF64-CA1EB93EAB56}" destId="{0A83E564-527A-4EE9-88CA-DB8169CEAC09}" srcOrd="0" destOrd="0" presId="urn:microsoft.com/office/officeart/2005/8/layout/radial6"/>
    <dgm:cxn modelId="{58F5BD84-3CD8-4CD1-BB73-474808757E3E}" type="presOf" srcId="{588DBA45-5758-43EA-B33F-ED8AB8B6E0E1}" destId="{A38D190A-69E5-416D-AE73-219D83C225BE}" srcOrd="0" destOrd="0" presId="urn:microsoft.com/office/officeart/2005/8/layout/radial6"/>
    <dgm:cxn modelId="{FD10DF9A-790E-4B3A-BFE0-9D643598FAE2}" type="presOf" srcId="{AA1B8496-408C-46BB-A9B8-E26FF93A69FB}" destId="{B153075E-EEE5-4FF8-9187-6ABB7CE781A2}" srcOrd="0" destOrd="0" presId="urn:microsoft.com/office/officeart/2005/8/layout/radial6"/>
    <dgm:cxn modelId="{CF5ED104-A170-4FB8-9331-6760FDD9B103}" srcId="{CAC2240C-DBFA-4113-B09E-D30E17E09BDF}" destId="{57270A92-2CBF-46EB-8C0A-F3D79C39A137}" srcOrd="4" destOrd="0" parTransId="{01D4158A-EF44-4B7B-8CA5-3D7D86C9C132}" sibTransId="{E9E324EB-FCF5-4AB1-95A8-342F09204F1B}"/>
    <dgm:cxn modelId="{56EA5D5A-6579-4870-BE52-6738A6431333}" type="presOf" srcId="{4A45DEB6-D493-4EAF-9908-3889F455E2BF}" destId="{67D60801-9EBC-432B-B814-9DD4B5D99A0B}" srcOrd="0" destOrd="0" presId="urn:microsoft.com/office/officeart/2005/8/layout/radial6"/>
    <dgm:cxn modelId="{D4AD8B92-AA7B-4F1A-BF4C-C3086747B057}" srcId="{CAC2240C-DBFA-4113-B09E-D30E17E09BDF}" destId="{EC8A2F94-330A-449D-8921-9DB1EB9037E6}" srcOrd="2" destOrd="0" parTransId="{A9C7C08C-B2F2-4BC9-AD79-5D1324CBAA36}" sibTransId="{3B0BCCC0-101F-4459-B406-F054270C9906}"/>
    <dgm:cxn modelId="{538A8B43-9BB3-44BB-BB7A-71A8C7B08362}" srcId="{00C7BA67-8BEF-4C6C-9C48-6A06A98CEB9B}" destId="{CAC2240C-DBFA-4113-B09E-D30E17E09BDF}" srcOrd="0" destOrd="0" parTransId="{3711D858-C00C-433F-B95D-09AA7054C102}" sibTransId="{8CFF754F-1281-49A7-944F-5FD70860A1EC}"/>
    <dgm:cxn modelId="{846B7C1A-2844-40E2-B19A-532EB327B94C}" type="presOf" srcId="{E9E324EB-FCF5-4AB1-95A8-342F09204F1B}" destId="{42002147-636B-4CF1-9B0C-09836FED4923}" srcOrd="0" destOrd="0" presId="urn:microsoft.com/office/officeart/2005/8/layout/radial6"/>
    <dgm:cxn modelId="{D3D3854F-EF79-4C4A-A46D-E3B0D2CD8E10}" srcId="{CAC2240C-DBFA-4113-B09E-D30E17E09BDF}" destId="{AA1B8496-408C-46BB-A9B8-E26FF93A69FB}" srcOrd="0" destOrd="0" parTransId="{B45E95F5-C3AB-498C-B9D2-08E53521B9F0}" sibTransId="{E134A4EE-BC19-42C0-B1B4-A27BE35F5F12}"/>
    <dgm:cxn modelId="{1FD7403A-66AA-4C8C-A455-FE22BBF332D2}" type="presOf" srcId="{133F9204-6666-4163-910B-FB297D77D47E}" destId="{15BCA3F4-0105-4966-BA66-B597EB6D1DBA}" srcOrd="0" destOrd="0" presId="urn:microsoft.com/office/officeart/2005/8/layout/radial6"/>
    <dgm:cxn modelId="{CCC74B43-C972-4870-A7E1-44E0DFD5B59F}" type="presParOf" srcId="{19B176A4-BF95-45D7-994C-78A2BEE42886}" destId="{36E6FC3D-830B-488B-A586-6C57A8E21A63}" srcOrd="0" destOrd="0" presId="urn:microsoft.com/office/officeart/2005/8/layout/radial6"/>
    <dgm:cxn modelId="{0A007A9D-D16A-498A-9EAA-C3C854E8A73D}" type="presParOf" srcId="{19B176A4-BF95-45D7-994C-78A2BEE42886}" destId="{B153075E-EEE5-4FF8-9187-6ABB7CE781A2}" srcOrd="1" destOrd="0" presId="urn:microsoft.com/office/officeart/2005/8/layout/radial6"/>
    <dgm:cxn modelId="{11AC6FFA-D88F-41B2-B7B1-EB70D99B29F6}" type="presParOf" srcId="{19B176A4-BF95-45D7-994C-78A2BEE42886}" destId="{321F7277-A850-4CE7-8882-65ECB7DBD505}" srcOrd="2" destOrd="0" presId="urn:microsoft.com/office/officeart/2005/8/layout/radial6"/>
    <dgm:cxn modelId="{2C3AAE03-9E5A-4B1F-9408-3D461EEC8FC5}" type="presParOf" srcId="{19B176A4-BF95-45D7-994C-78A2BEE42886}" destId="{22C90C8F-66F2-41AA-9EFC-9EAC9D1B7A38}" srcOrd="3" destOrd="0" presId="urn:microsoft.com/office/officeart/2005/8/layout/radial6"/>
    <dgm:cxn modelId="{A2CBE47D-7F39-4C1B-9252-D785B9727C34}" type="presParOf" srcId="{19B176A4-BF95-45D7-994C-78A2BEE42886}" destId="{059F70FE-B0E0-4852-AA12-8DC288434FB8}" srcOrd="4" destOrd="0" presId="urn:microsoft.com/office/officeart/2005/8/layout/radial6"/>
    <dgm:cxn modelId="{90D450A4-091A-487B-BA6E-B0B39FF2EA1C}" type="presParOf" srcId="{19B176A4-BF95-45D7-994C-78A2BEE42886}" destId="{A8BE35F0-2B1D-4B8E-887D-A38D0877DE98}" srcOrd="5" destOrd="0" presId="urn:microsoft.com/office/officeart/2005/8/layout/radial6"/>
    <dgm:cxn modelId="{E45571B4-57D9-472A-9CE9-927A4090AE6F}" type="presParOf" srcId="{19B176A4-BF95-45D7-994C-78A2BEE42886}" destId="{E51EC6CB-E19D-43B2-8E4F-F5538E62DF28}" srcOrd="6" destOrd="0" presId="urn:microsoft.com/office/officeart/2005/8/layout/radial6"/>
    <dgm:cxn modelId="{A92895BC-9943-4399-8C42-56CDE4602E69}" type="presParOf" srcId="{19B176A4-BF95-45D7-994C-78A2BEE42886}" destId="{209B046E-BE60-4A27-8134-ED429568B242}" srcOrd="7" destOrd="0" presId="urn:microsoft.com/office/officeart/2005/8/layout/radial6"/>
    <dgm:cxn modelId="{63B9141B-E97A-42BD-921C-D8C8AEC68F80}" type="presParOf" srcId="{19B176A4-BF95-45D7-994C-78A2BEE42886}" destId="{C58481BB-EA5A-43D1-8616-E6F7B7A89722}" srcOrd="8" destOrd="0" presId="urn:microsoft.com/office/officeart/2005/8/layout/radial6"/>
    <dgm:cxn modelId="{ECA1E109-2CA7-4622-9FD4-B98EA23C11A5}" type="presParOf" srcId="{19B176A4-BF95-45D7-994C-78A2BEE42886}" destId="{D9E5F1A1-D893-4292-940D-16C0B859918C}" srcOrd="9" destOrd="0" presId="urn:microsoft.com/office/officeart/2005/8/layout/radial6"/>
    <dgm:cxn modelId="{35AEC5A0-C4BD-449F-A3D3-DF2EC3C47230}" type="presParOf" srcId="{19B176A4-BF95-45D7-994C-78A2BEE42886}" destId="{0A83E564-527A-4EE9-88CA-DB8169CEAC09}" srcOrd="10" destOrd="0" presId="urn:microsoft.com/office/officeart/2005/8/layout/radial6"/>
    <dgm:cxn modelId="{1E97F661-0885-4908-86BC-57060600336D}" type="presParOf" srcId="{19B176A4-BF95-45D7-994C-78A2BEE42886}" destId="{055F0AAC-F2F1-46FD-922A-1146D4F2F082}" srcOrd="11" destOrd="0" presId="urn:microsoft.com/office/officeart/2005/8/layout/radial6"/>
    <dgm:cxn modelId="{A0EC8976-5C86-4F45-B6F9-115A1AFC4580}" type="presParOf" srcId="{19B176A4-BF95-45D7-994C-78A2BEE42886}" destId="{67D60801-9EBC-432B-B814-9DD4B5D99A0B}" srcOrd="12" destOrd="0" presId="urn:microsoft.com/office/officeart/2005/8/layout/radial6"/>
    <dgm:cxn modelId="{F07EAB91-B89C-4290-8AFB-D4E84EBCB789}" type="presParOf" srcId="{19B176A4-BF95-45D7-994C-78A2BEE42886}" destId="{FA4A297A-8C0A-4729-B5DE-7575FAAB0281}" srcOrd="13" destOrd="0" presId="urn:microsoft.com/office/officeart/2005/8/layout/radial6"/>
    <dgm:cxn modelId="{DE69DBA0-CA11-4B6B-8AD0-82CE30D829E4}" type="presParOf" srcId="{19B176A4-BF95-45D7-994C-78A2BEE42886}" destId="{78FE9A75-B4EF-4C83-B914-7D27BF4DBC9A}" srcOrd="14" destOrd="0" presId="urn:microsoft.com/office/officeart/2005/8/layout/radial6"/>
    <dgm:cxn modelId="{693AB72C-8539-4A7B-AC82-960871C6ED98}" type="presParOf" srcId="{19B176A4-BF95-45D7-994C-78A2BEE42886}" destId="{42002147-636B-4CF1-9B0C-09836FED4923}" srcOrd="15" destOrd="0" presId="urn:microsoft.com/office/officeart/2005/8/layout/radial6"/>
    <dgm:cxn modelId="{31A8462A-3E58-4659-A784-1ECA0C17CBC5}" type="presParOf" srcId="{19B176A4-BF95-45D7-994C-78A2BEE42886}" destId="{A38D190A-69E5-416D-AE73-219D83C225BE}" srcOrd="16" destOrd="0" presId="urn:microsoft.com/office/officeart/2005/8/layout/radial6"/>
    <dgm:cxn modelId="{59625D63-F8E1-42E5-ACA9-A93629FFE623}" type="presParOf" srcId="{19B176A4-BF95-45D7-994C-78A2BEE42886}" destId="{7BDF6684-138A-49F2-AA2C-615C973FE535}" srcOrd="17" destOrd="0" presId="urn:microsoft.com/office/officeart/2005/8/layout/radial6"/>
    <dgm:cxn modelId="{ECA27F31-DE5F-4F92-B781-291C6BC2333A}" type="presParOf" srcId="{19B176A4-BF95-45D7-994C-78A2BEE42886}" destId="{05212C97-BE72-4B5C-837C-204F394D1618}" srcOrd="18" destOrd="0" presId="urn:microsoft.com/office/officeart/2005/8/layout/radial6"/>
    <dgm:cxn modelId="{F2F96D3F-4701-451A-B163-5D572D522C99}" type="presParOf" srcId="{19B176A4-BF95-45D7-994C-78A2BEE42886}" destId="{15BCA3F4-0105-4966-BA66-B597EB6D1DBA}" srcOrd="19" destOrd="0" presId="urn:microsoft.com/office/officeart/2005/8/layout/radial6"/>
    <dgm:cxn modelId="{05E81BB4-9033-437A-BCE1-944A05F62BBD}" type="presParOf" srcId="{19B176A4-BF95-45D7-994C-78A2BEE42886}" destId="{2B0DC336-4F64-46C7-9B9A-7869314E4BA6}" srcOrd="20" destOrd="0" presId="urn:microsoft.com/office/officeart/2005/8/layout/radial6"/>
    <dgm:cxn modelId="{1AC05DF8-7C84-4F8E-86FA-75E4CF9E7771}" type="presParOf" srcId="{19B176A4-BF95-45D7-994C-78A2BEE42886}" destId="{6B4CBC4C-9300-4857-8B3A-004815BBE64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19ED8-994F-4969-9F24-600278BA5B13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technológiai</a:t>
          </a:r>
          <a:endParaRPr lang="hu-HU" sz="2800" kern="1200" dirty="0"/>
        </a:p>
      </dsp:txBody>
      <dsp:txXfrm>
        <a:off x="2153920" y="477519"/>
        <a:ext cx="1788160" cy="1097280"/>
      </dsp:txXfrm>
    </dsp:sp>
    <dsp:sp modelId="{7794D1FF-B340-450F-91DB-A9EB559784A6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kognitív</a:t>
          </a:r>
          <a:endParaRPr lang="hu-HU" sz="2800" kern="1200" dirty="0"/>
        </a:p>
      </dsp:txBody>
      <dsp:txXfrm>
        <a:off x="3454400" y="2204720"/>
        <a:ext cx="1463040" cy="1341120"/>
      </dsp:txXfrm>
    </dsp:sp>
    <dsp:sp modelId="{99EB0DEA-FAB1-48AC-A847-23591121571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etikai</a:t>
          </a:r>
          <a:endParaRPr lang="hu-HU" sz="2800" kern="1200" dirty="0"/>
        </a:p>
      </dsp:txBody>
      <dsp:txXfrm>
        <a:off x="1178560" y="2204720"/>
        <a:ext cx="1463040" cy="1341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F3009-12A8-4DD5-8C59-3B0178C64C9E}">
      <dsp:nvSpPr>
        <dsp:cNvPr id="0" name=""/>
        <dsp:cNvSpPr/>
      </dsp:nvSpPr>
      <dsp:spPr>
        <a:xfrm>
          <a:off x="77339" y="4010"/>
          <a:ext cx="3587392" cy="57220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E9E90-5A5D-4BB2-AE6A-A9D5BE1B9AC9}">
      <dsp:nvSpPr>
        <dsp:cNvPr id="0" name=""/>
        <dsp:cNvSpPr/>
      </dsp:nvSpPr>
      <dsp:spPr>
        <a:xfrm>
          <a:off x="131927" y="50353"/>
          <a:ext cx="810986" cy="4563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0ECE8-64E3-48CF-A0DD-20775C75F88D}">
      <dsp:nvSpPr>
        <dsp:cNvPr id="0" name=""/>
        <dsp:cNvSpPr/>
      </dsp:nvSpPr>
      <dsp:spPr>
        <a:xfrm rot="10800000">
          <a:off x="112382" y="625643"/>
          <a:ext cx="810986" cy="7646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Hitelesség</a:t>
          </a:r>
          <a:endParaRPr lang="hu-HU" sz="1100" kern="1200" dirty="0"/>
        </a:p>
      </dsp:txBody>
      <dsp:txXfrm rot="10800000">
        <a:off x="135898" y="625643"/>
        <a:ext cx="763954" cy="741160"/>
      </dsp:txXfrm>
    </dsp:sp>
    <dsp:sp modelId="{FD3116B3-1F21-4A67-949F-1A4CE466BDFB}">
      <dsp:nvSpPr>
        <dsp:cNvPr id="0" name=""/>
        <dsp:cNvSpPr/>
      </dsp:nvSpPr>
      <dsp:spPr>
        <a:xfrm>
          <a:off x="1002966" y="40043"/>
          <a:ext cx="810986" cy="458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D059E-8740-4335-82C5-2B839DDA3C30}">
      <dsp:nvSpPr>
        <dsp:cNvPr id="0" name=""/>
        <dsp:cNvSpPr/>
      </dsp:nvSpPr>
      <dsp:spPr>
        <a:xfrm rot="10800000">
          <a:off x="1004467" y="625643"/>
          <a:ext cx="810986" cy="764676"/>
        </a:xfrm>
        <a:prstGeom prst="round2SameRect">
          <a:avLst>
            <a:gd name="adj1" fmla="val 10500"/>
            <a:gd name="adj2" fmla="val 0"/>
          </a:avLst>
        </a:prstGeom>
        <a:solidFill>
          <a:srgbClr val="2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Digitális</a:t>
          </a:r>
          <a:r>
            <a:rPr lang="hu-HU" sz="2800" kern="1200" dirty="0" smtClean="0"/>
            <a:t> </a:t>
          </a:r>
          <a:r>
            <a:rPr lang="hu-HU" sz="1100" kern="1200" dirty="0" smtClean="0"/>
            <a:t>lábnyom</a:t>
          </a:r>
          <a:endParaRPr lang="hu-HU" sz="1100" kern="1200" dirty="0"/>
        </a:p>
      </dsp:txBody>
      <dsp:txXfrm rot="10800000">
        <a:off x="1027983" y="625643"/>
        <a:ext cx="763954" cy="741160"/>
      </dsp:txXfrm>
    </dsp:sp>
    <dsp:sp modelId="{8FF738B2-F63B-4CE8-9E38-3E1B999475D7}">
      <dsp:nvSpPr>
        <dsp:cNvPr id="0" name=""/>
        <dsp:cNvSpPr/>
      </dsp:nvSpPr>
      <dsp:spPr>
        <a:xfrm>
          <a:off x="1893453" y="41644"/>
          <a:ext cx="810986" cy="458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511B1-FF14-4F81-8F52-88D986184E4D}">
      <dsp:nvSpPr>
        <dsp:cNvPr id="0" name=""/>
        <dsp:cNvSpPr/>
      </dsp:nvSpPr>
      <dsp:spPr>
        <a:xfrm rot="10800000">
          <a:off x="1896551" y="625643"/>
          <a:ext cx="810986" cy="764676"/>
        </a:xfrm>
        <a:prstGeom prst="round2SameRect">
          <a:avLst>
            <a:gd name="adj1" fmla="val 10500"/>
            <a:gd name="adj2" fmla="val 0"/>
          </a:avLst>
        </a:prstGeom>
        <a:solidFill>
          <a:srgbClr val="81C3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Védelem</a:t>
          </a:r>
          <a:endParaRPr lang="hu-HU" sz="1100" kern="1200" dirty="0"/>
        </a:p>
      </dsp:txBody>
      <dsp:txXfrm rot="10800000">
        <a:off x="1920067" y="625643"/>
        <a:ext cx="763954" cy="741160"/>
      </dsp:txXfrm>
    </dsp:sp>
    <dsp:sp modelId="{6B044A3C-C3B5-4FEC-8A19-8E8FF0F06225}">
      <dsp:nvSpPr>
        <dsp:cNvPr id="0" name=""/>
        <dsp:cNvSpPr/>
      </dsp:nvSpPr>
      <dsp:spPr>
        <a:xfrm>
          <a:off x="2783940" y="50353"/>
          <a:ext cx="810986" cy="4588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33DE2-FD3F-490A-8C7B-CD4599CECBFC}">
      <dsp:nvSpPr>
        <dsp:cNvPr id="0" name=""/>
        <dsp:cNvSpPr/>
      </dsp:nvSpPr>
      <dsp:spPr>
        <a:xfrm rot="10800000">
          <a:off x="2788636" y="625643"/>
          <a:ext cx="810986" cy="764676"/>
        </a:xfrm>
        <a:prstGeom prst="round2SameRect">
          <a:avLst>
            <a:gd name="adj1" fmla="val 10500"/>
            <a:gd name="adj2" fmla="val 0"/>
          </a:avLst>
        </a:prstGeom>
        <a:solidFill>
          <a:srgbClr val="F47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Tisztelet</a:t>
          </a:r>
          <a:endParaRPr lang="hu-HU" sz="1100" kern="1200" dirty="0"/>
        </a:p>
      </dsp:txBody>
      <dsp:txXfrm rot="10800000">
        <a:off x="2812152" y="625643"/>
        <a:ext cx="763954" cy="7411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69E3-5EEA-44A4-979B-3AA03DFC8191}">
      <dsp:nvSpPr>
        <dsp:cNvPr id="0" name=""/>
        <dsp:cNvSpPr/>
      </dsp:nvSpPr>
      <dsp:spPr>
        <a:xfrm>
          <a:off x="974190" y="0"/>
          <a:ext cx="1095964" cy="5502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Példa</a:t>
          </a:r>
          <a:endParaRPr lang="hu-HU" sz="1400" kern="1200" dirty="0"/>
        </a:p>
      </dsp:txBody>
      <dsp:txXfrm>
        <a:off x="1001051" y="26861"/>
        <a:ext cx="1042242" cy="496535"/>
      </dsp:txXfrm>
    </dsp:sp>
    <dsp:sp modelId="{884BB211-1F14-4816-A235-2D1FD6A32413}">
      <dsp:nvSpPr>
        <dsp:cNvPr id="0" name=""/>
        <dsp:cNvSpPr/>
      </dsp:nvSpPr>
      <dsp:spPr>
        <a:xfrm>
          <a:off x="974190" y="579028"/>
          <a:ext cx="1095964" cy="5502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Odafigyelés</a:t>
          </a:r>
          <a:endParaRPr lang="hu-HU" sz="1400" kern="1200" dirty="0"/>
        </a:p>
      </dsp:txBody>
      <dsp:txXfrm>
        <a:off x="1001051" y="605889"/>
        <a:ext cx="1042242" cy="496535"/>
      </dsp:txXfrm>
    </dsp:sp>
    <dsp:sp modelId="{B0432045-974D-4DE0-B9CA-1FEC74CBAE00}">
      <dsp:nvSpPr>
        <dsp:cNvPr id="0" name=""/>
        <dsp:cNvSpPr/>
      </dsp:nvSpPr>
      <dsp:spPr>
        <a:xfrm>
          <a:off x="974190" y="1156798"/>
          <a:ext cx="1095964" cy="550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Szabályok</a:t>
          </a:r>
          <a:endParaRPr lang="hu-HU" sz="1400" kern="1200" dirty="0"/>
        </a:p>
      </dsp:txBody>
      <dsp:txXfrm>
        <a:off x="1001051" y="1183659"/>
        <a:ext cx="1042242" cy="496535"/>
      </dsp:txXfrm>
    </dsp:sp>
    <dsp:sp modelId="{6D073EE8-C56F-419D-9069-DE4AD39945AA}">
      <dsp:nvSpPr>
        <dsp:cNvPr id="0" name=""/>
        <dsp:cNvSpPr/>
      </dsp:nvSpPr>
      <dsp:spPr>
        <a:xfrm>
          <a:off x="974190" y="1734568"/>
          <a:ext cx="1095964" cy="5502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Oktatás</a:t>
          </a:r>
          <a:endParaRPr lang="hu-HU" sz="1400" kern="1200" dirty="0"/>
        </a:p>
      </dsp:txBody>
      <dsp:txXfrm>
        <a:off x="1001051" y="1761429"/>
        <a:ext cx="1042242" cy="496535"/>
      </dsp:txXfrm>
    </dsp:sp>
    <dsp:sp modelId="{0E6A86A6-D31D-490F-8E5C-60E465ABF287}">
      <dsp:nvSpPr>
        <dsp:cNvPr id="0" name=""/>
        <dsp:cNvSpPr/>
      </dsp:nvSpPr>
      <dsp:spPr>
        <a:xfrm>
          <a:off x="974190" y="2312338"/>
          <a:ext cx="1095964" cy="550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Technológia</a:t>
          </a:r>
          <a:endParaRPr lang="hu-HU" sz="1400" kern="1200" dirty="0"/>
        </a:p>
      </dsp:txBody>
      <dsp:txXfrm>
        <a:off x="1001051" y="2339199"/>
        <a:ext cx="1042242" cy="496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F3009-12A8-4DD5-8C59-3B0178C64C9E}">
      <dsp:nvSpPr>
        <dsp:cNvPr id="0" name=""/>
        <dsp:cNvSpPr/>
      </dsp:nvSpPr>
      <dsp:spPr>
        <a:xfrm>
          <a:off x="168857" y="10518"/>
          <a:ext cx="7832425" cy="150071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E9E90-5A5D-4BB2-AE6A-A9D5BE1B9AC9}">
      <dsp:nvSpPr>
        <dsp:cNvPr id="0" name=""/>
        <dsp:cNvSpPr/>
      </dsp:nvSpPr>
      <dsp:spPr>
        <a:xfrm>
          <a:off x="288039" y="132061"/>
          <a:ext cx="1770641" cy="11969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0ECE8-64E3-48CF-A0DD-20775C75F88D}">
      <dsp:nvSpPr>
        <dsp:cNvPr id="0" name=""/>
        <dsp:cNvSpPr/>
      </dsp:nvSpPr>
      <dsp:spPr>
        <a:xfrm rot="10800000">
          <a:off x="245366" y="1640877"/>
          <a:ext cx="1770641" cy="200551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Hitelesség</a:t>
          </a:r>
          <a:endParaRPr lang="hu-HU" sz="2400" kern="1200" dirty="0"/>
        </a:p>
      </dsp:txBody>
      <dsp:txXfrm rot="10800000">
        <a:off x="299819" y="1640877"/>
        <a:ext cx="1661735" cy="1951063"/>
      </dsp:txXfrm>
    </dsp:sp>
    <dsp:sp modelId="{FD3116B3-1F21-4A67-949F-1A4CE466BDFB}">
      <dsp:nvSpPr>
        <dsp:cNvPr id="0" name=""/>
        <dsp:cNvSpPr/>
      </dsp:nvSpPr>
      <dsp:spPr>
        <a:xfrm>
          <a:off x="2189796" y="105022"/>
          <a:ext cx="1770641" cy="1203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D059E-8740-4335-82C5-2B839DDA3C30}">
      <dsp:nvSpPr>
        <dsp:cNvPr id="0" name=""/>
        <dsp:cNvSpPr/>
      </dsp:nvSpPr>
      <dsp:spPr>
        <a:xfrm rot="10800000">
          <a:off x="2193072" y="1640877"/>
          <a:ext cx="1770641" cy="2005516"/>
        </a:xfrm>
        <a:prstGeom prst="round2SameRect">
          <a:avLst>
            <a:gd name="adj1" fmla="val 10500"/>
            <a:gd name="adj2" fmla="val 0"/>
          </a:avLst>
        </a:prstGeom>
        <a:solidFill>
          <a:srgbClr val="27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Digitális</a:t>
          </a:r>
          <a:r>
            <a:rPr lang="hu-HU" sz="2800" kern="1200" dirty="0" smtClean="0"/>
            <a:t> </a:t>
          </a:r>
          <a:r>
            <a:rPr lang="hu-HU" sz="2400" kern="1200" dirty="0" smtClean="0"/>
            <a:t>lábnyom</a:t>
          </a:r>
          <a:endParaRPr lang="hu-HU" sz="2400" kern="1200" dirty="0"/>
        </a:p>
      </dsp:txBody>
      <dsp:txXfrm rot="10800000">
        <a:off x="2247525" y="1640877"/>
        <a:ext cx="1661735" cy="1951063"/>
      </dsp:txXfrm>
    </dsp:sp>
    <dsp:sp modelId="{8FF738B2-F63B-4CE8-9E38-3E1B999475D7}">
      <dsp:nvSpPr>
        <dsp:cNvPr id="0" name=""/>
        <dsp:cNvSpPr/>
      </dsp:nvSpPr>
      <dsp:spPr>
        <a:xfrm>
          <a:off x="4134014" y="109222"/>
          <a:ext cx="1770641" cy="1203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511B1-FF14-4F81-8F52-88D986184E4D}">
      <dsp:nvSpPr>
        <dsp:cNvPr id="0" name=""/>
        <dsp:cNvSpPr/>
      </dsp:nvSpPr>
      <dsp:spPr>
        <a:xfrm rot="10800000">
          <a:off x="4140778" y="1640877"/>
          <a:ext cx="1770641" cy="2005516"/>
        </a:xfrm>
        <a:prstGeom prst="round2SameRect">
          <a:avLst>
            <a:gd name="adj1" fmla="val 10500"/>
            <a:gd name="adj2" fmla="val 0"/>
          </a:avLst>
        </a:prstGeom>
        <a:solidFill>
          <a:srgbClr val="81C3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Védelem</a:t>
          </a:r>
          <a:endParaRPr lang="hu-HU" sz="2400" kern="1200" dirty="0"/>
        </a:p>
      </dsp:txBody>
      <dsp:txXfrm rot="10800000">
        <a:off x="4195231" y="1640877"/>
        <a:ext cx="1661735" cy="1951063"/>
      </dsp:txXfrm>
    </dsp:sp>
    <dsp:sp modelId="{6B044A3C-C3B5-4FEC-8A19-8E8FF0F06225}">
      <dsp:nvSpPr>
        <dsp:cNvPr id="0" name=""/>
        <dsp:cNvSpPr/>
      </dsp:nvSpPr>
      <dsp:spPr>
        <a:xfrm>
          <a:off x="6078232" y="132061"/>
          <a:ext cx="1770641" cy="12033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33DE2-FD3F-490A-8C7B-CD4599CECBFC}">
      <dsp:nvSpPr>
        <dsp:cNvPr id="0" name=""/>
        <dsp:cNvSpPr/>
      </dsp:nvSpPr>
      <dsp:spPr>
        <a:xfrm rot="10800000">
          <a:off x="6088484" y="1640877"/>
          <a:ext cx="1770641" cy="2005516"/>
        </a:xfrm>
        <a:prstGeom prst="round2SameRect">
          <a:avLst>
            <a:gd name="adj1" fmla="val 10500"/>
            <a:gd name="adj2" fmla="val 0"/>
          </a:avLst>
        </a:prstGeom>
        <a:solidFill>
          <a:srgbClr val="F47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Tisztelet</a:t>
          </a:r>
          <a:endParaRPr lang="hu-HU" sz="2400" kern="1200" dirty="0"/>
        </a:p>
      </dsp:txBody>
      <dsp:txXfrm rot="10800000">
        <a:off x="6142937" y="1640877"/>
        <a:ext cx="1661735" cy="1951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69E3-5EEA-44A4-979B-3AA03DFC8191}">
      <dsp:nvSpPr>
        <dsp:cNvPr id="0" name=""/>
        <dsp:cNvSpPr/>
      </dsp:nvSpPr>
      <dsp:spPr>
        <a:xfrm>
          <a:off x="1636021" y="1785"/>
          <a:ext cx="1840524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Példa</a:t>
          </a:r>
          <a:endParaRPr lang="hu-HU" sz="2400" kern="1200" dirty="0"/>
        </a:p>
      </dsp:txBody>
      <dsp:txXfrm>
        <a:off x="1674139" y="39903"/>
        <a:ext cx="1764288" cy="704615"/>
      </dsp:txXfrm>
    </dsp:sp>
    <dsp:sp modelId="{884BB211-1F14-4816-A235-2D1FD6A32413}">
      <dsp:nvSpPr>
        <dsp:cNvPr id="0" name=""/>
        <dsp:cNvSpPr/>
      </dsp:nvSpPr>
      <dsp:spPr>
        <a:xfrm>
          <a:off x="1636021" y="821680"/>
          <a:ext cx="1840524" cy="780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Odafigyelés</a:t>
          </a:r>
          <a:endParaRPr lang="hu-HU" sz="2400" kern="1200" dirty="0"/>
        </a:p>
      </dsp:txBody>
      <dsp:txXfrm>
        <a:off x="1674139" y="859798"/>
        <a:ext cx="1764288" cy="704615"/>
      </dsp:txXfrm>
    </dsp:sp>
    <dsp:sp modelId="{B0432045-974D-4DE0-B9CA-1FEC74CBAE00}">
      <dsp:nvSpPr>
        <dsp:cNvPr id="0" name=""/>
        <dsp:cNvSpPr/>
      </dsp:nvSpPr>
      <dsp:spPr>
        <a:xfrm>
          <a:off x="1636021" y="1641574"/>
          <a:ext cx="1840524" cy="780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Szabályok</a:t>
          </a:r>
          <a:endParaRPr lang="hu-HU" sz="2400" kern="1200" dirty="0"/>
        </a:p>
      </dsp:txBody>
      <dsp:txXfrm>
        <a:off x="1674139" y="1679692"/>
        <a:ext cx="1764288" cy="704615"/>
      </dsp:txXfrm>
    </dsp:sp>
    <dsp:sp modelId="{6D073EE8-C56F-419D-9069-DE4AD39945AA}">
      <dsp:nvSpPr>
        <dsp:cNvPr id="0" name=""/>
        <dsp:cNvSpPr/>
      </dsp:nvSpPr>
      <dsp:spPr>
        <a:xfrm>
          <a:off x="1636021" y="2461468"/>
          <a:ext cx="1840524" cy="78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Oktatás</a:t>
          </a:r>
          <a:endParaRPr lang="hu-HU" sz="2400" kern="1200" dirty="0"/>
        </a:p>
      </dsp:txBody>
      <dsp:txXfrm>
        <a:off x="1674139" y="2499586"/>
        <a:ext cx="1764288" cy="704615"/>
      </dsp:txXfrm>
    </dsp:sp>
    <dsp:sp modelId="{0E6A86A6-D31D-490F-8E5C-60E465ABF287}">
      <dsp:nvSpPr>
        <dsp:cNvPr id="0" name=""/>
        <dsp:cNvSpPr/>
      </dsp:nvSpPr>
      <dsp:spPr>
        <a:xfrm>
          <a:off x="1636021" y="3281362"/>
          <a:ext cx="1840524" cy="7808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Technológia</a:t>
          </a:r>
          <a:endParaRPr lang="hu-HU" sz="2400" kern="1200" dirty="0"/>
        </a:p>
      </dsp:txBody>
      <dsp:txXfrm>
        <a:off x="1674139" y="3319480"/>
        <a:ext cx="1764288" cy="704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69E3-5EEA-44A4-979B-3AA03DFC8191}">
      <dsp:nvSpPr>
        <dsp:cNvPr id="0" name=""/>
        <dsp:cNvSpPr/>
      </dsp:nvSpPr>
      <dsp:spPr>
        <a:xfrm>
          <a:off x="1636021" y="1785"/>
          <a:ext cx="1840524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Példa</a:t>
          </a:r>
          <a:endParaRPr lang="hu-HU" sz="2400" kern="1200" dirty="0"/>
        </a:p>
      </dsp:txBody>
      <dsp:txXfrm>
        <a:off x="1674139" y="39903"/>
        <a:ext cx="1764288" cy="704615"/>
      </dsp:txXfrm>
    </dsp:sp>
    <dsp:sp modelId="{884BB211-1F14-4816-A235-2D1FD6A32413}">
      <dsp:nvSpPr>
        <dsp:cNvPr id="0" name=""/>
        <dsp:cNvSpPr/>
      </dsp:nvSpPr>
      <dsp:spPr>
        <a:xfrm>
          <a:off x="1636021" y="821680"/>
          <a:ext cx="1840524" cy="780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Odafigyelés</a:t>
          </a:r>
          <a:endParaRPr lang="hu-HU" sz="2400" kern="1200" dirty="0"/>
        </a:p>
      </dsp:txBody>
      <dsp:txXfrm>
        <a:off x="1674139" y="859798"/>
        <a:ext cx="1764288" cy="704615"/>
      </dsp:txXfrm>
    </dsp:sp>
    <dsp:sp modelId="{B0432045-974D-4DE0-B9CA-1FEC74CBAE00}">
      <dsp:nvSpPr>
        <dsp:cNvPr id="0" name=""/>
        <dsp:cNvSpPr/>
      </dsp:nvSpPr>
      <dsp:spPr>
        <a:xfrm>
          <a:off x="1636021" y="1641574"/>
          <a:ext cx="1840524" cy="780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Szabályok</a:t>
          </a:r>
          <a:endParaRPr lang="hu-HU" sz="2400" kern="1200" dirty="0"/>
        </a:p>
      </dsp:txBody>
      <dsp:txXfrm>
        <a:off x="1674139" y="1679692"/>
        <a:ext cx="1764288" cy="704615"/>
      </dsp:txXfrm>
    </dsp:sp>
    <dsp:sp modelId="{6D073EE8-C56F-419D-9069-DE4AD39945AA}">
      <dsp:nvSpPr>
        <dsp:cNvPr id="0" name=""/>
        <dsp:cNvSpPr/>
      </dsp:nvSpPr>
      <dsp:spPr>
        <a:xfrm>
          <a:off x="1636021" y="2461468"/>
          <a:ext cx="1840524" cy="78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Oktatás</a:t>
          </a:r>
          <a:endParaRPr lang="hu-HU" sz="2400" kern="1200" dirty="0"/>
        </a:p>
      </dsp:txBody>
      <dsp:txXfrm>
        <a:off x="1674139" y="2499586"/>
        <a:ext cx="1764288" cy="704615"/>
      </dsp:txXfrm>
    </dsp:sp>
    <dsp:sp modelId="{0E6A86A6-D31D-490F-8E5C-60E465ABF287}">
      <dsp:nvSpPr>
        <dsp:cNvPr id="0" name=""/>
        <dsp:cNvSpPr/>
      </dsp:nvSpPr>
      <dsp:spPr>
        <a:xfrm>
          <a:off x="1636021" y="3281362"/>
          <a:ext cx="1840524" cy="7808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Technológia</a:t>
          </a:r>
          <a:endParaRPr lang="hu-HU" sz="2400" kern="1200" dirty="0"/>
        </a:p>
      </dsp:txBody>
      <dsp:txXfrm>
        <a:off x="1674139" y="3319480"/>
        <a:ext cx="1764288" cy="704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69E3-5EEA-44A4-979B-3AA03DFC8191}">
      <dsp:nvSpPr>
        <dsp:cNvPr id="0" name=""/>
        <dsp:cNvSpPr/>
      </dsp:nvSpPr>
      <dsp:spPr>
        <a:xfrm>
          <a:off x="1636021" y="1785"/>
          <a:ext cx="1840524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Példa</a:t>
          </a:r>
          <a:endParaRPr lang="hu-HU" sz="2400" kern="1200" dirty="0"/>
        </a:p>
      </dsp:txBody>
      <dsp:txXfrm>
        <a:off x="1674139" y="39903"/>
        <a:ext cx="1764288" cy="704615"/>
      </dsp:txXfrm>
    </dsp:sp>
    <dsp:sp modelId="{884BB211-1F14-4816-A235-2D1FD6A32413}">
      <dsp:nvSpPr>
        <dsp:cNvPr id="0" name=""/>
        <dsp:cNvSpPr/>
      </dsp:nvSpPr>
      <dsp:spPr>
        <a:xfrm>
          <a:off x="1636021" y="821680"/>
          <a:ext cx="1840524" cy="780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Odafigyelés</a:t>
          </a:r>
          <a:endParaRPr lang="hu-HU" sz="2400" kern="1200" dirty="0"/>
        </a:p>
      </dsp:txBody>
      <dsp:txXfrm>
        <a:off x="1674139" y="859798"/>
        <a:ext cx="1764288" cy="704615"/>
      </dsp:txXfrm>
    </dsp:sp>
    <dsp:sp modelId="{B0432045-974D-4DE0-B9CA-1FEC74CBAE00}">
      <dsp:nvSpPr>
        <dsp:cNvPr id="0" name=""/>
        <dsp:cNvSpPr/>
      </dsp:nvSpPr>
      <dsp:spPr>
        <a:xfrm>
          <a:off x="1636021" y="1641574"/>
          <a:ext cx="1840524" cy="780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Szabályok</a:t>
          </a:r>
          <a:endParaRPr lang="hu-HU" sz="2400" kern="1200" dirty="0"/>
        </a:p>
      </dsp:txBody>
      <dsp:txXfrm>
        <a:off x="1674139" y="1679692"/>
        <a:ext cx="1764288" cy="704615"/>
      </dsp:txXfrm>
    </dsp:sp>
    <dsp:sp modelId="{6D073EE8-C56F-419D-9069-DE4AD39945AA}">
      <dsp:nvSpPr>
        <dsp:cNvPr id="0" name=""/>
        <dsp:cNvSpPr/>
      </dsp:nvSpPr>
      <dsp:spPr>
        <a:xfrm>
          <a:off x="1636021" y="2461468"/>
          <a:ext cx="1840524" cy="78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Oktatás</a:t>
          </a:r>
          <a:endParaRPr lang="hu-HU" sz="2400" kern="1200" dirty="0"/>
        </a:p>
      </dsp:txBody>
      <dsp:txXfrm>
        <a:off x="1674139" y="2499586"/>
        <a:ext cx="1764288" cy="704615"/>
      </dsp:txXfrm>
    </dsp:sp>
    <dsp:sp modelId="{0E6A86A6-D31D-490F-8E5C-60E465ABF287}">
      <dsp:nvSpPr>
        <dsp:cNvPr id="0" name=""/>
        <dsp:cNvSpPr/>
      </dsp:nvSpPr>
      <dsp:spPr>
        <a:xfrm>
          <a:off x="1636021" y="3281362"/>
          <a:ext cx="1840524" cy="7808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Technológia</a:t>
          </a:r>
          <a:endParaRPr lang="hu-HU" sz="2400" kern="1200" dirty="0"/>
        </a:p>
      </dsp:txBody>
      <dsp:txXfrm>
        <a:off x="1674139" y="3319480"/>
        <a:ext cx="1764288" cy="704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69E3-5EEA-44A4-979B-3AA03DFC8191}">
      <dsp:nvSpPr>
        <dsp:cNvPr id="0" name=""/>
        <dsp:cNvSpPr/>
      </dsp:nvSpPr>
      <dsp:spPr>
        <a:xfrm>
          <a:off x="1636021" y="1785"/>
          <a:ext cx="1840524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Példa</a:t>
          </a:r>
          <a:endParaRPr lang="hu-HU" sz="2400" kern="1200" dirty="0"/>
        </a:p>
      </dsp:txBody>
      <dsp:txXfrm>
        <a:off x="1674139" y="39903"/>
        <a:ext cx="1764288" cy="704615"/>
      </dsp:txXfrm>
    </dsp:sp>
    <dsp:sp modelId="{884BB211-1F14-4816-A235-2D1FD6A32413}">
      <dsp:nvSpPr>
        <dsp:cNvPr id="0" name=""/>
        <dsp:cNvSpPr/>
      </dsp:nvSpPr>
      <dsp:spPr>
        <a:xfrm>
          <a:off x="1636021" y="821680"/>
          <a:ext cx="1840524" cy="780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Odafigyelés</a:t>
          </a:r>
          <a:endParaRPr lang="hu-HU" sz="2400" kern="1200" dirty="0"/>
        </a:p>
      </dsp:txBody>
      <dsp:txXfrm>
        <a:off x="1674139" y="859798"/>
        <a:ext cx="1764288" cy="704615"/>
      </dsp:txXfrm>
    </dsp:sp>
    <dsp:sp modelId="{B0432045-974D-4DE0-B9CA-1FEC74CBAE00}">
      <dsp:nvSpPr>
        <dsp:cNvPr id="0" name=""/>
        <dsp:cNvSpPr/>
      </dsp:nvSpPr>
      <dsp:spPr>
        <a:xfrm>
          <a:off x="1636021" y="1641574"/>
          <a:ext cx="1840524" cy="7808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Szabályok</a:t>
          </a:r>
          <a:endParaRPr lang="hu-HU" sz="2400" kern="1200" dirty="0"/>
        </a:p>
      </dsp:txBody>
      <dsp:txXfrm>
        <a:off x="1674139" y="1679692"/>
        <a:ext cx="1764288" cy="704615"/>
      </dsp:txXfrm>
    </dsp:sp>
    <dsp:sp modelId="{6D073EE8-C56F-419D-9069-DE4AD39945AA}">
      <dsp:nvSpPr>
        <dsp:cNvPr id="0" name=""/>
        <dsp:cNvSpPr/>
      </dsp:nvSpPr>
      <dsp:spPr>
        <a:xfrm>
          <a:off x="1636021" y="2461468"/>
          <a:ext cx="1840524" cy="78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Oktatás</a:t>
          </a:r>
          <a:endParaRPr lang="hu-HU" sz="2400" kern="1200" dirty="0"/>
        </a:p>
      </dsp:txBody>
      <dsp:txXfrm>
        <a:off x="1674139" y="2499586"/>
        <a:ext cx="1764288" cy="704615"/>
      </dsp:txXfrm>
    </dsp:sp>
    <dsp:sp modelId="{0E6A86A6-D31D-490F-8E5C-60E465ABF287}">
      <dsp:nvSpPr>
        <dsp:cNvPr id="0" name=""/>
        <dsp:cNvSpPr/>
      </dsp:nvSpPr>
      <dsp:spPr>
        <a:xfrm>
          <a:off x="1636021" y="3281362"/>
          <a:ext cx="1840524" cy="7808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Technológia</a:t>
          </a:r>
          <a:endParaRPr lang="hu-HU" sz="2400" kern="1200" dirty="0"/>
        </a:p>
      </dsp:txBody>
      <dsp:txXfrm>
        <a:off x="1674139" y="3319480"/>
        <a:ext cx="1764288" cy="704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E7B74-03DD-4821-B6A3-306B95D38E6F}">
      <dsp:nvSpPr>
        <dsp:cNvPr id="0" name=""/>
        <dsp:cNvSpPr/>
      </dsp:nvSpPr>
      <dsp:spPr>
        <a:xfrm>
          <a:off x="1785" y="492064"/>
          <a:ext cx="1791890" cy="179189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16510" rIns="98614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önértékelés</a:t>
          </a:r>
          <a:endParaRPr lang="hu-H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201" y="754480"/>
        <a:ext cx="1267058" cy="1267058"/>
      </dsp:txXfrm>
    </dsp:sp>
    <dsp:sp modelId="{C9300C94-2E4B-41AB-ABD0-603E4107B1DA}">
      <dsp:nvSpPr>
        <dsp:cNvPr id="0" name=""/>
        <dsp:cNvSpPr/>
      </dsp:nvSpPr>
      <dsp:spPr>
        <a:xfrm>
          <a:off x="1435298" y="492064"/>
          <a:ext cx="1791890" cy="179189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16510" rIns="98614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akcióterv</a:t>
          </a:r>
          <a:endParaRPr lang="hu-H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7714" y="754480"/>
        <a:ext cx="1267058" cy="1267058"/>
      </dsp:txXfrm>
    </dsp:sp>
    <dsp:sp modelId="{34E16568-1F18-47EA-94FE-5563CC6AC637}">
      <dsp:nvSpPr>
        <dsp:cNvPr id="0" name=""/>
        <dsp:cNvSpPr/>
      </dsp:nvSpPr>
      <dsp:spPr>
        <a:xfrm>
          <a:off x="2868810" y="492064"/>
          <a:ext cx="1791890" cy="179189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16510" rIns="98614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európai tapasztalatok</a:t>
          </a:r>
          <a:endParaRPr lang="hu-H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1226" y="754480"/>
        <a:ext cx="1267058" cy="1267058"/>
      </dsp:txXfrm>
    </dsp:sp>
    <dsp:sp modelId="{61108CBD-230F-415D-AB1E-F4D62EF5AA4B}">
      <dsp:nvSpPr>
        <dsp:cNvPr id="0" name=""/>
        <dsp:cNvSpPr/>
      </dsp:nvSpPr>
      <dsp:spPr>
        <a:xfrm>
          <a:off x="4302323" y="492064"/>
          <a:ext cx="1791890" cy="179189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16510" rIns="98614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minősítés</a:t>
          </a:r>
          <a:endParaRPr lang="hu-H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739" y="754480"/>
        <a:ext cx="1267058" cy="1267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69E3-5EEA-44A4-979B-3AA03DFC8191}">
      <dsp:nvSpPr>
        <dsp:cNvPr id="0" name=""/>
        <dsp:cNvSpPr/>
      </dsp:nvSpPr>
      <dsp:spPr>
        <a:xfrm>
          <a:off x="1373423" y="0"/>
          <a:ext cx="1555372" cy="5841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Példa</a:t>
          </a:r>
          <a:endParaRPr lang="hu-HU" sz="2000" kern="1200" dirty="0"/>
        </a:p>
      </dsp:txBody>
      <dsp:txXfrm>
        <a:off x="1401937" y="28514"/>
        <a:ext cx="1498344" cy="527094"/>
      </dsp:txXfrm>
    </dsp:sp>
    <dsp:sp modelId="{884BB211-1F14-4816-A235-2D1FD6A32413}">
      <dsp:nvSpPr>
        <dsp:cNvPr id="0" name=""/>
        <dsp:cNvSpPr/>
      </dsp:nvSpPr>
      <dsp:spPr>
        <a:xfrm>
          <a:off x="1382553" y="614665"/>
          <a:ext cx="1555372" cy="5841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Odafigyelés</a:t>
          </a:r>
          <a:endParaRPr lang="hu-HU" sz="2000" kern="1200" dirty="0"/>
        </a:p>
      </dsp:txBody>
      <dsp:txXfrm>
        <a:off x="1411067" y="643179"/>
        <a:ext cx="1498344" cy="527094"/>
      </dsp:txXfrm>
    </dsp:sp>
    <dsp:sp modelId="{B0432045-974D-4DE0-B9CA-1FEC74CBAE00}">
      <dsp:nvSpPr>
        <dsp:cNvPr id="0" name=""/>
        <dsp:cNvSpPr/>
      </dsp:nvSpPr>
      <dsp:spPr>
        <a:xfrm>
          <a:off x="1382553" y="1227994"/>
          <a:ext cx="1555372" cy="5841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Szabályok</a:t>
          </a:r>
          <a:endParaRPr lang="hu-HU" sz="2000" kern="1200" dirty="0"/>
        </a:p>
      </dsp:txBody>
      <dsp:txXfrm>
        <a:off x="1411067" y="1256508"/>
        <a:ext cx="1498344" cy="527094"/>
      </dsp:txXfrm>
    </dsp:sp>
    <dsp:sp modelId="{6D073EE8-C56F-419D-9069-DE4AD39945AA}">
      <dsp:nvSpPr>
        <dsp:cNvPr id="0" name=""/>
        <dsp:cNvSpPr/>
      </dsp:nvSpPr>
      <dsp:spPr>
        <a:xfrm>
          <a:off x="1382553" y="1841323"/>
          <a:ext cx="1555372" cy="5841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Oktatás</a:t>
          </a:r>
          <a:endParaRPr lang="hu-HU" sz="2000" kern="1200" dirty="0"/>
        </a:p>
      </dsp:txBody>
      <dsp:txXfrm>
        <a:off x="1411067" y="1869837"/>
        <a:ext cx="1498344" cy="527094"/>
      </dsp:txXfrm>
    </dsp:sp>
    <dsp:sp modelId="{0E6A86A6-D31D-490F-8E5C-60E465ABF287}">
      <dsp:nvSpPr>
        <dsp:cNvPr id="0" name=""/>
        <dsp:cNvSpPr/>
      </dsp:nvSpPr>
      <dsp:spPr>
        <a:xfrm>
          <a:off x="1382553" y="2454652"/>
          <a:ext cx="1555372" cy="58412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Technológia</a:t>
          </a:r>
          <a:endParaRPr lang="hu-HU" sz="2000" kern="1200" dirty="0"/>
        </a:p>
      </dsp:txBody>
      <dsp:txXfrm>
        <a:off x="1411067" y="2483166"/>
        <a:ext cx="1498344" cy="527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CBC4C-9300-4857-8B3A-004815BBE64F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13114286"/>
            <a:gd name="adj2" fmla="val 16200000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12C97-BE72-4B5C-837C-204F394D1618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10028571"/>
            <a:gd name="adj2" fmla="val 13114286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02147-636B-4CF1-9B0C-09836FED4923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6942857"/>
            <a:gd name="adj2" fmla="val 10028571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60801-9EBC-432B-B814-9DD4B5D99A0B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3857143"/>
            <a:gd name="adj2" fmla="val 6942857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5F1A1-D893-4292-940D-16C0B859918C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771429"/>
            <a:gd name="adj2" fmla="val 3857143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EC6CB-E19D-43B2-8E4F-F5538E62DF28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19285714"/>
            <a:gd name="adj2" fmla="val 771429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90C8F-66F2-41AA-9EFC-9EAC9D1B7A38}">
      <dsp:nvSpPr>
        <dsp:cNvPr id="0" name=""/>
        <dsp:cNvSpPr/>
      </dsp:nvSpPr>
      <dsp:spPr>
        <a:xfrm>
          <a:off x="982369" y="468589"/>
          <a:ext cx="3723892" cy="3723892"/>
        </a:xfrm>
        <a:prstGeom prst="blockArc">
          <a:avLst>
            <a:gd name="adj1" fmla="val 16200000"/>
            <a:gd name="adj2" fmla="val 19285714"/>
            <a:gd name="adj3" fmla="val 389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6FC3D-830B-488B-A586-6C57A8E21A63}">
      <dsp:nvSpPr>
        <dsp:cNvPr id="0" name=""/>
        <dsp:cNvSpPr/>
      </dsp:nvSpPr>
      <dsp:spPr>
        <a:xfrm>
          <a:off x="2124904" y="1611124"/>
          <a:ext cx="1438823" cy="14388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6100" kern="1200" dirty="0" smtClean="0"/>
            <a:t> </a:t>
          </a:r>
          <a:endParaRPr lang="hu-HU" sz="6100" kern="1200" dirty="0"/>
        </a:p>
      </dsp:txBody>
      <dsp:txXfrm>
        <a:off x="2335615" y="1821835"/>
        <a:ext cx="1017401" cy="1017401"/>
      </dsp:txXfrm>
    </dsp:sp>
    <dsp:sp modelId="{B153075E-EEE5-4FF8-9187-6ABB7CE781A2}">
      <dsp:nvSpPr>
        <dsp:cNvPr id="0" name=""/>
        <dsp:cNvSpPr/>
      </dsp:nvSpPr>
      <dsp:spPr>
        <a:xfrm>
          <a:off x="2340727" y="1259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Jó gyakorlatok</a:t>
          </a:r>
          <a:endParaRPr lang="hu-HU" sz="1000" kern="1200" dirty="0"/>
        </a:p>
      </dsp:txBody>
      <dsp:txXfrm>
        <a:off x="2488225" y="148757"/>
        <a:ext cx="712180" cy="712180"/>
      </dsp:txXfrm>
    </dsp:sp>
    <dsp:sp modelId="{059F70FE-B0E0-4852-AA12-8DC288434FB8}">
      <dsp:nvSpPr>
        <dsp:cNvPr id="0" name=""/>
        <dsp:cNvSpPr/>
      </dsp:nvSpPr>
      <dsp:spPr>
        <a:xfrm>
          <a:off x="3768107" y="688649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Incidensek kezelése</a:t>
          </a:r>
          <a:endParaRPr lang="hu-HU" sz="1000" kern="1200" dirty="0"/>
        </a:p>
      </dsp:txBody>
      <dsp:txXfrm>
        <a:off x="3915605" y="836147"/>
        <a:ext cx="712180" cy="712180"/>
      </dsp:txXfrm>
    </dsp:sp>
    <dsp:sp modelId="{209B046E-BE60-4A27-8134-ED429568B242}">
      <dsp:nvSpPr>
        <dsp:cNvPr id="0" name=""/>
        <dsp:cNvSpPr/>
      </dsp:nvSpPr>
      <dsp:spPr>
        <a:xfrm>
          <a:off x="4120641" y="2233201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eBiztonság</a:t>
          </a:r>
          <a:r>
            <a:rPr lang="hu-HU" sz="1000" kern="1200" dirty="0" smtClean="0"/>
            <a:t> adatlapok</a:t>
          </a:r>
          <a:endParaRPr lang="hu-HU" sz="1000" kern="1200" dirty="0"/>
        </a:p>
      </dsp:txBody>
      <dsp:txXfrm>
        <a:off x="4268139" y="2380699"/>
        <a:ext cx="712180" cy="712180"/>
      </dsp:txXfrm>
    </dsp:sp>
    <dsp:sp modelId="{0A83E564-527A-4EE9-88CA-DB8169CEAC09}">
      <dsp:nvSpPr>
        <dsp:cNvPr id="0" name=""/>
        <dsp:cNvSpPr/>
      </dsp:nvSpPr>
      <dsp:spPr>
        <a:xfrm>
          <a:off x="3132863" y="3471835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Közösség</a:t>
          </a:r>
          <a:endParaRPr lang="hu-HU" sz="1000" kern="1200" dirty="0"/>
        </a:p>
      </dsp:txBody>
      <dsp:txXfrm>
        <a:off x="3280361" y="3619333"/>
        <a:ext cx="712180" cy="712180"/>
      </dsp:txXfrm>
    </dsp:sp>
    <dsp:sp modelId="{FA4A297A-8C0A-4729-B5DE-7575FAAB0281}">
      <dsp:nvSpPr>
        <dsp:cNvPr id="0" name=""/>
        <dsp:cNvSpPr/>
      </dsp:nvSpPr>
      <dsp:spPr>
        <a:xfrm>
          <a:off x="1548591" y="3471835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Bizonyítékok</a:t>
          </a:r>
          <a:endParaRPr lang="hu-HU" sz="1000" kern="1200" dirty="0"/>
        </a:p>
      </dsp:txBody>
      <dsp:txXfrm>
        <a:off x="1696089" y="3619333"/>
        <a:ext cx="712180" cy="712180"/>
      </dsp:txXfrm>
    </dsp:sp>
    <dsp:sp modelId="{A38D190A-69E5-416D-AE73-219D83C225BE}">
      <dsp:nvSpPr>
        <dsp:cNvPr id="0" name=""/>
        <dsp:cNvSpPr/>
      </dsp:nvSpPr>
      <dsp:spPr>
        <a:xfrm>
          <a:off x="560813" y="2233201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Akcióterv</a:t>
          </a:r>
          <a:endParaRPr lang="hu-HU" sz="1000" kern="1200" dirty="0"/>
        </a:p>
      </dsp:txBody>
      <dsp:txXfrm>
        <a:off x="708311" y="2380699"/>
        <a:ext cx="712180" cy="712180"/>
      </dsp:txXfrm>
    </dsp:sp>
    <dsp:sp modelId="{15BCA3F4-0105-4966-BA66-B597EB6D1DBA}">
      <dsp:nvSpPr>
        <dsp:cNvPr id="0" name=""/>
        <dsp:cNvSpPr/>
      </dsp:nvSpPr>
      <dsp:spPr>
        <a:xfrm>
          <a:off x="913347" y="688649"/>
          <a:ext cx="1007176" cy="10071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plakett</a:t>
          </a:r>
          <a:endParaRPr lang="hu-HU" sz="1000" kern="1200" dirty="0"/>
        </a:p>
      </dsp:txBody>
      <dsp:txXfrm>
        <a:off x="1060845" y="836147"/>
        <a:ext cx="712180" cy="712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903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54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19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94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36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05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51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10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50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87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7.png"/><Relationship Id="rId5" Type="http://schemas.openxmlformats.org/officeDocument/2006/relationships/diagramData" Target="../diagrams/data6.xml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7.xml"/><Relationship Id="rId12" Type="http://schemas.openxmlformats.org/officeDocument/2006/relationships/diagramQuickStyle" Target="../diagrams/quickStyl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11" Type="http://schemas.openxmlformats.org/officeDocument/2006/relationships/diagramLayout" Target="../diagrams/layout8.xml"/><Relationship Id="rId5" Type="http://schemas.openxmlformats.org/officeDocument/2006/relationships/diagramLayout" Target="../diagrams/layout7.xml"/><Relationship Id="rId10" Type="http://schemas.openxmlformats.org/officeDocument/2006/relationships/diagramData" Target="../diagrams/data8.xml"/><Relationship Id="rId4" Type="http://schemas.openxmlformats.org/officeDocument/2006/relationships/diagramData" Target="../diagrams/data7.xml"/><Relationship Id="rId9" Type="http://schemas.openxmlformats.org/officeDocument/2006/relationships/image" Target="../media/image12.jpeg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hyperlink" Target="tinyurl.com/ebiztonsag" TargetMode="External"/><Relationship Id="rId3" Type="http://schemas.openxmlformats.org/officeDocument/2006/relationships/image" Target="../media/image4.jpg"/><Relationship Id="rId7" Type="http://schemas.openxmlformats.org/officeDocument/2006/relationships/diagramColors" Target="../diagrams/colors9.xml"/><Relationship Id="rId12" Type="http://schemas.openxmlformats.org/officeDocument/2006/relationships/hyperlink" Target="http://www.facebook.com/ebiztonsa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11" Type="http://schemas.openxmlformats.org/officeDocument/2006/relationships/hyperlink" Target="mailto:ebiztonsag.minosites@educatio.hu" TargetMode="External"/><Relationship Id="rId5" Type="http://schemas.openxmlformats.org/officeDocument/2006/relationships/diagramLayout" Target="../diagrams/layout9.xml"/><Relationship Id="rId10" Type="http://schemas.openxmlformats.org/officeDocument/2006/relationships/hyperlink" Target="http://www.esafetylabel.eu/" TargetMode="External"/><Relationship Id="rId4" Type="http://schemas.openxmlformats.org/officeDocument/2006/relationships/diagramData" Target="../diagrams/data9.xml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tinyurl.com/ebiztonsa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acebook.com/ebiztonsag" TargetMode="External"/><Relationship Id="rId5" Type="http://schemas.openxmlformats.org/officeDocument/2006/relationships/hyperlink" Target="mailto:ebiztonsag.minosites@educatio.hu" TargetMode="External"/><Relationship Id="rId4" Type="http://schemas.openxmlformats.org/officeDocument/2006/relationships/hyperlink" Target="http://www.esafetylabel.e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4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image" Target="../media/image10.png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diagramColors" Target="../diagrams/colors3.xml"/><Relationship Id="rId5" Type="http://schemas.openxmlformats.org/officeDocument/2006/relationships/hyperlink" Target="http://pmtips.net/wp-content/uploads/2010/08/overcoming-project-issues.jpg" TargetMode="External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8.png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png"/><Relationship Id="rId4" Type="http://schemas.openxmlformats.org/officeDocument/2006/relationships/diagramData" Target="../diagrams/data4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7.png"/><Relationship Id="rId4" Type="http://schemas.openxmlformats.org/officeDocument/2006/relationships/diagramData" Target="../diagrams/data5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60840" cy="2304256"/>
          </a:xfrm>
        </p:spPr>
        <p:txBody>
          <a:bodyPr/>
          <a:lstStyle/>
          <a:p>
            <a:r>
              <a:rPr lang="hu-HU" sz="28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Biztonság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Minősítés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Segítség </a:t>
            </a:r>
            <a:b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21. század néhány etikai kérdésében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3615407"/>
            <a:ext cx="54234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Csordás Ildikó</a:t>
            </a:r>
          </a:p>
          <a:p>
            <a:r>
              <a:rPr lang="hu-H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Educatio</a:t>
            </a:r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Társadalmi Szolgáltató Nonprofit Kft.</a:t>
            </a:r>
          </a:p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Digitális Pedagógiai Osztály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bcdn-sphotos-b-a.akamaihd.net/hphotos-ak-xfp1/v/t1.0-9/10984304_1543422862605472_8836967663516213161_n.png?oh=8788800c0a042e9d1a3e4684d452b161&amp;oe=5585B34D&amp;__gda__=1434680861_cebccc287419864288f07939a0fe1a5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9573" r="7865" b="8428"/>
          <a:stretch/>
        </p:blipFill>
        <p:spPr bwMode="auto">
          <a:xfrm>
            <a:off x="2339752" y="1701257"/>
            <a:ext cx="6490418" cy="41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4677339" y="4420889"/>
            <a:ext cx="3989987" cy="1083895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Iskolai helyzetek</a:t>
            </a:r>
            <a:endParaRPr lang="hu-HU" sz="28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21925291"/>
              </p:ext>
            </p:extLst>
          </p:nvPr>
        </p:nvGraphicFramePr>
        <p:xfrm>
          <a:off x="-1188640" y="1672682"/>
          <a:ext cx="5112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4739350" y="4542431"/>
            <a:ext cx="1187075" cy="886569"/>
          </a:xfrm>
          <a:prstGeom prst="roundRect">
            <a:avLst>
              <a:gd name="adj" fmla="val 10000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537" b="-1818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60789"/>
              <a:satOff val="15872"/>
              <a:lumOff val="14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Lekerekített téglalap 8"/>
          <p:cNvSpPr/>
          <p:nvPr/>
        </p:nvSpPr>
        <p:spPr>
          <a:xfrm>
            <a:off x="7401271" y="4542432"/>
            <a:ext cx="1176601" cy="869095"/>
          </a:xfrm>
          <a:prstGeom prst="roundRect">
            <a:avLst>
              <a:gd name="adj" fmla="val 1000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000" b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Lekerekített téglalap 9"/>
          <p:cNvSpPr/>
          <p:nvPr/>
        </p:nvSpPr>
        <p:spPr>
          <a:xfrm>
            <a:off x="6097723" y="4559906"/>
            <a:ext cx="1176601" cy="869095"/>
          </a:xfrm>
          <a:prstGeom prst="roundRect">
            <a:avLst>
              <a:gd name="adj" fmla="val 1000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7121577"/>
              <a:satOff val="31745"/>
              <a:lumOff val="28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67251"/>
              </p:ext>
            </p:extLst>
          </p:nvPr>
        </p:nvGraphicFramePr>
        <p:xfrm>
          <a:off x="4677339" y="5504784"/>
          <a:ext cx="39899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996"/>
                <a:gridCol w="1329996"/>
                <a:gridCol w="1329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figyelem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védelem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tisztelet</a:t>
                      </a:r>
                      <a:endParaRPr lang="hu-H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242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8491" r="3629" b="12640"/>
          <a:stretch/>
        </p:blipFill>
        <p:spPr bwMode="auto">
          <a:xfrm>
            <a:off x="2771800" y="4797152"/>
            <a:ext cx="4896544" cy="135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06360542"/>
              </p:ext>
            </p:extLst>
          </p:nvPr>
        </p:nvGraphicFramePr>
        <p:xfrm>
          <a:off x="2117320" y="2603713"/>
          <a:ext cx="6096000" cy="2776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Hogyan kezdjük?</a:t>
            </a:r>
            <a:endParaRPr lang="hu-HU" sz="2800" dirty="0"/>
          </a:p>
        </p:txBody>
      </p:sp>
      <p:pic>
        <p:nvPicPr>
          <p:cNvPr id="6" name="Picture 2" descr="http://www.qualified-audit-partners.be/user_images/Logos/EuropeanSchoolnet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9" y="5085184"/>
            <a:ext cx="1804301" cy="9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1654184" y="1268760"/>
            <a:ext cx="7022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Hogyan állítható fel egy jó rendszer?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lehet hatékonyan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segíteni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tanárokat, szülőket?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tudják időről időre az iskolák megítélni, hogy gyakorlatban hatékonyak-e?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36253607"/>
              </p:ext>
            </p:extLst>
          </p:nvPr>
        </p:nvGraphicFramePr>
        <p:xfrm>
          <a:off x="-1116632" y="1412776"/>
          <a:ext cx="4320479" cy="304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796046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301216"/>
            <a:ext cx="6480720" cy="679512"/>
          </a:xfrm>
        </p:spPr>
        <p:txBody>
          <a:bodyPr/>
          <a:lstStyle/>
          <a:p>
            <a:r>
              <a:rPr lang="hu-HU" sz="2800" dirty="0" smtClean="0"/>
              <a:t>Önértékelés, akcióterv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>
            <a:off x="827584" y="1385481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Rendelkezik-e vírusvédelemmel az Ön iskolájának minden számítógépe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 van-e jelölve az Ön iskolájában az a személy, aki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IKT-használat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online hozzáférés felelőse?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Van-e az ön iskolája házirendjében olyan szakasz, amely a diákokról készült és a diákok által készített fényképekre vonatkozik?</a:t>
            </a:r>
          </a:p>
        </p:txBody>
      </p:sp>
      <p:sp>
        <p:nvSpPr>
          <p:cNvPr id="9" name="Téglalap 8"/>
          <p:cNvSpPr/>
          <p:nvPr/>
        </p:nvSpPr>
        <p:spPr>
          <a:xfrm rot="16200000">
            <a:off x="-211693" y="2029681"/>
            <a:ext cx="1683478" cy="39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példák</a:t>
            </a:r>
            <a:endParaRPr lang="hu-HU" dirty="0"/>
          </a:p>
        </p:txBody>
      </p:sp>
      <p:pic>
        <p:nvPicPr>
          <p:cNvPr id="10" name="Picture 2" descr="http://content.screencast.com/users/fotilia/folders/Jing/media/1274fadf-a951-4ffb-8ab6-9bb0e12f2abd/2014-05-28_12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3" y="3212976"/>
            <a:ext cx="7602367" cy="27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69092576"/>
              </p:ext>
            </p:extLst>
          </p:nvPr>
        </p:nvGraphicFramePr>
        <p:xfrm>
          <a:off x="-468560" y="1268760"/>
          <a:ext cx="568863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301216"/>
            <a:ext cx="6480720" cy="679512"/>
          </a:xfrm>
        </p:spPr>
        <p:txBody>
          <a:bodyPr/>
          <a:lstStyle/>
          <a:p>
            <a:r>
              <a:rPr lang="hu-HU" sz="2800" dirty="0" smtClean="0"/>
              <a:t>Előnyök</a:t>
            </a:r>
            <a:endParaRPr lang="hu-HU" sz="2800" dirty="0"/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2385993" cy="98974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283967" y="4581128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Honlap: </a:t>
            </a:r>
            <a:r>
              <a:rPr lang="hu-HU" sz="2400" b="1" dirty="0" smtClean="0">
                <a:hlinkClick r:id="rId10"/>
              </a:rPr>
              <a:t>http</a:t>
            </a:r>
            <a:r>
              <a:rPr lang="hu-HU" sz="2400" b="1" dirty="0">
                <a:hlinkClick r:id="rId10"/>
              </a:rPr>
              <a:t>://www.esafetylabel.eu</a:t>
            </a:r>
            <a:endParaRPr lang="hu-HU" sz="2400" b="1" dirty="0"/>
          </a:p>
          <a:p>
            <a:endParaRPr lang="hu-HU" b="1" dirty="0" smtClean="0"/>
          </a:p>
          <a:p>
            <a:r>
              <a:rPr lang="hu-HU" b="1" dirty="0" smtClean="0"/>
              <a:t>Email: </a:t>
            </a:r>
            <a:r>
              <a:rPr lang="hu-HU" b="1" dirty="0" err="1" smtClean="0">
                <a:hlinkClick r:id="rId11"/>
              </a:rPr>
              <a:t>ebiztonsag.minosites</a:t>
            </a:r>
            <a:r>
              <a:rPr lang="hu-HU" b="1" dirty="0" smtClean="0">
                <a:hlinkClick r:id="rId11"/>
              </a:rPr>
              <a:t>@</a:t>
            </a:r>
            <a:r>
              <a:rPr lang="hu-HU" b="1" dirty="0" err="1" smtClean="0">
                <a:hlinkClick r:id="rId11"/>
              </a:rPr>
              <a:t>educatio.hu</a:t>
            </a:r>
            <a:endParaRPr lang="hu-HU" b="1" dirty="0" smtClean="0"/>
          </a:p>
          <a:p>
            <a:r>
              <a:rPr lang="hu-HU" b="1" dirty="0" smtClean="0"/>
              <a:t>Közösség: </a:t>
            </a:r>
            <a:r>
              <a:rPr lang="hu-HU" b="1" dirty="0" err="1" smtClean="0">
                <a:hlinkClick r:id="rId12"/>
              </a:rPr>
              <a:t>facebook.com</a:t>
            </a:r>
            <a:r>
              <a:rPr lang="hu-HU" b="1" dirty="0" smtClean="0">
                <a:hlinkClick r:id="rId12"/>
              </a:rPr>
              <a:t>/</a:t>
            </a:r>
            <a:r>
              <a:rPr lang="hu-HU" b="1" dirty="0" err="1" smtClean="0">
                <a:hlinkClick r:id="rId12"/>
              </a:rPr>
              <a:t>ebiztonsag</a:t>
            </a:r>
            <a:endParaRPr lang="hu-HU" b="1" dirty="0" smtClean="0"/>
          </a:p>
          <a:p>
            <a:r>
              <a:rPr lang="hu-HU" b="1" dirty="0"/>
              <a:t>Hírlevél: </a:t>
            </a:r>
            <a:r>
              <a:rPr lang="hu-HU" b="1" dirty="0" err="1" smtClean="0">
                <a:hlinkClick r:id="rId13" action="ppaction://hlinkfile"/>
              </a:rPr>
              <a:t>tinyurl.com</a:t>
            </a:r>
            <a:r>
              <a:rPr lang="hu-HU" b="1" dirty="0" smtClean="0">
                <a:hlinkClick r:id="rId13" action="ppaction://hlinkfile"/>
              </a:rPr>
              <a:t>/</a:t>
            </a:r>
            <a:r>
              <a:rPr lang="hu-HU" b="1" dirty="0" err="1" smtClean="0">
                <a:hlinkClick r:id="rId13" action="ppaction://hlinkfile"/>
              </a:rPr>
              <a:t>ebiztonsag</a:t>
            </a:r>
            <a:endParaRPr lang="hu-HU" b="1" dirty="0" smtClean="0"/>
          </a:p>
          <a:p>
            <a:pPr algn="ctr"/>
            <a:endParaRPr lang="hu-HU" b="1" dirty="0"/>
          </a:p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1427" y="1130218"/>
            <a:ext cx="380162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0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301216"/>
            <a:ext cx="6480720" cy="679512"/>
          </a:xfrm>
        </p:spPr>
        <p:txBody>
          <a:bodyPr/>
          <a:lstStyle/>
          <a:p>
            <a:r>
              <a:rPr lang="hu-HU" sz="2800" dirty="0" smtClean="0"/>
              <a:t>jelen</a:t>
            </a:r>
            <a:endParaRPr lang="hu-HU" sz="2800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57200" y="1600200"/>
            <a:ext cx="5410944" cy="4525963"/>
          </a:xfrm>
          <a:prstGeom prst="rect">
            <a:avLst/>
          </a:prstGeom>
        </p:spPr>
        <p:txBody>
          <a:bodyPr numCol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b="1" dirty="0"/>
              <a:t>Európa:</a:t>
            </a:r>
          </a:p>
          <a:p>
            <a:r>
              <a:rPr lang="hu-HU" sz="2400" dirty="0" smtClean="0"/>
              <a:t>14 nyelven elérhető a portál</a:t>
            </a:r>
          </a:p>
          <a:p>
            <a:r>
              <a:rPr lang="hu-HU" sz="2400" dirty="0" smtClean="0"/>
              <a:t>Mintegy 1000 regisztrált iskola</a:t>
            </a:r>
          </a:p>
          <a:p>
            <a:r>
              <a:rPr lang="hu-HU" sz="2400" dirty="0" smtClean="0"/>
              <a:t>530 kitöltött értékelő lap</a:t>
            </a:r>
          </a:p>
          <a:p>
            <a:r>
              <a:rPr lang="hu-HU" sz="2400" dirty="0" smtClean="0"/>
              <a:t>390 bronz minősítés, 23 ezüst- és 3 arany szint</a:t>
            </a:r>
          </a:p>
          <a:p>
            <a:pPr marL="0" indent="0">
              <a:buFont typeface="Arial" pitchFamily="34" charset="0"/>
              <a:buNone/>
            </a:pPr>
            <a:r>
              <a:rPr lang="hu-HU" sz="2000" b="1" dirty="0" smtClean="0"/>
              <a:t>Magyarország</a:t>
            </a:r>
            <a:r>
              <a:rPr lang="hu-HU" sz="2000" dirty="0" smtClean="0"/>
              <a:t>:</a:t>
            </a:r>
          </a:p>
          <a:p>
            <a:r>
              <a:rPr lang="hu-HU" sz="2400" dirty="0" smtClean="0"/>
              <a:t>14 </a:t>
            </a:r>
            <a:r>
              <a:rPr lang="hu-HU" sz="2400" dirty="0" smtClean="0"/>
              <a:t>kitöltött értékelőlap</a:t>
            </a:r>
          </a:p>
          <a:p>
            <a:r>
              <a:rPr lang="hu-HU" sz="2400" dirty="0" smtClean="0"/>
              <a:t>10</a:t>
            </a:r>
            <a:r>
              <a:rPr lang="hu-HU" sz="2400" dirty="0" smtClean="0"/>
              <a:t> </a:t>
            </a:r>
            <a:r>
              <a:rPr lang="hu-HU" sz="2400" dirty="0" smtClean="0"/>
              <a:t>bronz minősítés</a:t>
            </a:r>
          </a:p>
          <a:p>
            <a:pPr marL="0" indent="0">
              <a:buFont typeface="Arial" pitchFamily="34" charset="0"/>
              <a:buNone/>
            </a:pPr>
            <a:endParaRPr lang="hu-HU" sz="2000" dirty="0" smtClean="0"/>
          </a:p>
          <a:p>
            <a:pPr marL="0" indent="0">
              <a:buFont typeface="Arial" pitchFamily="34" charset="0"/>
              <a:buNone/>
            </a:pP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5" y="1006432"/>
            <a:ext cx="2376264" cy="329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4139952" y="4509120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Honlap: </a:t>
            </a:r>
            <a:r>
              <a:rPr lang="hu-HU" sz="2400" b="1" dirty="0" smtClean="0">
                <a:hlinkClick r:id="rId4"/>
              </a:rPr>
              <a:t>http</a:t>
            </a:r>
            <a:r>
              <a:rPr lang="hu-HU" sz="2400" b="1" dirty="0">
                <a:hlinkClick r:id="rId4"/>
              </a:rPr>
              <a:t>://www.esafetylabel.eu</a:t>
            </a:r>
            <a:endParaRPr lang="hu-HU" sz="2400" b="1" dirty="0"/>
          </a:p>
          <a:p>
            <a:endParaRPr lang="hu-HU" b="1" dirty="0" smtClean="0"/>
          </a:p>
          <a:p>
            <a:r>
              <a:rPr lang="hu-HU" b="1" dirty="0" smtClean="0"/>
              <a:t>Email: </a:t>
            </a:r>
            <a:r>
              <a:rPr lang="hu-HU" b="1" dirty="0" err="1" smtClean="0">
                <a:hlinkClick r:id="rId5"/>
              </a:rPr>
              <a:t>ebiztonsag.minosites</a:t>
            </a:r>
            <a:r>
              <a:rPr lang="hu-HU" b="1" dirty="0" smtClean="0">
                <a:hlinkClick r:id="rId5"/>
              </a:rPr>
              <a:t>@</a:t>
            </a:r>
            <a:r>
              <a:rPr lang="hu-HU" b="1" dirty="0" err="1" smtClean="0">
                <a:hlinkClick r:id="rId5"/>
              </a:rPr>
              <a:t>educatio.hu</a:t>
            </a:r>
            <a:endParaRPr lang="hu-HU" b="1" dirty="0" smtClean="0"/>
          </a:p>
          <a:p>
            <a:r>
              <a:rPr lang="hu-HU" b="1" dirty="0" smtClean="0"/>
              <a:t>Közösség: </a:t>
            </a:r>
            <a:r>
              <a:rPr lang="hu-HU" b="1" dirty="0" err="1" smtClean="0">
                <a:hlinkClick r:id="rId6"/>
              </a:rPr>
              <a:t>facebook.com</a:t>
            </a:r>
            <a:r>
              <a:rPr lang="hu-HU" b="1" dirty="0" smtClean="0">
                <a:hlinkClick r:id="rId6"/>
              </a:rPr>
              <a:t>/</a:t>
            </a:r>
            <a:r>
              <a:rPr lang="hu-HU" b="1" dirty="0" err="1" smtClean="0">
                <a:hlinkClick r:id="rId6"/>
              </a:rPr>
              <a:t>ebiztonsag</a:t>
            </a:r>
            <a:endParaRPr lang="hu-HU" b="1" dirty="0" smtClean="0"/>
          </a:p>
          <a:p>
            <a:r>
              <a:rPr lang="hu-HU" b="1" dirty="0"/>
              <a:t>Hírlevél: </a:t>
            </a:r>
            <a:r>
              <a:rPr lang="hu-HU" b="1" dirty="0" err="1" smtClean="0">
                <a:hlinkClick r:id="rId7" action="ppaction://hlinkfile"/>
              </a:rPr>
              <a:t>tinyurl.com</a:t>
            </a:r>
            <a:r>
              <a:rPr lang="hu-HU" b="1" dirty="0" smtClean="0">
                <a:hlinkClick r:id="rId7" action="ppaction://hlinkfile"/>
              </a:rPr>
              <a:t>/</a:t>
            </a:r>
            <a:r>
              <a:rPr lang="hu-HU" b="1" dirty="0" err="1" smtClean="0">
                <a:hlinkClick r:id="rId7" action="ppaction://hlinkfile"/>
              </a:rPr>
              <a:t>ebiztonsag</a:t>
            </a:r>
            <a:endParaRPr lang="hu-HU" b="1" dirty="0" smtClean="0"/>
          </a:p>
          <a:p>
            <a:pPr algn="ctr"/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9923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301216"/>
            <a:ext cx="6480720" cy="679512"/>
          </a:xfrm>
        </p:spPr>
        <p:txBody>
          <a:bodyPr/>
          <a:lstStyle/>
          <a:p>
            <a:r>
              <a:rPr lang="hu-HU" sz="2800" dirty="0" smtClean="0"/>
              <a:t>Az etikai dimenzió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38955" y="1641106"/>
            <a:ext cx="6945940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„Képesség arra, hogy más személyekkel 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konstruktív és felelős módon kommunikáljunk 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 rendelkezésre álló technológia segítségével.”</a:t>
            </a:r>
            <a:endParaRPr lang="hu-HU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275856" y="3486339"/>
            <a:ext cx="2868758" cy="1661802"/>
            <a:chOff x="3275856" y="3486339"/>
            <a:chExt cx="2868758" cy="1661802"/>
          </a:xfrm>
        </p:grpSpPr>
        <p:pic>
          <p:nvPicPr>
            <p:cNvPr id="11" name="Picture 2" descr="https://saferinternet.hu/wp-content/uploads/2013/09/09/1400/cropped-Header_WWW-640x24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221088"/>
              <a:ext cx="2472139" cy="92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486339"/>
              <a:ext cx="996550" cy="984094"/>
            </a:xfrm>
            <a:prstGeom prst="rect">
              <a:avLst/>
            </a:prstGeom>
          </p:spPr>
        </p:pic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62161793"/>
              </p:ext>
            </p:extLst>
          </p:nvPr>
        </p:nvGraphicFramePr>
        <p:xfrm>
          <a:off x="2655922" y="3864783"/>
          <a:ext cx="3712005" cy="139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34202936"/>
              </p:ext>
            </p:extLst>
          </p:nvPr>
        </p:nvGraphicFramePr>
        <p:xfrm>
          <a:off x="2989752" y="3140968"/>
          <a:ext cx="3044346" cy="286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5" name="Picture 2" descr="http://content.screencast.com/users/fotilia/folders/Jing/media/1274fadf-a951-4ffb-8ab6-9bb0e12f2abd/2014-05-28_124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60" y="3673801"/>
            <a:ext cx="5325130" cy="19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6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b-fra.xx.fbcdn.net/hphotos-xpf1/t31.0-8/s2048x2048/10830882_1542391166041975_2574709113067583251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4920" cy="30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5262" y="3933056"/>
            <a:ext cx="4419600" cy="2016224"/>
          </a:xfrm>
        </p:spPr>
        <p:txBody>
          <a:bodyPr/>
          <a:lstStyle/>
          <a:p>
            <a:r>
              <a:rPr lang="hu-HU" sz="2800" dirty="0"/>
              <a:t>KÖSZÖNÖM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Digitális Kompetencia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5884895"/>
              </p:ext>
            </p:extLst>
          </p:nvPr>
        </p:nvGraphicFramePr>
        <p:xfrm>
          <a:off x="1524000" y="13723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5148064" y="1371180"/>
            <a:ext cx="2924968" cy="646331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Új technológiai környezetek</a:t>
            </a:r>
          </a:p>
          <a:p>
            <a:r>
              <a:rPr lang="hu-HU" dirty="0" smtClean="0"/>
              <a:t> felfedezése rugalmas módon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68144" y="3313538"/>
            <a:ext cx="3123804" cy="646331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Információhoz való hozzáférés, </a:t>
            </a:r>
          </a:p>
          <a:p>
            <a:r>
              <a:rPr lang="hu-HU" dirty="0" smtClean="0"/>
              <a:t>szelektálás és kritikus értékelés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1600" y="3249850"/>
            <a:ext cx="197631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Felelős interakció</a:t>
            </a:r>
          </a:p>
          <a:p>
            <a:r>
              <a:rPr lang="hu-HU" dirty="0" smtClean="0"/>
              <a:t> az IKT segítségével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110709" y="3452037"/>
            <a:ext cx="976806" cy="369332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Integrált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5841" y="1372386"/>
            <a:ext cx="336072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Antonio </a:t>
            </a:r>
            <a:r>
              <a:rPr lang="en-US" sz="1200" dirty="0" err="1"/>
              <a:t>Calvani</a:t>
            </a:r>
            <a:r>
              <a:rPr lang="en-US" sz="1200" dirty="0"/>
              <a:t> et al - Models and Instruments for </a:t>
            </a:r>
            <a:endParaRPr lang="hu-HU" sz="1200" dirty="0" smtClean="0"/>
          </a:p>
          <a:p>
            <a:r>
              <a:rPr lang="en-US" sz="1200" dirty="0" smtClean="0"/>
              <a:t>assessing </a:t>
            </a:r>
            <a:r>
              <a:rPr lang="en-US" sz="1200" dirty="0"/>
              <a:t>Digital Competence at </a:t>
            </a:r>
            <a:r>
              <a:rPr lang="en-US" sz="1200" dirty="0" smtClean="0"/>
              <a:t>School</a:t>
            </a:r>
            <a:r>
              <a:rPr lang="hu-HU" sz="1200" dirty="0" smtClean="0"/>
              <a:t>, 2008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33822" y="5436386"/>
            <a:ext cx="4425570" cy="646331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 smtClean="0"/>
              <a:t>A hálózati technológiákban rejlő lehetőségek </a:t>
            </a:r>
          </a:p>
          <a:p>
            <a:r>
              <a:rPr lang="hu-HU" dirty="0" smtClean="0"/>
              <a:t>felismerése a közös tudásépítés terén</a:t>
            </a:r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4599112" y="4293096"/>
            <a:ext cx="0" cy="10266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18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Etikai dimenzió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772816"/>
            <a:ext cx="694594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„Képesség arra, hogy más személyekkel 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konstruktív és felelős módon kommunikáljunk </a:t>
            </a:r>
          </a:p>
          <a:p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 rendelkezésre álló technológia segítségével.”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48" y="3553479"/>
            <a:ext cx="2122214" cy="20824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59" y="3553479"/>
            <a:ext cx="1811672" cy="20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98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Etikai dimenzió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9955" y="1449392"/>
            <a:ext cx="56299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Konstruktív kommunikáció képessége</a:t>
            </a:r>
            <a:endParaRPr lang="hu-HU" sz="2800" dirty="0"/>
          </a:p>
          <a:p>
            <a:endParaRPr lang="hu-HU" dirty="0"/>
          </a:p>
        </p:txBody>
      </p:sp>
      <p:pic>
        <p:nvPicPr>
          <p:cNvPr id="1026" name="Picture 2" descr="https://saferinternet.hu/wp-content/uploads/2013/09/09/1400/cropped-Header_WWW-64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87" y="3282072"/>
            <a:ext cx="3736328" cy="14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91987" y="4751491"/>
            <a:ext cx="28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http://www.webwewant.eu/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34" y="2060849"/>
            <a:ext cx="3767831" cy="264337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79" y="4007824"/>
            <a:ext cx="1506161" cy="1487335"/>
          </a:xfrm>
          <a:prstGeom prst="rect">
            <a:avLst/>
          </a:prstGeom>
        </p:spPr>
      </p:pic>
      <p:pic>
        <p:nvPicPr>
          <p:cNvPr id="1028" name="Picture 4" descr="File:Sharethis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4" y="4136585"/>
            <a:ext cx="1521646" cy="15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qualified-audit-partners.be/user_images/Logos/EuropeanSchoolnet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65" y="2160744"/>
            <a:ext cx="1804301" cy="9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aferinternet.org/image/image_gallery?uuid=a626d09d-cf1a-498b-8020-48f6b8838455&amp;groupId=10137&amp;t=14099071917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82" y="2143158"/>
            <a:ext cx="1715353" cy="7015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2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Etikai dimenzió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9955" y="1421412"/>
            <a:ext cx="49845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F</a:t>
            </a:r>
            <a:r>
              <a:rPr lang="hu-HU" sz="2800" dirty="0" smtClean="0"/>
              <a:t>elelős kommunikáció képessége</a:t>
            </a:r>
            <a:endParaRPr lang="hu-HU" sz="2800" dirty="0"/>
          </a:p>
          <a:p>
            <a:endParaRPr lang="hu-HU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8490128"/>
              </p:ext>
            </p:extLst>
          </p:nvPr>
        </p:nvGraphicFramePr>
        <p:xfrm>
          <a:off x="395536" y="2144807"/>
          <a:ext cx="8104493" cy="36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470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Biztonság</a:t>
            </a:r>
            <a:endParaRPr lang="hu-HU" sz="28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98757" y="1556792"/>
            <a:ext cx="1770641" cy="881524"/>
            <a:chOff x="252130" y="1788245"/>
            <a:chExt cx="1770641" cy="881524"/>
          </a:xfrm>
        </p:grpSpPr>
        <p:sp>
          <p:nvSpPr>
            <p:cNvPr id="17" name="Egy oldalon két sarkán kerekített téglalap 16"/>
            <p:cNvSpPr/>
            <p:nvPr/>
          </p:nvSpPr>
          <p:spPr>
            <a:xfrm rot="10800000">
              <a:off x="252130" y="1788245"/>
              <a:ext cx="1770641" cy="88152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gy oldalon két sarkán kerekített téglalap 4"/>
            <p:cNvSpPr/>
            <p:nvPr/>
          </p:nvSpPr>
          <p:spPr>
            <a:xfrm rot="21600000">
              <a:off x="279240" y="1788245"/>
              <a:ext cx="1716421" cy="854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 smtClean="0"/>
                <a:t>Hitelesség</a:t>
              </a:r>
              <a:endParaRPr lang="hu-HU" sz="2400" kern="1200" dirty="0"/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2446463" y="1556792"/>
            <a:ext cx="1770641" cy="881524"/>
            <a:chOff x="2199836" y="1788245"/>
            <a:chExt cx="1770641" cy="881524"/>
          </a:xfrm>
          <a:solidFill>
            <a:srgbClr val="27BB51"/>
          </a:solidFill>
        </p:grpSpPr>
        <p:sp>
          <p:nvSpPr>
            <p:cNvPr id="14" name="Egy oldalon két sarkán kerekített téglalap 13"/>
            <p:cNvSpPr/>
            <p:nvPr/>
          </p:nvSpPr>
          <p:spPr>
            <a:xfrm rot="10800000">
              <a:off x="2199836" y="1788245"/>
              <a:ext cx="1770641" cy="881524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gy oldalon két sarkán kerekített téglalap 6"/>
            <p:cNvSpPr/>
            <p:nvPr/>
          </p:nvSpPr>
          <p:spPr>
            <a:xfrm rot="21600000">
              <a:off x="2226946" y="1788245"/>
              <a:ext cx="1716421" cy="8544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 smtClean="0"/>
                <a:t>Digitális</a:t>
              </a:r>
              <a:r>
                <a:rPr lang="hu-HU" sz="2800" kern="1200" dirty="0" smtClean="0"/>
                <a:t> </a:t>
              </a:r>
              <a:r>
                <a:rPr lang="hu-HU" sz="2400" kern="1200" dirty="0" smtClean="0"/>
                <a:t>lábnyom</a:t>
              </a:r>
              <a:endParaRPr lang="hu-HU" sz="2400" kern="1200" dirty="0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4394169" y="1556792"/>
            <a:ext cx="1770641" cy="881524"/>
            <a:chOff x="4147542" y="1788245"/>
            <a:chExt cx="1770641" cy="881524"/>
          </a:xfrm>
          <a:solidFill>
            <a:srgbClr val="81C317"/>
          </a:solidFill>
        </p:grpSpPr>
        <p:sp>
          <p:nvSpPr>
            <p:cNvPr id="12" name="Egy oldalon két sarkán kerekített téglalap 11"/>
            <p:cNvSpPr/>
            <p:nvPr/>
          </p:nvSpPr>
          <p:spPr>
            <a:xfrm rot="10800000">
              <a:off x="4147542" y="1788245"/>
              <a:ext cx="1770641" cy="881524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gy oldalon két sarkán kerekített téglalap 8"/>
            <p:cNvSpPr/>
            <p:nvPr/>
          </p:nvSpPr>
          <p:spPr>
            <a:xfrm rot="21600000">
              <a:off x="4174652" y="1788245"/>
              <a:ext cx="1716421" cy="8544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 smtClean="0"/>
                <a:t>Védelem</a:t>
              </a:r>
              <a:endParaRPr lang="hu-HU" sz="2400" kern="1200" dirty="0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6341875" y="1556792"/>
            <a:ext cx="1770641" cy="881524"/>
            <a:chOff x="6095248" y="1788245"/>
            <a:chExt cx="1770641" cy="881524"/>
          </a:xfrm>
          <a:solidFill>
            <a:srgbClr val="F4740A"/>
          </a:solidFill>
        </p:grpSpPr>
        <p:sp>
          <p:nvSpPr>
            <p:cNvPr id="10" name="Egy oldalon két sarkán kerekített téglalap 9"/>
            <p:cNvSpPr/>
            <p:nvPr/>
          </p:nvSpPr>
          <p:spPr>
            <a:xfrm rot="10800000">
              <a:off x="6095248" y="1788245"/>
              <a:ext cx="1770641" cy="881524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gy oldalon két sarkán kerekített téglalap 10"/>
            <p:cNvSpPr/>
            <p:nvPr/>
          </p:nvSpPr>
          <p:spPr>
            <a:xfrm rot="21600000">
              <a:off x="6122358" y="1788245"/>
              <a:ext cx="1716421" cy="8544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400" kern="1200" dirty="0" smtClean="0"/>
                <a:t>Tisztelet</a:t>
              </a:r>
              <a:endParaRPr lang="hu-HU" sz="2400" kern="1200" dirty="0"/>
            </a:p>
          </p:txBody>
        </p:sp>
      </p:grpSp>
      <p:sp>
        <p:nvSpPr>
          <p:cNvPr id="20" name="Rectangle 5"/>
          <p:cNvSpPr/>
          <p:nvPr/>
        </p:nvSpPr>
        <p:spPr>
          <a:xfrm>
            <a:off x="439543" y="4193475"/>
            <a:ext cx="12731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smtClean="0">
                <a:solidFill>
                  <a:srgbClr val="002060"/>
                </a:solidFill>
                <a:latin typeface="Gill Sans"/>
                <a:ea typeface="+mj-ea"/>
                <a:cs typeface="+mj-cs"/>
              </a:rPr>
              <a:t>csalás</a:t>
            </a:r>
            <a:endParaRPr lang="en-US" sz="3000" dirty="0">
              <a:solidFill>
                <a:srgbClr val="002060"/>
              </a:solidFill>
              <a:latin typeface="Gill San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374861" y="4111174"/>
            <a:ext cx="15937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81C317"/>
                </a:solidFill>
                <a:latin typeface="Gill Sans"/>
              </a:rPr>
              <a:t>o</a:t>
            </a:r>
            <a:r>
              <a:rPr lang="hu-HU" sz="3000" dirty="0">
                <a:solidFill>
                  <a:srgbClr val="81C317"/>
                </a:solidFill>
                <a:latin typeface="Gill Sans"/>
              </a:rPr>
              <a:t>nline</a:t>
            </a:r>
            <a:r>
              <a:rPr lang="hu-HU" sz="3000" dirty="0" smtClean="0">
                <a:solidFill>
                  <a:srgbClr val="92D050"/>
                </a:solidFill>
                <a:latin typeface="Gill Sans"/>
              </a:rPr>
              <a:t> </a:t>
            </a:r>
          </a:p>
          <a:p>
            <a:r>
              <a:rPr lang="hu-HU" sz="3000" dirty="0" smtClean="0">
                <a:solidFill>
                  <a:srgbClr val="81C317"/>
                </a:solidFill>
                <a:latin typeface="Gill Sans"/>
              </a:rPr>
              <a:t>zaklatás</a:t>
            </a:r>
            <a:endParaRPr lang="en-US" sz="3000" dirty="0">
              <a:solidFill>
                <a:srgbClr val="81C317"/>
              </a:solidFill>
              <a:latin typeface="Gill San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388716" y="2692824"/>
            <a:ext cx="15937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dirty="0" smtClean="0">
                <a:solidFill>
                  <a:srgbClr val="000000"/>
                </a:solidFill>
                <a:latin typeface="Gill Sans"/>
              </a:rPr>
              <a:t>s</a:t>
            </a:r>
            <a:r>
              <a:rPr lang="hu-HU" sz="3000" dirty="0" smtClean="0">
                <a:solidFill>
                  <a:srgbClr val="000000"/>
                </a:solidFill>
                <a:latin typeface="Gill Sans"/>
              </a:rPr>
              <a:t>z</a:t>
            </a:r>
            <a:r>
              <a:rPr lang="en-GB" sz="3000" dirty="0" err="1" smtClean="0">
                <a:solidFill>
                  <a:srgbClr val="000000"/>
                </a:solidFill>
                <a:latin typeface="Gill Sans"/>
              </a:rPr>
              <a:t>exting</a:t>
            </a:r>
            <a:endParaRPr lang="en-US" sz="3000" dirty="0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394169" y="4760042"/>
            <a:ext cx="19559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FF0000"/>
                </a:solidFill>
                <a:latin typeface="Gill Sans"/>
              </a:rPr>
              <a:t>nem</a:t>
            </a:r>
            <a:r>
              <a:rPr lang="hu-HU" sz="3000" dirty="0" smtClean="0">
                <a:solidFill>
                  <a:srgbClr val="FF0000"/>
                </a:solidFill>
                <a:latin typeface="Gill Sans"/>
              </a:rPr>
              <a:t> </a:t>
            </a:r>
          </a:p>
          <a:p>
            <a:r>
              <a:rPr lang="hu-HU" sz="3000" dirty="0" smtClean="0">
                <a:solidFill>
                  <a:srgbClr val="FF0000"/>
                </a:solidFill>
                <a:latin typeface="Gill Sans"/>
              </a:rPr>
              <a:t>megfelelő </a:t>
            </a:r>
          </a:p>
          <a:p>
            <a:r>
              <a:rPr lang="hu-HU" sz="3000" dirty="0" smtClean="0">
                <a:solidFill>
                  <a:srgbClr val="FF0000"/>
                </a:solidFill>
                <a:latin typeface="Gill Sans"/>
              </a:rPr>
              <a:t>tartalom</a:t>
            </a:r>
            <a:endParaRPr lang="en-US" sz="300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322636" y="3404671"/>
            <a:ext cx="16353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 smtClean="0">
                <a:solidFill>
                  <a:srgbClr val="C00000"/>
                </a:solidFill>
                <a:latin typeface="Gill Sans"/>
              </a:rPr>
              <a:t>pedofília</a:t>
            </a:r>
            <a:endParaRPr lang="en-US" sz="3000" dirty="0">
              <a:solidFill>
                <a:srgbClr val="C00000"/>
              </a:solidFill>
              <a:latin typeface="Gill Sans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21278" y="4181485"/>
            <a:ext cx="171642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3000" dirty="0" smtClean="0">
                <a:solidFill>
                  <a:srgbClr val="00B0F0"/>
                </a:solidFill>
                <a:latin typeface="Gill Sans"/>
              </a:rPr>
              <a:t>vírusok</a:t>
            </a:r>
            <a:endParaRPr lang="en-US" sz="3000" dirty="0">
              <a:solidFill>
                <a:srgbClr val="00B0F0"/>
              </a:solidFill>
              <a:latin typeface="Gill Sans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448494" y="2638266"/>
            <a:ext cx="1314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 dirty="0">
                <a:solidFill>
                  <a:srgbClr val="0070C0"/>
                </a:solidFill>
                <a:latin typeface="Gill Sans"/>
              </a:rPr>
              <a:t>online </a:t>
            </a:r>
            <a:endParaRPr lang="hu-HU" sz="3000" dirty="0" smtClean="0">
              <a:solidFill>
                <a:srgbClr val="0070C0"/>
              </a:solidFill>
              <a:latin typeface="Gill Sans"/>
            </a:endParaRPr>
          </a:p>
          <a:p>
            <a:r>
              <a:rPr lang="hu-HU" sz="3000" dirty="0" smtClean="0">
                <a:solidFill>
                  <a:srgbClr val="0070C0"/>
                </a:solidFill>
                <a:latin typeface="Gill Sans"/>
              </a:rPr>
              <a:t>hírnév</a:t>
            </a:r>
            <a:endParaRPr lang="en-US" sz="3000" dirty="0">
              <a:solidFill>
                <a:srgbClr val="0070C0"/>
              </a:solidFill>
              <a:latin typeface="Gill Sans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6350154" y="3384515"/>
            <a:ext cx="20201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F79646"/>
                </a:solidFill>
                <a:latin typeface="Gill Sans"/>
              </a:rPr>
              <a:t>s</a:t>
            </a:r>
            <a:r>
              <a:rPr lang="hu-HU" sz="3000" dirty="0" smtClean="0">
                <a:solidFill>
                  <a:srgbClr val="F79646"/>
                </a:solidFill>
                <a:latin typeface="Gill Sans"/>
              </a:rPr>
              <a:t>zerzői jog</a:t>
            </a:r>
            <a:endParaRPr lang="en-US" sz="3000" dirty="0">
              <a:solidFill>
                <a:srgbClr val="F79646"/>
              </a:solidFill>
              <a:latin typeface="Gill Sans"/>
            </a:endParaRP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439543" y="2629645"/>
            <a:ext cx="21483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00B050"/>
                </a:solidFill>
                <a:latin typeface="Gill Sans"/>
              </a:rPr>
              <a:t>s</a:t>
            </a:r>
            <a:r>
              <a:rPr lang="hu-HU" sz="3000" dirty="0" smtClean="0">
                <a:solidFill>
                  <a:srgbClr val="00B050"/>
                </a:solidFill>
                <a:latin typeface="Gill Sans"/>
              </a:rPr>
              <a:t>zemély-</a:t>
            </a:r>
          </a:p>
          <a:p>
            <a:r>
              <a:rPr lang="hu-HU" sz="3000" dirty="0" smtClean="0">
                <a:solidFill>
                  <a:srgbClr val="00B050"/>
                </a:solidFill>
                <a:latin typeface="Gill Sans"/>
              </a:rPr>
              <a:t>azonosság </a:t>
            </a:r>
          </a:p>
          <a:p>
            <a:r>
              <a:rPr lang="hu-HU" sz="3000" dirty="0" smtClean="0">
                <a:solidFill>
                  <a:srgbClr val="00B050"/>
                </a:solidFill>
                <a:latin typeface="Gill Sans"/>
              </a:rPr>
              <a:t>lopás</a:t>
            </a:r>
            <a:endParaRPr lang="en-US" sz="3000" dirty="0">
              <a:solidFill>
                <a:srgbClr val="00B050"/>
              </a:solidFill>
              <a:latin typeface="Gill Sans"/>
            </a:endParaRPr>
          </a:p>
        </p:txBody>
      </p:sp>
      <p:sp>
        <p:nvSpPr>
          <p:cNvPr id="29" name="Rectangle 17"/>
          <p:cNvSpPr/>
          <p:nvPr/>
        </p:nvSpPr>
        <p:spPr>
          <a:xfrm>
            <a:off x="2446463" y="3673653"/>
            <a:ext cx="1614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002060"/>
                </a:solidFill>
                <a:latin typeface="Gill Sans"/>
                <a:ea typeface="+mj-ea"/>
                <a:cs typeface="+mj-cs"/>
              </a:rPr>
              <a:t>a</a:t>
            </a:r>
            <a:r>
              <a:rPr lang="hu-HU" sz="3000" dirty="0" smtClean="0">
                <a:solidFill>
                  <a:srgbClr val="002060"/>
                </a:solidFill>
                <a:latin typeface="Gill Sans"/>
                <a:ea typeface="+mj-ea"/>
                <a:cs typeface="+mj-cs"/>
              </a:rPr>
              <a:t>dat-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smtClean="0">
                <a:solidFill>
                  <a:srgbClr val="002060"/>
                </a:solidFill>
                <a:latin typeface="Gill Sans"/>
                <a:ea typeface="+mj-ea"/>
                <a:cs typeface="+mj-cs"/>
              </a:rPr>
              <a:t>halászat</a:t>
            </a:r>
            <a:endParaRPr lang="en-US" sz="3000" dirty="0">
              <a:solidFill>
                <a:srgbClr val="002060"/>
              </a:solidFill>
              <a:latin typeface="Gill Sans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350154" y="2721492"/>
            <a:ext cx="15279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Gill Sans"/>
              </a:rPr>
              <a:t>plágium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446463" y="4737173"/>
            <a:ext cx="2084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i</a:t>
            </a:r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nformáció-</a:t>
            </a:r>
          </a:p>
          <a:p>
            <a:r>
              <a:rPr lang="hu-HU" sz="3000" dirty="0" smtClean="0">
                <a:solidFill>
                  <a:schemeClr val="accent6">
                    <a:lumMod val="75000"/>
                  </a:schemeClr>
                </a:solidFill>
                <a:latin typeface="Gill Sans"/>
              </a:rPr>
              <a:t>biztonság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Gill San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9543" y="4861640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err="1">
                <a:solidFill>
                  <a:schemeClr val="accent2">
                    <a:lumMod val="75000"/>
                  </a:schemeClr>
                </a:solidFill>
                <a:latin typeface="Gill Sans"/>
                <a:ea typeface="+mj-ea"/>
                <a:cs typeface="+mj-cs"/>
              </a:rPr>
              <a:t>hoax</a:t>
            </a:r>
            <a:endParaRPr lang="hu-HU" sz="3000" dirty="0">
              <a:solidFill>
                <a:schemeClr val="accent2">
                  <a:lumMod val="75000"/>
                </a:schemeClr>
              </a:solidFill>
              <a:latin typeface="Gill San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3115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19" y="1436787"/>
            <a:ext cx="4115172" cy="215403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Intézményi </a:t>
            </a:r>
            <a:br>
              <a:rPr lang="hu-HU" sz="2800" dirty="0" smtClean="0"/>
            </a:br>
            <a:r>
              <a:rPr lang="hu-HU" sz="2800" dirty="0" err="1" smtClean="0"/>
              <a:t>ebiztonság</a:t>
            </a:r>
            <a:endParaRPr lang="hu-HU" sz="2800" dirty="0"/>
          </a:p>
        </p:txBody>
      </p:sp>
      <p:pic>
        <p:nvPicPr>
          <p:cNvPr id="19" name="Picture 2" descr="overcoming project issues 300x299 Overcoming Common Project Issues   Part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65432"/>
            <a:ext cx="1871657" cy="186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38455"/>
            <a:ext cx="2606415" cy="34608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50918945"/>
              </p:ext>
            </p:extLst>
          </p:nvPr>
        </p:nvGraphicFramePr>
        <p:xfrm>
          <a:off x="-483113" y="1684153"/>
          <a:ext cx="5112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89935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Iskolai helyzetek</a:t>
            </a:r>
            <a:endParaRPr lang="hu-HU" sz="28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7735339"/>
              </p:ext>
            </p:extLst>
          </p:nvPr>
        </p:nvGraphicFramePr>
        <p:xfrm>
          <a:off x="-1170088" y="1579505"/>
          <a:ext cx="5112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fbcdn-sphotos-g-a.akamaihd.net/hphotos-ak-xfp1/v/t1.0-9/10358571_1543422752605483_9126623937455758324_n.png?oh=4386d4e00fab84e1cf98b12c09acb1be&amp;oe=5584C7C9&amp;__gda__=1434498457_471799cc2f78503a4869dea70808d47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1229" r="8000" b="10167"/>
          <a:stretch/>
        </p:blipFill>
        <p:spPr bwMode="auto">
          <a:xfrm>
            <a:off x="2547646" y="1418544"/>
            <a:ext cx="6272590" cy="38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4652671" y="5148391"/>
            <a:ext cx="3989987" cy="1083895"/>
            <a:chOff x="4500993" y="5373216"/>
            <a:chExt cx="3989987" cy="1083895"/>
          </a:xfrm>
        </p:grpSpPr>
        <p:sp>
          <p:nvSpPr>
            <p:cNvPr id="6" name="Lekerekített téglalap 5"/>
            <p:cNvSpPr/>
            <p:nvPr/>
          </p:nvSpPr>
          <p:spPr>
            <a:xfrm>
              <a:off x="4500993" y="5373216"/>
              <a:ext cx="3989987" cy="1083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Lekerekített téglalap 9"/>
            <p:cNvSpPr/>
            <p:nvPr/>
          </p:nvSpPr>
          <p:spPr>
            <a:xfrm>
              <a:off x="7224925" y="5494759"/>
              <a:ext cx="1176601" cy="869095"/>
            </a:xfrm>
            <a:prstGeom prst="roundRect">
              <a:avLst>
                <a:gd name="adj" fmla="val 10000"/>
              </a:avLst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9000" b="-2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Lekerekített téglalap 10"/>
            <p:cNvSpPr/>
            <p:nvPr/>
          </p:nvSpPr>
          <p:spPr>
            <a:xfrm>
              <a:off x="4592369" y="5516840"/>
              <a:ext cx="1176601" cy="864488"/>
            </a:xfrm>
            <a:prstGeom prst="roundRect">
              <a:avLst>
                <a:gd name="adj" fmla="val 10000"/>
              </a:avLst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Lekerekített téglalap 11"/>
            <p:cNvSpPr/>
            <p:nvPr/>
          </p:nvSpPr>
          <p:spPr>
            <a:xfrm>
              <a:off x="5921377" y="5512233"/>
              <a:ext cx="1176601" cy="869095"/>
            </a:xfrm>
            <a:prstGeom prst="roundRect">
              <a:avLst>
                <a:gd name="adj" fmla="val 10000"/>
              </a:avLst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000" b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121577"/>
                <a:satOff val="31745"/>
                <a:lumOff val="280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98824"/>
              </p:ext>
            </p:extLst>
          </p:nvPr>
        </p:nvGraphicFramePr>
        <p:xfrm>
          <a:off x="4652671" y="6250036"/>
          <a:ext cx="39899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996"/>
                <a:gridCol w="1329996"/>
                <a:gridCol w="1329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hitelesség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védelem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tisztelet</a:t>
                      </a:r>
                      <a:endParaRPr lang="hu-H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177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7886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Iskolai helyzetek</a:t>
            </a:r>
            <a:endParaRPr lang="hu-HU" sz="28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21925291"/>
              </p:ext>
            </p:extLst>
          </p:nvPr>
        </p:nvGraphicFramePr>
        <p:xfrm>
          <a:off x="-1188640" y="1672682"/>
          <a:ext cx="51125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https://fbcdn-sphotos-c-a.akamaihd.net/hphotos-ak-xpa1/v/t1.0-9/10985246_1543422809272144_3150298343196286004_n.png?oh=5c8d3faf1bf616dd384fed4a198fb30d&amp;oe=558FDFEE&amp;__gda__=1433734788_7cd3bbe72268db19c22c55999d09d09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10144" r="7793" b="10457"/>
          <a:stretch/>
        </p:blipFill>
        <p:spPr bwMode="auto">
          <a:xfrm>
            <a:off x="2339753" y="1641229"/>
            <a:ext cx="6560356" cy="41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4716016" y="4410864"/>
            <a:ext cx="3989987" cy="1083895"/>
            <a:chOff x="4411539" y="4410864"/>
            <a:chExt cx="3989987" cy="1083895"/>
          </a:xfrm>
        </p:grpSpPr>
        <p:sp>
          <p:nvSpPr>
            <p:cNvPr id="6" name="Lekerekített téglalap 5"/>
            <p:cNvSpPr/>
            <p:nvPr/>
          </p:nvSpPr>
          <p:spPr>
            <a:xfrm>
              <a:off x="4411539" y="4410864"/>
              <a:ext cx="3989987" cy="1083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Lekerekített téglalap 6"/>
            <p:cNvSpPr/>
            <p:nvPr/>
          </p:nvSpPr>
          <p:spPr>
            <a:xfrm>
              <a:off x="7135471" y="4532407"/>
              <a:ext cx="1176601" cy="869095"/>
            </a:xfrm>
            <a:prstGeom prst="roundRect">
              <a:avLst>
                <a:gd name="adj" fmla="val 10000"/>
              </a:avLst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9000" b="-2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Lekerekített téglalap 8"/>
            <p:cNvSpPr/>
            <p:nvPr/>
          </p:nvSpPr>
          <p:spPr>
            <a:xfrm>
              <a:off x="5831923" y="4549881"/>
              <a:ext cx="1176601" cy="869095"/>
            </a:xfrm>
            <a:prstGeom prst="roundRect">
              <a:avLst>
                <a:gd name="adj" fmla="val 10000"/>
              </a:avLst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2000" b="-1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121577"/>
                <a:satOff val="31745"/>
                <a:lumOff val="280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Lekerekített téglalap 9"/>
            <p:cNvSpPr/>
            <p:nvPr/>
          </p:nvSpPr>
          <p:spPr>
            <a:xfrm>
              <a:off x="4499991" y="4562476"/>
              <a:ext cx="1187075" cy="861500"/>
            </a:xfrm>
            <a:prstGeom prst="roundRect">
              <a:avLst>
                <a:gd name="adj" fmla="val 10000"/>
              </a:avLst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1000" b="-1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560789"/>
                <a:satOff val="15872"/>
                <a:lumOff val="140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88978"/>
              </p:ext>
            </p:extLst>
          </p:nvPr>
        </p:nvGraphicFramePr>
        <p:xfrm>
          <a:off x="4716016" y="5494759"/>
          <a:ext cx="39899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996"/>
                <a:gridCol w="1329996"/>
                <a:gridCol w="1329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lábnyom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védelem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 smtClean="0"/>
                        <a:t>tisztelet</a:t>
                      </a:r>
                      <a:endParaRPr lang="hu-H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09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6134ab-a771-4e28-b6f1-46201d630e42">VYKWKPNEZKJE-335-2408</_dlc_DocId>
    <_dlc_DocIdUrl xmlns="de6134ab-a771-4e28-b6f1-46201d630e42">
      <Url>http://eduportal/eduszab/_layouts/15/DocIdRedir.aspx?ID=VYKWKPNEZKJE-335-2408</Url>
      <Description>VYKWKPNEZKJE-335-2408</Description>
    </_dlc_DocIdUrl>
    <Hat_x00e1_lyon_x0020_k_x00ed_v_x00fc_l xmlns="ebe607a7-1f89-4c4b-9e37-0ca6d5189fc3" xsi:nil="true"/>
    <Hat_x00e1_lyba_x0020_l_x00e9_p_x00e9_s xmlns="ebe607a7-1f89-4c4b-9e37-0ca6d5189fc3">2014.07.11.</Hat_x00e1_lyba_x0020_l_x00e9_p_x00e9_s>
    <Sorsz_x00e1_m xmlns="ebe607a7-1f89-4c4b-9e37-0ca6d5189fc3">-</Sorsz_x00e1_m>
    <Elrendel_x0151__x0020_szab_x00e1_lyzat xmlns="ebe607a7-1f89-4c4b-9e37-0ca6d5189fc3">-</Elrendel_x0151__x0020_szab_x00e1_lyzat>
    <Verzi_x00f3_ xmlns="ebe607a7-1f89-4c4b-9e37-0ca6d5189fc3">FNY1</Verzi_x00f3_>
    <Hat_x00e1_sk_x00f6_r_x0020_k_x00f3_d xmlns="ebe607a7-1f89-4c4b-9e37-0ca6d5189fc3">T311</Hat_x00e1_sk_x00f6_r_x0020_k_x00f3_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B4CF8F15D6F5B45BBD6CD45CA233314" ma:contentTypeVersion="7" ma:contentTypeDescription="Új dokumentum létrehozása." ma:contentTypeScope="" ma:versionID="45c978717252d0e05b67849f253a8efa">
  <xsd:schema xmlns:xsd="http://www.w3.org/2001/XMLSchema" xmlns:xs="http://www.w3.org/2001/XMLSchema" xmlns:p="http://schemas.microsoft.com/office/2006/metadata/properties" xmlns:ns2="de6134ab-a771-4e28-b6f1-46201d630e42" xmlns:ns3="ebe607a7-1f89-4c4b-9e37-0ca6d5189fc3" targetNamespace="http://schemas.microsoft.com/office/2006/metadata/properties" ma:root="true" ma:fieldsID="68eaeff6eed48ebcab93819e92cb6382" ns2:_="" ns3:_="">
    <xsd:import namespace="de6134ab-a771-4e28-b6f1-46201d630e42"/>
    <xsd:import namespace="ebe607a7-1f89-4c4b-9e37-0ca6d5189f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orsz_x00e1_m" minOccurs="0"/>
                <xsd:element ref="ns3:Elrendel_x0151__x0020_szab_x00e1_lyzat" minOccurs="0"/>
                <xsd:element ref="ns3:Hat_x00e1_lyba_x0020_l_x00e9_p_x00e9_s" minOccurs="0"/>
                <xsd:element ref="ns3:Verzi_x00f3_" minOccurs="0"/>
                <xsd:element ref="ns3:Hat_x00e1_sk_x00f6_r_x0020_k_x00f3_d" minOccurs="0"/>
                <xsd:element ref="ns3:Hat_x00e1_lyon_x0020_k_x00ed_v_x00fc_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134ab-a771-4e28-b6f1-46201d630e4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607a7-1f89-4c4b-9e37-0ca6d5189fc3" elementFormDefault="qualified">
    <xsd:import namespace="http://schemas.microsoft.com/office/2006/documentManagement/types"/>
    <xsd:import namespace="http://schemas.microsoft.com/office/infopath/2007/PartnerControls"/>
    <xsd:element name="Sorsz_x00e1_m" ma:index="11" nillable="true" ma:displayName="Sorszám" ma:internalName="Sorsz_x00e1_m">
      <xsd:simpleType>
        <xsd:restriction base="dms:Text">
          <xsd:maxLength value="255"/>
        </xsd:restriction>
      </xsd:simpleType>
    </xsd:element>
    <xsd:element name="Elrendel_x0151__x0020_szab_x00e1_lyzat" ma:index="12" nillable="true" ma:displayName="Elrendelő szabályzat" ma:internalName="Elrendel_x0151__x0020_szab_x00e1_lyzat">
      <xsd:simpleType>
        <xsd:restriction base="dms:Text">
          <xsd:maxLength value="255"/>
        </xsd:restriction>
      </xsd:simpleType>
    </xsd:element>
    <xsd:element name="Hat_x00e1_lyba_x0020_l_x00e9_p_x00e9_s" ma:index="13" nillable="true" ma:displayName="Hatályba lépés" ma:internalName="Hat_x00e1_lyba_x0020_l_x00e9_p_x00e9_s">
      <xsd:simpleType>
        <xsd:restriction base="dms:Text">
          <xsd:maxLength value="255"/>
        </xsd:restriction>
      </xsd:simpleType>
    </xsd:element>
    <xsd:element name="Verzi_x00f3_" ma:index="14" nillable="true" ma:displayName="Verzió" ma:internalName="Verzi_x00f3_">
      <xsd:simpleType>
        <xsd:restriction base="dms:Text">
          <xsd:maxLength value="255"/>
        </xsd:restriction>
      </xsd:simpleType>
    </xsd:element>
    <xsd:element name="Hat_x00e1_sk_x00f6_r_x0020_k_x00f3_d" ma:index="15" nillable="true" ma:displayName="Hatáskör kód" ma:internalName="Hat_x00e1_sk_x00f6_r_x0020_k_x00f3_d">
      <xsd:simpleType>
        <xsd:restriction base="dms:Text">
          <xsd:maxLength value="255"/>
        </xsd:restriction>
      </xsd:simpleType>
    </xsd:element>
    <xsd:element name="Hat_x00e1_lyon_x0020_k_x00ed_v_x00fc_l" ma:index="16" nillable="true" ma:displayName="Hatályon kívül" ma:format="DateOnly" ma:internalName="Hat_x00e1_lyon_x0020_k_x00ed_v_x00fc_l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4C20A1-6380-42EB-B23F-9526BCB9CD6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8EA7E5-509B-4DC0-A341-D80261D225CD}">
  <ds:schemaRefs>
    <ds:schemaRef ds:uri="de6134ab-a771-4e28-b6f1-46201d630e42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be607a7-1f89-4c4b-9e37-0ca6d5189fc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D97005-9672-4DE7-9501-245E4CF1B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6134ab-a771-4e28-b6f1-46201d630e42"/>
    <ds:schemaRef ds:uri="ebe607a7-1f89-4c4b-9e37-0ca6d5189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3C1D36-FE2C-4714-9878-AED893526D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382</Words>
  <Application>Microsoft Office PowerPoint</Application>
  <PresentationFormat>Diavetítés a képernyőre (4:3 oldalarány)</PresentationFormat>
  <Paragraphs>163</Paragraphs>
  <Slides>16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</vt:lpstr>
      <vt:lpstr>Office-téma</vt:lpstr>
      <vt:lpstr>eBiztonság Minősítés – Segítség  a 21. század néhány etikai kérdésében </vt:lpstr>
      <vt:lpstr>Digitális Kompetencia</vt:lpstr>
      <vt:lpstr>Etikai dimenzió</vt:lpstr>
      <vt:lpstr>Etikai dimenzió</vt:lpstr>
      <vt:lpstr>Etikai dimenzió</vt:lpstr>
      <vt:lpstr>eBiztonság</vt:lpstr>
      <vt:lpstr>Intézményi  ebiztonság</vt:lpstr>
      <vt:lpstr>Iskolai helyzetek</vt:lpstr>
      <vt:lpstr>Iskolai helyzetek</vt:lpstr>
      <vt:lpstr>Iskolai helyzetek</vt:lpstr>
      <vt:lpstr>Hogyan kezdjük?</vt:lpstr>
      <vt:lpstr>Önértékelés, akcióterv</vt:lpstr>
      <vt:lpstr>Előnyök</vt:lpstr>
      <vt:lpstr>jelen</vt:lpstr>
      <vt:lpstr>Az etikai dimenzió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Ádám Novák</dc:creator>
  <cp:lastModifiedBy>Csordás Ildikó</cp:lastModifiedBy>
  <cp:revision>97</cp:revision>
  <dcterms:created xsi:type="dcterms:W3CDTF">2014-03-03T11:13:53Z</dcterms:created>
  <dcterms:modified xsi:type="dcterms:W3CDTF">2015-03-04T16:00:42Z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0x0101005B4CF8F15D6F5B45BBD6CD45CA233314</vt:lpwstr>
  </property>
  <property fmtid="{D5CDD505-2E9C-101B-9397-08002B2CF9AE}" pid="3" name="_dlc_DocIdItemGuid">
    <vt:lpwstr>2f1be219-98b8-4314-bedb-f3e2231c1b91</vt:lpwstr>
  </property>
</Properties>
</file>