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97" r:id="rId2"/>
    <p:sldId id="256" r:id="rId3"/>
    <p:sldId id="292" r:id="rId4"/>
    <p:sldId id="294" r:id="rId5"/>
    <p:sldId id="286" r:id="rId6"/>
    <p:sldId id="284" r:id="rId7"/>
    <p:sldId id="293" r:id="rId8"/>
    <p:sldId id="295" r:id="rId9"/>
    <p:sldId id="296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 smtClean="0"/>
              <a:t>Click to edit Master text styles</a:t>
            </a:r>
          </a:p>
          <a:p>
            <a:pPr lvl="1"/>
            <a:r>
              <a:rPr lang="en-US" altLang="hu-HU" noProof="0" smtClean="0"/>
              <a:t>Second level</a:t>
            </a:r>
          </a:p>
          <a:p>
            <a:pPr lvl="2"/>
            <a:r>
              <a:rPr lang="en-US" altLang="hu-HU" noProof="0" smtClean="0"/>
              <a:t>Third level</a:t>
            </a:r>
          </a:p>
          <a:p>
            <a:pPr lvl="3"/>
            <a:r>
              <a:rPr lang="en-US" altLang="hu-HU" noProof="0" smtClean="0"/>
              <a:t>Fourth level</a:t>
            </a:r>
          </a:p>
          <a:p>
            <a:pPr lvl="4"/>
            <a:r>
              <a:rPr lang="en-US" altLang="hu-H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5538596-C576-4123-B150-12F2DF6E1BD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647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5B3FC0-BCD0-49C5-BE4C-80EBA1BF72A3}" type="slidenum">
              <a:rPr lang="en-US" altLang="hu-HU" sz="1200">
                <a:latin typeface="Arial" charset="0"/>
              </a:rPr>
              <a:pPr eaLnBrk="1" hangingPunct="1"/>
              <a:t>2</a:t>
            </a:fld>
            <a:endParaRPr lang="en-US" altLang="hu-HU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8C4A34-7A67-49D6-8AE8-FE94D30BBCF3}" type="slidenum">
              <a:rPr lang="en-US" altLang="hu-HU" sz="1200">
                <a:latin typeface="Arial" charset="0"/>
              </a:rPr>
              <a:pPr eaLnBrk="1" hangingPunct="1"/>
              <a:t>5</a:t>
            </a:fld>
            <a:endParaRPr lang="en-US" altLang="hu-HU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130614-94FD-4630-9F7F-9CD6B9136DEB}" type="slidenum">
              <a:rPr lang="en-US" altLang="hu-HU" sz="1200">
                <a:latin typeface="Arial" charset="0"/>
              </a:rPr>
              <a:pPr eaLnBrk="1" hangingPunct="1"/>
              <a:t>6</a:t>
            </a:fld>
            <a:endParaRPr lang="en-US" altLang="hu-HU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F68FE6-941C-43E0-A925-345CA87DC2CA}" type="slidenum">
              <a:rPr lang="en-US" altLang="hu-HU" sz="1200">
                <a:latin typeface="Arial" charset="0"/>
              </a:rPr>
              <a:pPr eaLnBrk="1" hangingPunct="1"/>
              <a:t>10</a:t>
            </a:fld>
            <a:endParaRPr lang="en-US" altLang="hu-HU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842306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17147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580416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7625" y="228600"/>
            <a:ext cx="206057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725" y="228600"/>
            <a:ext cx="6032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7149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430234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604456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54619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483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281055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1613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55226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63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688495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1841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093478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725" y="2286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altLang="hu-HU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407F9E3-32DE-4B89-A011-D48633C94359}" type="slidenum">
              <a:rPr lang="hu-HU" altLang="hu-HU" sz="1400"/>
              <a:pPr algn="r"/>
              <a:t>‹#›</a:t>
            </a:fld>
            <a:endParaRPr lang="hu-HU" altLang="hu-HU" sz="140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600200"/>
            <a:ext cx="7772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81000" y="1524000"/>
            <a:ext cx="152400" cy="1524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8610600" y="1524000"/>
            <a:ext cx="152400" cy="1524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12725" y="6335713"/>
            <a:ext cx="2225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hu-HU" sz="1400" strike="dblStrike" baseline="0" dirty="0"/>
              <a:t>200</a:t>
            </a:r>
            <a:r>
              <a:rPr lang="hu-HU" altLang="hu-HU" sz="1400" strike="dblStrike" baseline="0" dirty="0"/>
              <a:t>5.</a:t>
            </a:r>
            <a:r>
              <a:rPr lang="hu-HU" altLang="hu-HU" sz="1400" strike="noStrike" baseline="0" dirty="0">
                <a:solidFill>
                  <a:srgbClr val="FF0000"/>
                </a:solidFill>
              </a:rPr>
              <a:t> </a:t>
            </a:r>
            <a:r>
              <a:rPr lang="en-US" altLang="hu-HU" sz="1400" strike="noStrike" baseline="0" dirty="0" smtClean="0">
                <a:solidFill>
                  <a:srgbClr val="FF0000"/>
                </a:solidFill>
              </a:rPr>
              <a:t>2016. </a:t>
            </a:r>
            <a:r>
              <a:rPr lang="hu-HU" altLang="hu-HU" sz="1400" dirty="0" smtClean="0"/>
              <a:t>március </a:t>
            </a:r>
            <a:r>
              <a:rPr lang="hu-HU" altLang="hu-HU" sz="1400" dirty="0"/>
              <a:t>30.</a:t>
            </a: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391400" y="228600"/>
            <a:ext cx="1600200" cy="914400"/>
            <a:chOff x="4752" y="96"/>
            <a:chExt cx="1008" cy="576"/>
          </a:xfrm>
        </p:grpSpPr>
        <p:pic>
          <p:nvPicPr>
            <p:cNvPr id="1035" name="Picture 11" descr="friz0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6"/>
              <a:ext cx="100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friz07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564"/>
              <a:ext cx="10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múlt </a:t>
            </a:r>
            <a:r>
              <a:rPr lang="hu-HU" dirty="0" err="1" smtClean="0"/>
              <a:t>köde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3" name="Networkshop-anno-Tetenyi (1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5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Összefoglalás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Az NIIF létrehozta a</a:t>
            </a:r>
            <a:r>
              <a:rPr lang="en-US" altLang="hu-HU" dirty="0" smtClean="0"/>
              <a:t>z </a:t>
            </a:r>
            <a:r>
              <a:rPr lang="en-US" altLang="hu-HU" dirty="0" err="1" smtClean="0"/>
              <a:t>oktatást</a:t>
            </a:r>
            <a:r>
              <a:rPr lang="en-US" altLang="hu-HU" dirty="0" smtClean="0"/>
              <a:t>-</a:t>
            </a:r>
            <a:r>
              <a:rPr lang="hu-HU" altLang="hu-HU" dirty="0" smtClean="0"/>
              <a:t>kutatást támogató közművet </a:t>
            </a:r>
            <a:r>
              <a:rPr lang="en-US" altLang="hu-HU" dirty="0" err="1" smtClean="0"/>
              <a:t>hálózati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és</a:t>
            </a:r>
            <a:r>
              <a:rPr lang="en-US" altLang="hu-HU" dirty="0" smtClean="0"/>
              <a:t> </a:t>
            </a:r>
            <a:r>
              <a:rPr lang="hu-HU" altLang="hu-HU" dirty="0" smtClean="0"/>
              <a:t>informatikai szolgáltatásokkal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A Budapest-vidék „szakadék” jelentősen csökkent/eltűnt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Az NIIF meghatározó és megkerülhetetlen szereplővé vált</a:t>
            </a:r>
            <a:endParaRPr lang="en-US" altLang="hu-HU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A fenti eredmények nagyon sok kolléga </a:t>
            </a:r>
            <a:r>
              <a:rPr lang="en-US" altLang="hu-HU" b="1" dirty="0" err="1" smtClean="0">
                <a:solidFill>
                  <a:srgbClr val="FF0000"/>
                </a:solidFill>
              </a:rPr>
              <a:t>közös</a:t>
            </a:r>
            <a:r>
              <a:rPr lang="en-US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b="1" dirty="0" smtClean="0">
                <a:solidFill>
                  <a:srgbClr val="FF0000"/>
                </a:solidFill>
              </a:rPr>
              <a:t>áldozatos munkájának köszönhető</a:t>
            </a:r>
            <a:r>
              <a:rPr lang="en-US" altLang="hu-HU" b="1" dirty="0" err="1" smtClean="0">
                <a:solidFill>
                  <a:srgbClr val="FF0000"/>
                </a:solidFill>
              </a:rPr>
              <a:t>ek</a:t>
            </a:r>
            <a:endParaRPr lang="hu-HU" altLang="hu-HU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hu-HU" sz="2400" dirty="0" smtClean="0"/>
              <a:t> </a:t>
            </a:r>
          </a:p>
          <a:p>
            <a:pPr>
              <a:lnSpc>
                <a:spcPct val="90000"/>
              </a:lnSpc>
            </a:pPr>
            <a:endParaRPr lang="hu-HU" altLang="hu-HU" sz="2400" dirty="0" smtClean="0"/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777875" y="26638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 dirty="0">
                <a:solidFill>
                  <a:schemeClr val="hlink"/>
                </a:solidFill>
              </a:rPr>
              <a:t>Hol tart</a:t>
            </a:r>
            <a:r>
              <a:rPr lang="en-US" altLang="hu-HU" sz="3600" b="1" dirty="0" err="1">
                <a:solidFill>
                  <a:schemeClr val="hlink"/>
                </a:solidFill>
              </a:rPr>
              <a:t>ott</a:t>
            </a:r>
            <a:r>
              <a:rPr lang="hu-HU" altLang="hu-HU" sz="3600" b="1" dirty="0" err="1">
                <a:solidFill>
                  <a:schemeClr val="hlink"/>
                </a:solidFill>
              </a:rPr>
              <a:t>unk</a:t>
            </a:r>
            <a:r>
              <a:rPr lang="hu-HU" altLang="hu-HU" sz="3600" b="1" dirty="0">
                <a:solidFill>
                  <a:schemeClr val="hlink"/>
                </a:solidFill>
              </a:rPr>
              <a:t> </a:t>
            </a:r>
            <a:r>
              <a:rPr lang="en-US" altLang="hu-HU" sz="3600" b="1" dirty="0" err="1">
                <a:solidFill>
                  <a:schemeClr val="hlink"/>
                </a:solidFill>
              </a:rPr>
              <a:t>akkor</a:t>
            </a:r>
            <a:r>
              <a:rPr lang="hu-HU" altLang="hu-HU" sz="3600" b="1" dirty="0" smtClean="0">
                <a:solidFill>
                  <a:schemeClr val="hlink"/>
                </a:solidFill>
              </a:rPr>
              <a:t>?</a:t>
            </a:r>
            <a:endParaRPr lang="en-US" altLang="hu-HU" sz="3600" b="1" dirty="0" smtClean="0">
              <a:solidFill>
                <a:schemeClr val="hlin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3600" b="1" dirty="0" smtClean="0">
                <a:solidFill>
                  <a:schemeClr val="hlink"/>
                </a:solidFill>
              </a:rPr>
              <a:t>1998-2005</a:t>
            </a:r>
            <a:endParaRPr lang="en-US" altLang="hu-HU" sz="3600" b="1" dirty="0">
              <a:solidFill>
                <a:schemeClr val="hlin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4400" dirty="0">
              <a:solidFill>
                <a:srgbClr val="000099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95536" y="3790950"/>
            <a:ext cx="835292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400" b="1" dirty="0" smtClean="0">
                <a:solidFill>
                  <a:schemeClr val="hlink"/>
                </a:solidFill>
              </a:rPr>
              <a:t>Tétényi </a:t>
            </a:r>
            <a:r>
              <a:rPr lang="hu-HU" altLang="hu-HU" sz="2400" b="1" dirty="0">
                <a:solidFill>
                  <a:schemeClr val="hlink"/>
                </a:solidFill>
              </a:rPr>
              <a:t>István</a:t>
            </a:r>
          </a:p>
          <a:p>
            <a:pPr algn="ctr">
              <a:buFontTx/>
              <a:buNone/>
            </a:pPr>
            <a:r>
              <a:rPr lang="en-US" altLang="hu-HU" sz="2400" b="1" dirty="0" smtClean="0">
                <a:solidFill>
                  <a:schemeClr val="hlink"/>
                </a:solidFill>
              </a:rPr>
              <a:t>MTA </a:t>
            </a:r>
            <a:r>
              <a:rPr lang="en-US" altLang="hu-HU" sz="2400" b="1" dirty="0" err="1" smtClean="0">
                <a:solidFill>
                  <a:schemeClr val="hlink"/>
                </a:solidFill>
              </a:rPr>
              <a:t>SzTAKI</a:t>
            </a:r>
            <a:endParaRPr lang="en-US" altLang="hu-HU" sz="2400" b="1" dirty="0" smtClean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endParaRPr lang="en-US" altLang="hu-HU" sz="2400" b="1" dirty="0" smtClean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Mélységes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mély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múltnak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kútja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Ne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mondjuk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inkább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feneketlennek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?”</a:t>
            </a:r>
            <a:endParaRPr lang="hu-HU" altLang="hu-HU" sz="2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None/>
            </a:pPr>
            <a:endParaRPr lang="hu-HU" altLang="hu-HU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 fiatalabbak kedvéért </a:t>
            </a:r>
            <a:r>
              <a:rPr lang="en-US" altLang="hu-HU" dirty="0" smtClean="0">
                <a:sym typeface="Wingdings" panose="05000000000000000000" pitchFamily="2" charset="2"/>
              </a:rPr>
              <a:t></a:t>
            </a:r>
            <a:endParaRPr lang="hu-HU" altLang="hu-HU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4032448" cy="4114800"/>
          </a:xfrm>
        </p:spPr>
        <p:txBody>
          <a:bodyPr/>
          <a:lstStyle/>
          <a:p>
            <a:r>
              <a:rPr lang="hu-HU" altLang="hu-HU" sz="2000" dirty="0"/>
              <a:t>Google nem volt (1998.09.04</a:t>
            </a:r>
            <a:r>
              <a:rPr lang="hu-HU" altLang="hu-HU" sz="2000" dirty="0" smtClean="0"/>
              <a:t>)</a:t>
            </a:r>
            <a:endParaRPr lang="en-US" altLang="hu-HU" sz="2000" dirty="0" smtClean="0"/>
          </a:p>
          <a:p>
            <a:r>
              <a:rPr lang="hu-HU" altLang="hu-HU" sz="2000" dirty="0" smtClean="0"/>
              <a:t>Facebook nem volt (2004.02.04)</a:t>
            </a:r>
          </a:p>
          <a:p>
            <a:r>
              <a:rPr lang="hu-HU" altLang="hu-HU" sz="2000" dirty="0" smtClean="0"/>
              <a:t>Mobil Internet sem volt</a:t>
            </a:r>
          </a:p>
          <a:p>
            <a:r>
              <a:rPr lang="hu-HU" altLang="hu-HU" sz="2000" dirty="0" err="1" smtClean="0"/>
              <a:t>Bittorrent</a:t>
            </a:r>
            <a:r>
              <a:rPr lang="hu-HU" altLang="hu-HU" sz="2000" dirty="0" smtClean="0"/>
              <a:t> sem volt (2001.07.02)</a:t>
            </a:r>
          </a:p>
          <a:p>
            <a:r>
              <a:rPr lang="hu-HU" altLang="hu-HU" sz="2000" kern="0" dirty="0" smtClean="0"/>
              <a:t>Internet </a:t>
            </a:r>
            <a:r>
              <a:rPr lang="en-US" altLang="hu-HU" sz="2000" kern="0" dirty="0" smtClean="0"/>
              <a:t>analog </a:t>
            </a:r>
            <a:r>
              <a:rPr lang="hu-HU" altLang="hu-HU" sz="2000" kern="0" dirty="0" smtClean="0"/>
              <a:t>telefon vonalon (9.6kbps/14.4kbps)</a:t>
            </a:r>
          </a:p>
          <a:p>
            <a:r>
              <a:rPr lang="hu-HU" altLang="hu-HU" sz="2000" kern="0" dirty="0" smtClean="0"/>
              <a:t>Sulinet </a:t>
            </a:r>
            <a:r>
              <a:rPr lang="en-US" altLang="hu-HU" sz="2000" kern="0" dirty="0" err="1" smtClean="0"/>
              <a:t>éppen</a:t>
            </a:r>
            <a:r>
              <a:rPr lang="en-US" altLang="hu-HU" sz="2000" kern="0" dirty="0" smtClean="0"/>
              <a:t> </a:t>
            </a:r>
            <a:r>
              <a:rPr lang="hu-HU" altLang="hu-HU" sz="2000" kern="0" dirty="0" smtClean="0"/>
              <a:t>elkezdődött 64kbps ISDN vonalakon, 800 középiskola</a:t>
            </a:r>
            <a:endParaRPr lang="hu-HU" altLang="hu-HU" sz="2000" dirty="0" smtClean="0"/>
          </a:p>
          <a:p>
            <a:r>
              <a:rPr lang="hu-HU" altLang="hu-HU" sz="2000" dirty="0" smtClean="0"/>
              <a:t>ADSL teszt üzemben -  C3</a:t>
            </a:r>
          </a:p>
          <a:p>
            <a:r>
              <a:rPr lang="hu-HU" altLang="hu-HU" sz="2000" dirty="0" smtClean="0"/>
              <a:t>Az NIIF elismert szereplő, de „lóg” a levegőben a státusza/finanszírozása</a:t>
            </a:r>
          </a:p>
          <a:p>
            <a:pPr marL="0" indent="0">
              <a:buNone/>
            </a:pPr>
            <a:endParaRPr lang="hu-HU" altLang="hu-HU" sz="2000" dirty="0" smtClean="0"/>
          </a:p>
          <a:p>
            <a:endParaRPr lang="hu-HU" altLang="hu-HU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4008" y="1988840"/>
            <a:ext cx="417646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altLang="hu-HU" sz="2000" kern="0" dirty="0" smtClean="0"/>
              <a:t>Kereskedelemi internet szolgáltatók: kb. 1996-tól </a:t>
            </a:r>
            <a:r>
              <a:rPr lang="hu-HU" altLang="hu-HU" sz="2000" kern="0" dirty="0" err="1" smtClean="0"/>
              <a:t>Eunet</a:t>
            </a:r>
            <a:r>
              <a:rPr lang="hu-HU" altLang="hu-HU" sz="2000" kern="0" dirty="0" smtClean="0"/>
              <a:t>, Datanet, Matávnet</a:t>
            </a:r>
          </a:p>
          <a:p>
            <a:r>
              <a:rPr lang="hu-HU" altLang="hu-HU" sz="2000" kern="0" dirty="0" smtClean="0"/>
              <a:t>Éledező távközlési piac, liberalizáció</a:t>
            </a:r>
          </a:p>
          <a:p>
            <a:r>
              <a:rPr lang="hu-HU" altLang="hu-HU" sz="2000" kern="0" dirty="0" smtClean="0"/>
              <a:t>Nemzetközi internet</a:t>
            </a:r>
            <a:r>
              <a:rPr lang="en-US" altLang="hu-HU" sz="2000" kern="0" dirty="0" smtClean="0"/>
              <a:t> </a:t>
            </a:r>
            <a:r>
              <a:rPr lang="en-US" altLang="hu-HU" sz="2000" kern="0" dirty="0" err="1" smtClean="0"/>
              <a:t>kapcsolat</a:t>
            </a:r>
            <a:r>
              <a:rPr lang="hu-HU" altLang="hu-HU" sz="2000" kern="0" dirty="0" smtClean="0"/>
              <a:t> 10Mbps, Magyar Telekommal felesben (TEN-34)</a:t>
            </a:r>
            <a:r>
              <a:rPr lang="en-US" altLang="hu-HU" sz="2000" kern="0" dirty="0" smtClean="0"/>
              <a:t> – ATM </a:t>
            </a:r>
            <a:r>
              <a:rPr lang="en-US" altLang="hu-HU" sz="2000" kern="0" dirty="0" err="1" smtClean="0"/>
              <a:t>alapon</a:t>
            </a:r>
            <a:endParaRPr lang="hu-HU" altLang="hu-HU" sz="2000" kern="0" dirty="0" smtClean="0"/>
          </a:p>
          <a:p>
            <a:r>
              <a:rPr lang="hu-HU" altLang="hu-HU" sz="2000" kern="0" dirty="0" smtClean="0"/>
              <a:t>A kevesek Internete, Internet hiánygazdaság, az Internet = luxus</a:t>
            </a:r>
          </a:p>
          <a:p>
            <a:r>
              <a:rPr lang="hu-HU" altLang="hu-HU" sz="2000" kern="0" dirty="0" smtClean="0"/>
              <a:t>1998-ban kormányváltás, majd tökéletes zűrzavar a finanszírozás és a </a:t>
            </a:r>
            <a:r>
              <a:rPr lang="en-US" altLang="hu-HU" sz="2000" kern="0" dirty="0" err="1" smtClean="0"/>
              <a:t>kutatóhálózati</a:t>
            </a:r>
            <a:r>
              <a:rPr lang="en-US" altLang="hu-HU" sz="2000" kern="0" dirty="0" smtClean="0"/>
              <a:t> </a:t>
            </a:r>
            <a:r>
              <a:rPr lang="hu-HU" altLang="hu-HU" sz="2000" kern="0" dirty="0" smtClean="0"/>
              <a:t>hogyan tovább körül</a:t>
            </a:r>
          </a:p>
          <a:p>
            <a:endParaRPr lang="hu-HU" altLang="hu-HU" sz="2000" kern="0" dirty="0" smtClean="0"/>
          </a:p>
          <a:p>
            <a:endParaRPr lang="hu-HU" altLang="hu-HU" kern="0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Újrakezdés - 1999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628800"/>
            <a:ext cx="8607747" cy="4467200"/>
          </a:xfrm>
        </p:spPr>
        <p:txBody>
          <a:bodyPr/>
          <a:lstStyle/>
          <a:p>
            <a:r>
              <a:rPr lang="hu-HU" dirty="0" smtClean="0"/>
              <a:t>Kormányhatározat az NIIF-</a:t>
            </a:r>
            <a:r>
              <a:rPr lang="hu-HU" dirty="0" err="1" smtClean="0"/>
              <a:t>ről</a:t>
            </a:r>
            <a:endParaRPr lang="hu-HU" dirty="0" smtClean="0"/>
          </a:p>
          <a:p>
            <a:pPr lvl="2"/>
            <a:r>
              <a:rPr lang="hu-HU" dirty="0" smtClean="0">
                <a:solidFill>
                  <a:srgbClr val="FF0000"/>
                </a:solidFill>
              </a:rPr>
              <a:t>Stumpf István,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Roska</a:t>
            </a:r>
            <a:r>
              <a:rPr lang="hu-HU" dirty="0" smtClean="0">
                <a:solidFill>
                  <a:srgbClr val="FF0000"/>
                </a:solidFill>
              </a:rPr>
              <a:t> Marietta, </a:t>
            </a:r>
            <a:r>
              <a:rPr lang="hu-HU" dirty="0" err="1" smtClean="0">
                <a:solidFill>
                  <a:srgbClr val="FF0000"/>
                </a:solidFill>
              </a:rPr>
              <a:t>Kroó</a:t>
            </a:r>
            <a:r>
              <a:rPr lang="hu-HU" dirty="0" smtClean="0">
                <a:solidFill>
                  <a:srgbClr val="FF0000"/>
                </a:solidFill>
              </a:rPr>
              <a:t> Norbert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0070C0"/>
                </a:solidFill>
              </a:rPr>
              <a:t>Dedikált kutatóhálózat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endParaRPr lang="hu-HU" b="1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Új Program Tanács, Műszaki Tanács és önálló jogi személy NIIF</a:t>
            </a:r>
          </a:p>
          <a:p>
            <a:r>
              <a:rPr lang="hu-HU" dirty="0" smtClean="0"/>
              <a:t>Új pálya, új lehetőségek, új szereplők</a:t>
            </a:r>
          </a:p>
          <a:p>
            <a:r>
              <a:rPr lang="hu-HU" dirty="0" smtClean="0"/>
              <a:t>Építve a korábbi időszak eredményeire, tapasztalataira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</a:rPr>
              <a:t>Bakonyi Péter, Csaba László</a:t>
            </a:r>
            <a:r>
              <a:rPr lang="en-US" dirty="0" smtClean="0">
                <a:solidFill>
                  <a:srgbClr val="FF0000"/>
                </a:solidFill>
              </a:rPr>
              <a:t>, Nagy </a:t>
            </a:r>
            <a:r>
              <a:rPr lang="en-US" dirty="0" err="1" smtClean="0">
                <a:solidFill>
                  <a:srgbClr val="FF0000"/>
                </a:solidFill>
              </a:rPr>
              <a:t>Miklós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Bálint</a:t>
            </a:r>
            <a:r>
              <a:rPr lang="en-US" dirty="0" smtClean="0">
                <a:solidFill>
                  <a:srgbClr val="FF0000"/>
                </a:solidFill>
              </a:rPr>
              <a:t> Lajos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16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NIIF stratégia</a:t>
            </a:r>
            <a:br>
              <a:rPr lang="hu-HU" altLang="hu-HU" sz="4000" smtClean="0"/>
            </a:br>
            <a:r>
              <a:rPr lang="hu-HU" altLang="hu-HU" sz="3600" smtClean="0"/>
              <a:t>Az NIIF küldetése</a:t>
            </a:r>
            <a:endParaRPr lang="en-GB" altLang="hu-HU" sz="3600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719138" y="1800225"/>
            <a:ext cx="7629525" cy="2047875"/>
            <a:chOff x="453" y="1134"/>
            <a:chExt cx="4806" cy="1290"/>
          </a:xfrm>
        </p:grpSpPr>
        <p:sp>
          <p:nvSpPr>
            <p:cNvPr id="5126" name="Text Box 4" descr="Newsprint"/>
            <p:cNvSpPr txBox="1">
              <a:spLocks noChangeArrowheads="1"/>
            </p:cNvSpPr>
            <p:nvPr/>
          </p:nvSpPr>
          <p:spPr bwMode="auto">
            <a:xfrm>
              <a:off x="453" y="1134"/>
              <a:ext cx="4806" cy="99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hu-HU" altLang="hu-HU" sz="3200" b="1">
                  <a:solidFill>
                    <a:srgbClr val="FF0000"/>
                  </a:solidFill>
                </a:rPr>
                <a:t>Élenjáró információs infrastruktúrát </a:t>
              </a:r>
            </a:p>
            <a:p>
              <a:pPr algn="ctr" eaLnBrk="1" hangingPunct="1"/>
              <a:r>
                <a:rPr lang="hu-HU" altLang="hu-HU" sz="3200" b="1">
                  <a:solidFill>
                    <a:srgbClr val="FF0000"/>
                  </a:solidFill>
                </a:rPr>
                <a:t>biztosítani a kutatás, közgyűjtemények </a:t>
              </a:r>
            </a:p>
            <a:p>
              <a:pPr algn="ctr" eaLnBrk="1" hangingPunct="1"/>
              <a:r>
                <a:rPr lang="hu-HU" altLang="hu-HU" sz="3200" b="1">
                  <a:solidFill>
                    <a:srgbClr val="FF0000"/>
                  </a:solidFill>
                </a:rPr>
                <a:t> felső-, és középfokú oktatás számára.</a:t>
              </a:r>
              <a:endParaRPr lang="en-GB" altLang="hu-HU" sz="3200" b="1">
                <a:solidFill>
                  <a:srgbClr val="FF0000"/>
                </a:solidFill>
              </a:endParaRPr>
            </a:p>
          </p:txBody>
        </p:sp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453" y="2136"/>
              <a:ext cx="24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 altLang="hu-HU"/>
                <a:t>Forrás: NIIF kormányrendelet</a:t>
              </a:r>
              <a:endParaRPr lang="en-GB" altLang="hu-HU"/>
            </a:p>
          </p:txBody>
        </p:sp>
      </p:grp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19138" y="3848100"/>
            <a:ext cx="7823200" cy="1701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hu-HU" b="1"/>
              <a:t>Advanced Networking</a:t>
            </a:r>
          </a:p>
          <a:p>
            <a:pPr lvl="1" eaLnBrk="1" hangingPunct="1"/>
            <a:r>
              <a:rPr lang="en-GB" altLang="hu-HU" sz="2000" b="1">
                <a:solidFill>
                  <a:srgbClr val="FF0000"/>
                </a:solidFill>
              </a:rPr>
              <a:t>Abilene is a proving ground for high-bandwidth technologies. The cross-country backbone is 10 gigabits per second, with the goal of offering 100 megabits per second of connectivity between every Abilene connected desktop.</a:t>
            </a:r>
            <a:r>
              <a:rPr lang="hu-HU" altLang="hu-HU" sz="2000"/>
              <a:t> </a:t>
            </a:r>
            <a:endParaRPr lang="en-GB" altLang="hu-HU" sz="200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19138" y="5784850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altLang="hu-HU"/>
              <a:t>Forrás: Internet2/Abilene</a:t>
            </a:r>
            <a:endParaRPr lang="en-US" altLang="hu-H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/>
              <a:t>Eredmények 2004 </a:t>
            </a:r>
            <a:r>
              <a:rPr lang="en-US" altLang="hu-HU" sz="4000" dirty="0" smtClean="0"/>
              <a:t>- 2016</a:t>
            </a:r>
            <a:r>
              <a:rPr lang="hu-HU" altLang="hu-HU" sz="4000" dirty="0" smtClean="0"/>
              <a:t/>
            </a:r>
            <a:br>
              <a:rPr lang="hu-HU" altLang="hu-HU" sz="4000" dirty="0" smtClean="0"/>
            </a:br>
            <a:r>
              <a:rPr lang="hu-HU" altLang="hu-HU" sz="4000" dirty="0" smtClean="0"/>
              <a:t>NIIF infrastruktúra modell</a:t>
            </a:r>
            <a:endParaRPr lang="en-US" altLang="hu-HU" sz="4000" dirty="0" smtClean="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4579938" y="3103563"/>
            <a:ext cx="2705100" cy="1003300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Számítási</a:t>
            </a:r>
          </a:p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infrastruktúra</a:t>
            </a:r>
            <a:endParaRPr lang="en-US" altLang="hu-HU" sz="2800" b="1">
              <a:solidFill>
                <a:schemeClr val="folHlink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019300" y="5110163"/>
            <a:ext cx="5265738" cy="10033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Hálózati</a:t>
            </a:r>
            <a:r>
              <a:rPr lang="hu-HU" altLang="hu-HU" sz="2800" b="1"/>
              <a:t> </a:t>
            </a:r>
            <a:r>
              <a:rPr lang="hu-HU" altLang="hu-HU" sz="2800" b="1">
                <a:solidFill>
                  <a:schemeClr val="folHlink"/>
                </a:solidFill>
              </a:rPr>
              <a:t>infrastruktúra</a:t>
            </a:r>
            <a:endParaRPr lang="en-US" altLang="hu-HU" sz="2800" b="1">
              <a:solidFill>
                <a:schemeClr val="folHlink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019300" y="4106863"/>
            <a:ext cx="5265738" cy="1003300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Middleware</a:t>
            </a:r>
            <a:r>
              <a:rPr lang="hu-HU" altLang="hu-HU" sz="2800" b="1"/>
              <a:t> </a:t>
            </a:r>
            <a:r>
              <a:rPr lang="hu-HU" altLang="hu-HU" sz="2800" b="1">
                <a:solidFill>
                  <a:schemeClr val="folHlink"/>
                </a:solidFill>
              </a:rPr>
              <a:t>infrastruktúra</a:t>
            </a:r>
            <a:endParaRPr lang="en-US" altLang="hu-HU" sz="2800" b="1">
              <a:solidFill>
                <a:schemeClr val="folHlink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019300" y="3103563"/>
            <a:ext cx="2681288" cy="1003300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Kollaboratív</a:t>
            </a:r>
          </a:p>
          <a:p>
            <a:pPr algn="ctr" eaLnBrk="1" hangingPunct="1"/>
            <a:r>
              <a:rPr lang="hu-HU" altLang="hu-HU" sz="2800" b="1">
                <a:solidFill>
                  <a:schemeClr val="folHlink"/>
                </a:solidFill>
              </a:rPr>
              <a:t>infrastruktúra</a:t>
            </a:r>
            <a:endParaRPr lang="en-US" altLang="hu-HU" sz="2800" b="1">
              <a:solidFill>
                <a:schemeClr val="folHlink"/>
              </a:solidFill>
            </a:endParaRPr>
          </a:p>
        </p:txBody>
      </p:sp>
      <p:sp>
        <p:nvSpPr>
          <p:cNvPr id="105479" name="WordArt 7"/>
          <p:cNvSpPr>
            <a:spLocks noChangeArrowheads="1" noChangeShapeType="1" noTextEdit="1"/>
          </p:cNvSpPr>
          <p:nvPr/>
        </p:nvSpPr>
        <p:spPr bwMode="auto">
          <a:xfrm>
            <a:off x="2357438" y="1974850"/>
            <a:ext cx="4429125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u-HU" sz="3600" kern="1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országos és nemzetközi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  <p:bldP spid="105476" grpId="0" animBg="1"/>
      <p:bldP spid="105477" grpId="0" animBg="1"/>
      <p:bldP spid="105478" grpId="0" animBg="1"/>
      <p:bldP spid="1054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elkezdődik</a:t>
            </a:r>
            <a:br>
              <a:rPr lang="hu-HU" dirty="0" smtClean="0"/>
            </a:br>
            <a:r>
              <a:rPr lang="hu-HU" sz="3600" dirty="0" smtClean="0"/>
              <a:t>Új hálózat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Versenypiaci alapon</a:t>
            </a:r>
            <a:r>
              <a:rPr lang="en-US" sz="2800" dirty="0" smtClean="0"/>
              <a:t>, </a:t>
            </a:r>
            <a:r>
              <a:rPr lang="en-US" sz="2800" dirty="0" err="1" smtClean="0"/>
              <a:t>felügyelt</a:t>
            </a:r>
            <a:r>
              <a:rPr lang="hu-HU" sz="2800" dirty="0" smtClean="0"/>
              <a:t> összeköttetés szolgáltatás vásárlás, SLA….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DANTE </a:t>
            </a:r>
            <a:r>
              <a:rPr lang="en-US" sz="2800" b="1" dirty="0" err="1" smtClean="0">
                <a:solidFill>
                  <a:srgbClr val="0070C0"/>
                </a:solidFill>
              </a:rPr>
              <a:t>modell</a:t>
            </a:r>
            <a:r>
              <a:rPr lang="en-US" sz="2800" dirty="0" smtClean="0"/>
              <a:t>)</a:t>
            </a:r>
            <a:endParaRPr lang="hu-HU" sz="2800" dirty="0" smtClean="0"/>
          </a:p>
          <a:p>
            <a:r>
              <a:rPr lang="hu-HU" sz="2800" dirty="0" smtClean="0"/>
              <a:t>Növekvő sávszélesség és regionális központok</a:t>
            </a:r>
          </a:p>
          <a:p>
            <a:r>
              <a:rPr lang="hu-HU" sz="2800" dirty="0" smtClean="0"/>
              <a:t>A nagy vidéki egyetemek hálózati kapcsolatainak a megújítása majd a kisebbeké is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0070C0"/>
                </a:solidFill>
              </a:rPr>
              <a:t>3*3 tender</a:t>
            </a:r>
            <a:r>
              <a:rPr lang="en-US" sz="2800" dirty="0" smtClean="0"/>
              <a:t>)</a:t>
            </a:r>
            <a:endParaRPr lang="hu-HU" sz="2800" dirty="0" smtClean="0"/>
          </a:p>
          <a:p>
            <a:r>
              <a:rPr lang="hu-HU" sz="2800" dirty="0" smtClean="0"/>
              <a:t>Sulinet felülvizsgálat</a:t>
            </a:r>
          </a:p>
          <a:p>
            <a:r>
              <a:rPr lang="hu-HU" sz="2800" dirty="0" smtClean="0"/>
              <a:t>Közbeszerzések  – építve a távközlési piacon jelenlévő versenyre </a:t>
            </a:r>
          </a:p>
          <a:p>
            <a:r>
              <a:rPr lang="hu-HU" sz="2800" dirty="0" smtClean="0"/>
              <a:t>Aukció (árlejtés)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34986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hálózat bővülése</a:t>
            </a:r>
            <a:endParaRPr lang="hu-HU" dirty="0"/>
          </a:p>
        </p:txBody>
      </p:sp>
      <p:pic>
        <p:nvPicPr>
          <p:cNvPr id="5" name="Picture 2" descr="MagyarorszagHBONE-FI-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20566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3722"/>
            <a:ext cx="7772400" cy="410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09625" y="1700213"/>
            <a:ext cx="7296150" cy="4508500"/>
            <a:chOff x="633" y="1399"/>
            <a:chExt cx="4596" cy="28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33" y="1399"/>
              <a:ext cx="4540" cy="28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36" y="1400"/>
              <a:ext cx="4593" cy="2839"/>
              <a:chOff x="598" y="1086"/>
              <a:chExt cx="4593" cy="2839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064" y="2786"/>
                <a:ext cx="1008" cy="952"/>
              </a:xfrm>
              <a:custGeom>
                <a:avLst/>
                <a:gdLst>
                  <a:gd name="T0" fmla="*/ 1688 w 4035"/>
                  <a:gd name="T1" fmla="*/ 3276 h 3805"/>
                  <a:gd name="T2" fmla="*/ 1588 w 4035"/>
                  <a:gd name="T3" fmla="*/ 3157 h 3805"/>
                  <a:gd name="T4" fmla="*/ 1447 w 4035"/>
                  <a:gd name="T5" fmla="*/ 3079 h 3805"/>
                  <a:gd name="T6" fmla="*/ 1338 w 4035"/>
                  <a:gd name="T7" fmla="*/ 3219 h 3805"/>
                  <a:gd name="T8" fmla="*/ 1230 w 4035"/>
                  <a:gd name="T9" fmla="*/ 3263 h 3805"/>
                  <a:gd name="T10" fmla="*/ 1168 w 4035"/>
                  <a:gd name="T11" fmla="*/ 3298 h 3805"/>
                  <a:gd name="T12" fmla="*/ 1049 w 4035"/>
                  <a:gd name="T13" fmla="*/ 3297 h 3805"/>
                  <a:gd name="T14" fmla="*/ 689 w 4035"/>
                  <a:gd name="T15" fmla="*/ 3301 h 3805"/>
                  <a:gd name="T16" fmla="*/ 318 w 4035"/>
                  <a:gd name="T17" fmla="*/ 3388 h 3805"/>
                  <a:gd name="T18" fmla="*/ 256 w 4035"/>
                  <a:gd name="T19" fmla="*/ 3109 h 3805"/>
                  <a:gd name="T20" fmla="*/ 323 w 4035"/>
                  <a:gd name="T21" fmla="*/ 2839 h 3805"/>
                  <a:gd name="T22" fmla="*/ 488 w 4035"/>
                  <a:gd name="T23" fmla="*/ 2549 h 3805"/>
                  <a:gd name="T24" fmla="*/ 409 w 4035"/>
                  <a:gd name="T25" fmla="*/ 2303 h 3805"/>
                  <a:gd name="T26" fmla="*/ 535 w 4035"/>
                  <a:gd name="T27" fmla="*/ 2217 h 3805"/>
                  <a:gd name="T28" fmla="*/ 343 w 4035"/>
                  <a:gd name="T29" fmla="*/ 1901 h 3805"/>
                  <a:gd name="T30" fmla="*/ 154 w 4035"/>
                  <a:gd name="T31" fmla="*/ 1817 h 3805"/>
                  <a:gd name="T32" fmla="*/ 175 w 4035"/>
                  <a:gd name="T33" fmla="*/ 1628 h 3805"/>
                  <a:gd name="T34" fmla="*/ 123 w 4035"/>
                  <a:gd name="T35" fmla="*/ 1494 h 3805"/>
                  <a:gd name="T36" fmla="*/ 170 w 4035"/>
                  <a:gd name="T37" fmla="*/ 1360 h 3805"/>
                  <a:gd name="T38" fmla="*/ 30 w 4035"/>
                  <a:gd name="T39" fmla="*/ 1315 h 3805"/>
                  <a:gd name="T40" fmla="*/ 69 w 4035"/>
                  <a:gd name="T41" fmla="*/ 1175 h 3805"/>
                  <a:gd name="T42" fmla="*/ 71 w 4035"/>
                  <a:gd name="T43" fmla="*/ 1102 h 3805"/>
                  <a:gd name="T44" fmla="*/ 28 w 4035"/>
                  <a:gd name="T45" fmla="*/ 953 h 3805"/>
                  <a:gd name="T46" fmla="*/ 86 w 4035"/>
                  <a:gd name="T47" fmla="*/ 732 h 3805"/>
                  <a:gd name="T48" fmla="*/ 267 w 4035"/>
                  <a:gd name="T49" fmla="*/ 469 h 3805"/>
                  <a:gd name="T50" fmla="*/ 544 w 4035"/>
                  <a:gd name="T51" fmla="*/ 483 h 3805"/>
                  <a:gd name="T52" fmla="*/ 547 w 4035"/>
                  <a:gd name="T53" fmla="*/ 333 h 3805"/>
                  <a:gd name="T54" fmla="*/ 668 w 4035"/>
                  <a:gd name="T55" fmla="*/ 335 h 3805"/>
                  <a:gd name="T56" fmla="*/ 815 w 4035"/>
                  <a:gd name="T57" fmla="*/ 376 h 3805"/>
                  <a:gd name="T58" fmla="*/ 1040 w 4035"/>
                  <a:gd name="T59" fmla="*/ 327 h 3805"/>
                  <a:gd name="T60" fmla="*/ 964 w 4035"/>
                  <a:gd name="T61" fmla="*/ 185 h 3805"/>
                  <a:gd name="T62" fmla="*/ 1158 w 4035"/>
                  <a:gd name="T63" fmla="*/ 5 h 3805"/>
                  <a:gd name="T64" fmla="*/ 1566 w 4035"/>
                  <a:gd name="T65" fmla="*/ 53 h 3805"/>
                  <a:gd name="T66" fmla="*/ 1877 w 4035"/>
                  <a:gd name="T67" fmla="*/ 49 h 3805"/>
                  <a:gd name="T68" fmla="*/ 1924 w 4035"/>
                  <a:gd name="T69" fmla="*/ 96 h 3805"/>
                  <a:gd name="T70" fmla="*/ 2053 w 4035"/>
                  <a:gd name="T71" fmla="*/ 146 h 3805"/>
                  <a:gd name="T72" fmla="*/ 2203 w 4035"/>
                  <a:gd name="T73" fmla="*/ 249 h 3805"/>
                  <a:gd name="T74" fmla="*/ 2334 w 4035"/>
                  <a:gd name="T75" fmla="*/ 382 h 3805"/>
                  <a:gd name="T76" fmla="*/ 2340 w 4035"/>
                  <a:gd name="T77" fmla="*/ 480 h 3805"/>
                  <a:gd name="T78" fmla="*/ 2539 w 4035"/>
                  <a:gd name="T79" fmla="*/ 711 h 3805"/>
                  <a:gd name="T80" fmla="*/ 2446 w 4035"/>
                  <a:gd name="T81" fmla="*/ 773 h 3805"/>
                  <a:gd name="T82" fmla="*/ 2564 w 4035"/>
                  <a:gd name="T83" fmla="*/ 954 h 3805"/>
                  <a:gd name="T84" fmla="*/ 2669 w 4035"/>
                  <a:gd name="T85" fmla="*/ 970 h 3805"/>
                  <a:gd name="T86" fmla="*/ 3048 w 4035"/>
                  <a:gd name="T87" fmla="*/ 1057 h 3805"/>
                  <a:gd name="T88" fmla="*/ 3371 w 4035"/>
                  <a:gd name="T89" fmla="*/ 1406 h 3805"/>
                  <a:gd name="T90" fmla="*/ 3691 w 4035"/>
                  <a:gd name="T91" fmla="*/ 1368 h 3805"/>
                  <a:gd name="T92" fmla="*/ 3907 w 4035"/>
                  <a:gd name="T93" fmla="*/ 1482 h 3805"/>
                  <a:gd name="T94" fmla="*/ 3882 w 4035"/>
                  <a:gd name="T95" fmla="*/ 1730 h 3805"/>
                  <a:gd name="T96" fmla="*/ 4030 w 4035"/>
                  <a:gd name="T97" fmla="*/ 2174 h 3805"/>
                  <a:gd name="T98" fmla="*/ 3610 w 4035"/>
                  <a:gd name="T99" fmla="*/ 2412 h 3805"/>
                  <a:gd name="T100" fmla="*/ 3433 w 4035"/>
                  <a:gd name="T101" fmla="*/ 2546 h 3805"/>
                  <a:gd name="T102" fmla="*/ 3286 w 4035"/>
                  <a:gd name="T103" fmla="*/ 2681 h 3805"/>
                  <a:gd name="T104" fmla="*/ 3162 w 4035"/>
                  <a:gd name="T105" fmla="*/ 2780 h 3805"/>
                  <a:gd name="T106" fmla="*/ 3049 w 4035"/>
                  <a:gd name="T107" fmla="*/ 2823 h 3805"/>
                  <a:gd name="T108" fmla="*/ 2984 w 4035"/>
                  <a:gd name="T109" fmla="*/ 2842 h 3805"/>
                  <a:gd name="T110" fmla="*/ 3001 w 4035"/>
                  <a:gd name="T111" fmla="*/ 2950 h 3805"/>
                  <a:gd name="T112" fmla="*/ 2847 w 4035"/>
                  <a:gd name="T113" fmla="*/ 3075 h 3805"/>
                  <a:gd name="T114" fmla="*/ 2659 w 4035"/>
                  <a:gd name="T115" fmla="*/ 3455 h 3805"/>
                  <a:gd name="T116" fmla="*/ 2247 w 4035"/>
                  <a:gd name="T117" fmla="*/ 3716 h 3805"/>
                  <a:gd name="T118" fmla="*/ 2149 w 4035"/>
                  <a:gd name="T119" fmla="*/ 3805 h 3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35" h="3805">
                    <a:moveTo>
                      <a:pt x="2146" y="3805"/>
                    </a:moveTo>
                    <a:lnTo>
                      <a:pt x="2089" y="3746"/>
                    </a:lnTo>
                    <a:lnTo>
                      <a:pt x="2031" y="3687"/>
                    </a:lnTo>
                    <a:lnTo>
                      <a:pt x="1973" y="3628"/>
                    </a:lnTo>
                    <a:lnTo>
                      <a:pt x="1915" y="3569"/>
                    </a:lnTo>
                    <a:lnTo>
                      <a:pt x="1859" y="3510"/>
                    </a:lnTo>
                    <a:lnTo>
                      <a:pt x="1801" y="3451"/>
                    </a:lnTo>
                    <a:lnTo>
                      <a:pt x="1743" y="3392"/>
                    </a:lnTo>
                    <a:lnTo>
                      <a:pt x="1685" y="3333"/>
                    </a:lnTo>
                    <a:lnTo>
                      <a:pt x="1686" y="3322"/>
                    </a:lnTo>
                    <a:lnTo>
                      <a:pt x="1686" y="3310"/>
                    </a:lnTo>
                    <a:lnTo>
                      <a:pt x="1687" y="3299"/>
                    </a:lnTo>
                    <a:lnTo>
                      <a:pt x="1687" y="3288"/>
                    </a:lnTo>
                    <a:lnTo>
                      <a:pt x="1688" y="3276"/>
                    </a:lnTo>
                    <a:lnTo>
                      <a:pt x="1688" y="3265"/>
                    </a:lnTo>
                    <a:lnTo>
                      <a:pt x="1689" y="3254"/>
                    </a:lnTo>
                    <a:lnTo>
                      <a:pt x="1690" y="3242"/>
                    </a:lnTo>
                    <a:lnTo>
                      <a:pt x="1681" y="3240"/>
                    </a:lnTo>
                    <a:lnTo>
                      <a:pt x="1672" y="3236"/>
                    </a:lnTo>
                    <a:lnTo>
                      <a:pt x="1663" y="3234"/>
                    </a:lnTo>
                    <a:lnTo>
                      <a:pt x="1654" y="3232"/>
                    </a:lnTo>
                    <a:lnTo>
                      <a:pt x="1645" y="3230"/>
                    </a:lnTo>
                    <a:lnTo>
                      <a:pt x="1637" y="3226"/>
                    </a:lnTo>
                    <a:lnTo>
                      <a:pt x="1628" y="3224"/>
                    </a:lnTo>
                    <a:lnTo>
                      <a:pt x="1619" y="3222"/>
                    </a:lnTo>
                    <a:lnTo>
                      <a:pt x="1609" y="3200"/>
                    </a:lnTo>
                    <a:lnTo>
                      <a:pt x="1598" y="3179"/>
                    </a:lnTo>
                    <a:lnTo>
                      <a:pt x="1588" y="3157"/>
                    </a:lnTo>
                    <a:lnTo>
                      <a:pt x="1578" y="3135"/>
                    </a:lnTo>
                    <a:lnTo>
                      <a:pt x="1568" y="3114"/>
                    </a:lnTo>
                    <a:lnTo>
                      <a:pt x="1558" y="3092"/>
                    </a:lnTo>
                    <a:lnTo>
                      <a:pt x="1547" y="3071"/>
                    </a:lnTo>
                    <a:lnTo>
                      <a:pt x="1538" y="3049"/>
                    </a:lnTo>
                    <a:lnTo>
                      <a:pt x="1518" y="3050"/>
                    </a:lnTo>
                    <a:lnTo>
                      <a:pt x="1502" y="3053"/>
                    </a:lnTo>
                    <a:lnTo>
                      <a:pt x="1491" y="3054"/>
                    </a:lnTo>
                    <a:lnTo>
                      <a:pt x="1480" y="3056"/>
                    </a:lnTo>
                    <a:lnTo>
                      <a:pt x="1472" y="3057"/>
                    </a:lnTo>
                    <a:lnTo>
                      <a:pt x="1464" y="3060"/>
                    </a:lnTo>
                    <a:lnTo>
                      <a:pt x="1456" y="3064"/>
                    </a:lnTo>
                    <a:lnTo>
                      <a:pt x="1446" y="3070"/>
                    </a:lnTo>
                    <a:lnTo>
                      <a:pt x="1447" y="3079"/>
                    </a:lnTo>
                    <a:lnTo>
                      <a:pt x="1447" y="3087"/>
                    </a:lnTo>
                    <a:lnTo>
                      <a:pt x="1449" y="3096"/>
                    </a:lnTo>
                    <a:lnTo>
                      <a:pt x="1449" y="3105"/>
                    </a:lnTo>
                    <a:lnTo>
                      <a:pt x="1450" y="3114"/>
                    </a:lnTo>
                    <a:lnTo>
                      <a:pt x="1450" y="3123"/>
                    </a:lnTo>
                    <a:lnTo>
                      <a:pt x="1451" y="3132"/>
                    </a:lnTo>
                    <a:lnTo>
                      <a:pt x="1452" y="3140"/>
                    </a:lnTo>
                    <a:lnTo>
                      <a:pt x="1424" y="3160"/>
                    </a:lnTo>
                    <a:lnTo>
                      <a:pt x="1401" y="3175"/>
                    </a:lnTo>
                    <a:lnTo>
                      <a:pt x="1379" y="3187"/>
                    </a:lnTo>
                    <a:lnTo>
                      <a:pt x="1362" y="3198"/>
                    </a:lnTo>
                    <a:lnTo>
                      <a:pt x="1353" y="3205"/>
                    </a:lnTo>
                    <a:lnTo>
                      <a:pt x="1346" y="3211"/>
                    </a:lnTo>
                    <a:lnTo>
                      <a:pt x="1338" y="3219"/>
                    </a:lnTo>
                    <a:lnTo>
                      <a:pt x="1332" y="3229"/>
                    </a:lnTo>
                    <a:lnTo>
                      <a:pt x="1325" y="3239"/>
                    </a:lnTo>
                    <a:lnTo>
                      <a:pt x="1318" y="3251"/>
                    </a:lnTo>
                    <a:lnTo>
                      <a:pt x="1311" y="3266"/>
                    </a:lnTo>
                    <a:lnTo>
                      <a:pt x="1304" y="3283"/>
                    </a:lnTo>
                    <a:lnTo>
                      <a:pt x="1294" y="3280"/>
                    </a:lnTo>
                    <a:lnTo>
                      <a:pt x="1284" y="3276"/>
                    </a:lnTo>
                    <a:lnTo>
                      <a:pt x="1275" y="3273"/>
                    </a:lnTo>
                    <a:lnTo>
                      <a:pt x="1266" y="3268"/>
                    </a:lnTo>
                    <a:lnTo>
                      <a:pt x="1257" y="3264"/>
                    </a:lnTo>
                    <a:lnTo>
                      <a:pt x="1249" y="3260"/>
                    </a:lnTo>
                    <a:lnTo>
                      <a:pt x="1242" y="3258"/>
                    </a:lnTo>
                    <a:lnTo>
                      <a:pt x="1234" y="3257"/>
                    </a:lnTo>
                    <a:lnTo>
                      <a:pt x="1230" y="3263"/>
                    </a:lnTo>
                    <a:lnTo>
                      <a:pt x="1226" y="3267"/>
                    </a:lnTo>
                    <a:lnTo>
                      <a:pt x="1223" y="3272"/>
                    </a:lnTo>
                    <a:lnTo>
                      <a:pt x="1218" y="3277"/>
                    </a:lnTo>
                    <a:lnTo>
                      <a:pt x="1215" y="3282"/>
                    </a:lnTo>
                    <a:lnTo>
                      <a:pt x="1211" y="3288"/>
                    </a:lnTo>
                    <a:lnTo>
                      <a:pt x="1207" y="3293"/>
                    </a:lnTo>
                    <a:lnTo>
                      <a:pt x="1203" y="3298"/>
                    </a:lnTo>
                    <a:lnTo>
                      <a:pt x="1199" y="3298"/>
                    </a:lnTo>
                    <a:lnTo>
                      <a:pt x="1193" y="3298"/>
                    </a:lnTo>
                    <a:lnTo>
                      <a:pt x="1187" y="3298"/>
                    </a:lnTo>
                    <a:lnTo>
                      <a:pt x="1183" y="3298"/>
                    </a:lnTo>
                    <a:lnTo>
                      <a:pt x="1177" y="3298"/>
                    </a:lnTo>
                    <a:lnTo>
                      <a:pt x="1173" y="3298"/>
                    </a:lnTo>
                    <a:lnTo>
                      <a:pt x="1168" y="3298"/>
                    </a:lnTo>
                    <a:lnTo>
                      <a:pt x="1162" y="3298"/>
                    </a:lnTo>
                    <a:lnTo>
                      <a:pt x="1156" y="3291"/>
                    </a:lnTo>
                    <a:lnTo>
                      <a:pt x="1148" y="3285"/>
                    </a:lnTo>
                    <a:lnTo>
                      <a:pt x="1141" y="3282"/>
                    </a:lnTo>
                    <a:lnTo>
                      <a:pt x="1134" y="3280"/>
                    </a:lnTo>
                    <a:lnTo>
                      <a:pt x="1127" y="3277"/>
                    </a:lnTo>
                    <a:lnTo>
                      <a:pt x="1120" y="3277"/>
                    </a:lnTo>
                    <a:lnTo>
                      <a:pt x="1113" y="3277"/>
                    </a:lnTo>
                    <a:lnTo>
                      <a:pt x="1107" y="3278"/>
                    </a:lnTo>
                    <a:lnTo>
                      <a:pt x="1093" y="3282"/>
                    </a:lnTo>
                    <a:lnTo>
                      <a:pt x="1079" y="3289"/>
                    </a:lnTo>
                    <a:lnTo>
                      <a:pt x="1066" y="3296"/>
                    </a:lnTo>
                    <a:lnTo>
                      <a:pt x="1051" y="3303"/>
                    </a:lnTo>
                    <a:lnTo>
                      <a:pt x="1049" y="3297"/>
                    </a:lnTo>
                    <a:lnTo>
                      <a:pt x="1045" y="3290"/>
                    </a:lnTo>
                    <a:lnTo>
                      <a:pt x="1043" y="3284"/>
                    </a:lnTo>
                    <a:lnTo>
                      <a:pt x="1041" y="3277"/>
                    </a:lnTo>
                    <a:lnTo>
                      <a:pt x="1039" y="3271"/>
                    </a:lnTo>
                    <a:lnTo>
                      <a:pt x="1035" y="3265"/>
                    </a:lnTo>
                    <a:lnTo>
                      <a:pt x="1033" y="3258"/>
                    </a:lnTo>
                    <a:lnTo>
                      <a:pt x="1031" y="3252"/>
                    </a:lnTo>
                    <a:lnTo>
                      <a:pt x="933" y="3264"/>
                    </a:lnTo>
                    <a:lnTo>
                      <a:pt x="859" y="3273"/>
                    </a:lnTo>
                    <a:lnTo>
                      <a:pt x="805" y="3280"/>
                    </a:lnTo>
                    <a:lnTo>
                      <a:pt x="764" y="3285"/>
                    </a:lnTo>
                    <a:lnTo>
                      <a:pt x="734" y="3291"/>
                    </a:lnTo>
                    <a:lnTo>
                      <a:pt x="710" y="3296"/>
                    </a:lnTo>
                    <a:lnTo>
                      <a:pt x="689" y="3301"/>
                    </a:lnTo>
                    <a:lnTo>
                      <a:pt x="665" y="3308"/>
                    </a:lnTo>
                    <a:lnTo>
                      <a:pt x="629" y="3330"/>
                    </a:lnTo>
                    <a:lnTo>
                      <a:pt x="591" y="3352"/>
                    </a:lnTo>
                    <a:lnTo>
                      <a:pt x="554" y="3376"/>
                    </a:lnTo>
                    <a:lnTo>
                      <a:pt x="516" y="3398"/>
                    </a:lnTo>
                    <a:lnTo>
                      <a:pt x="479" y="3419"/>
                    </a:lnTo>
                    <a:lnTo>
                      <a:pt x="440" y="3437"/>
                    </a:lnTo>
                    <a:lnTo>
                      <a:pt x="420" y="3447"/>
                    </a:lnTo>
                    <a:lnTo>
                      <a:pt x="400" y="3453"/>
                    </a:lnTo>
                    <a:lnTo>
                      <a:pt x="381" y="3460"/>
                    </a:lnTo>
                    <a:lnTo>
                      <a:pt x="360" y="3466"/>
                    </a:lnTo>
                    <a:lnTo>
                      <a:pt x="340" y="3430"/>
                    </a:lnTo>
                    <a:lnTo>
                      <a:pt x="324" y="3400"/>
                    </a:lnTo>
                    <a:lnTo>
                      <a:pt x="318" y="3388"/>
                    </a:lnTo>
                    <a:lnTo>
                      <a:pt x="313" y="3375"/>
                    </a:lnTo>
                    <a:lnTo>
                      <a:pt x="308" y="3364"/>
                    </a:lnTo>
                    <a:lnTo>
                      <a:pt x="305" y="3352"/>
                    </a:lnTo>
                    <a:lnTo>
                      <a:pt x="301" y="3340"/>
                    </a:lnTo>
                    <a:lnTo>
                      <a:pt x="299" y="3328"/>
                    </a:lnTo>
                    <a:lnTo>
                      <a:pt x="298" y="3316"/>
                    </a:lnTo>
                    <a:lnTo>
                      <a:pt x="297" y="3302"/>
                    </a:lnTo>
                    <a:lnTo>
                      <a:pt x="296" y="3271"/>
                    </a:lnTo>
                    <a:lnTo>
                      <a:pt x="295" y="3232"/>
                    </a:lnTo>
                    <a:lnTo>
                      <a:pt x="281" y="3191"/>
                    </a:lnTo>
                    <a:lnTo>
                      <a:pt x="272" y="3160"/>
                    </a:lnTo>
                    <a:lnTo>
                      <a:pt x="264" y="3138"/>
                    </a:lnTo>
                    <a:lnTo>
                      <a:pt x="259" y="3122"/>
                    </a:lnTo>
                    <a:lnTo>
                      <a:pt x="256" y="3109"/>
                    </a:lnTo>
                    <a:lnTo>
                      <a:pt x="255" y="3099"/>
                    </a:lnTo>
                    <a:lnTo>
                      <a:pt x="255" y="3090"/>
                    </a:lnTo>
                    <a:lnTo>
                      <a:pt x="255" y="3080"/>
                    </a:lnTo>
                    <a:lnTo>
                      <a:pt x="266" y="3072"/>
                    </a:lnTo>
                    <a:lnTo>
                      <a:pt x="279" y="3064"/>
                    </a:lnTo>
                    <a:lnTo>
                      <a:pt x="290" y="3057"/>
                    </a:lnTo>
                    <a:lnTo>
                      <a:pt x="303" y="3049"/>
                    </a:lnTo>
                    <a:lnTo>
                      <a:pt x="314" y="3041"/>
                    </a:lnTo>
                    <a:lnTo>
                      <a:pt x="326" y="3034"/>
                    </a:lnTo>
                    <a:lnTo>
                      <a:pt x="339" y="3026"/>
                    </a:lnTo>
                    <a:lnTo>
                      <a:pt x="350" y="3018"/>
                    </a:lnTo>
                    <a:lnTo>
                      <a:pt x="336" y="2930"/>
                    </a:lnTo>
                    <a:lnTo>
                      <a:pt x="325" y="2865"/>
                    </a:lnTo>
                    <a:lnTo>
                      <a:pt x="323" y="2839"/>
                    </a:lnTo>
                    <a:lnTo>
                      <a:pt x="323" y="2815"/>
                    </a:lnTo>
                    <a:lnTo>
                      <a:pt x="323" y="2805"/>
                    </a:lnTo>
                    <a:lnTo>
                      <a:pt x="325" y="2795"/>
                    </a:lnTo>
                    <a:lnTo>
                      <a:pt x="326" y="2784"/>
                    </a:lnTo>
                    <a:lnTo>
                      <a:pt x="330" y="2775"/>
                    </a:lnTo>
                    <a:lnTo>
                      <a:pt x="332" y="2766"/>
                    </a:lnTo>
                    <a:lnTo>
                      <a:pt x="337" y="2757"/>
                    </a:lnTo>
                    <a:lnTo>
                      <a:pt x="341" y="2747"/>
                    </a:lnTo>
                    <a:lnTo>
                      <a:pt x="347" y="2738"/>
                    </a:lnTo>
                    <a:lnTo>
                      <a:pt x="360" y="2717"/>
                    </a:lnTo>
                    <a:lnTo>
                      <a:pt x="379" y="2696"/>
                    </a:lnTo>
                    <a:lnTo>
                      <a:pt x="424" y="2644"/>
                    </a:lnTo>
                    <a:lnTo>
                      <a:pt x="488" y="2572"/>
                    </a:lnTo>
                    <a:lnTo>
                      <a:pt x="488" y="2549"/>
                    </a:lnTo>
                    <a:lnTo>
                      <a:pt x="488" y="2527"/>
                    </a:lnTo>
                    <a:lnTo>
                      <a:pt x="488" y="2504"/>
                    </a:lnTo>
                    <a:lnTo>
                      <a:pt x="488" y="2481"/>
                    </a:lnTo>
                    <a:lnTo>
                      <a:pt x="488" y="2459"/>
                    </a:lnTo>
                    <a:lnTo>
                      <a:pt x="488" y="2436"/>
                    </a:lnTo>
                    <a:lnTo>
                      <a:pt x="488" y="2412"/>
                    </a:lnTo>
                    <a:lnTo>
                      <a:pt x="488" y="2389"/>
                    </a:lnTo>
                    <a:lnTo>
                      <a:pt x="473" y="2376"/>
                    </a:lnTo>
                    <a:lnTo>
                      <a:pt x="458" y="2362"/>
                    </a:lnTo>
                    <a:lnTo>
                      <a:pt x="446" y="2350"/>
                    </a:lnTo>
                    <a:lnTo>
                      <a:pt x="433" y="2337"/>
                    </a:lnTo>
                    <a:lnTo>
                      <a:pt x="423" y="2323"/>
                    </a:lnTo>
                    <a:lnTo>
                      <a:pt x="414" y="2310"/>
                    </a:lnTo>
                    <a:lnTo>
                      <a:pt x="409" y="2303"/>
                    </a:lnTo>
                    <a:lnTo>
                      <a:pt x="407" y="2295"/>
                    </a:lnTo>
                    <a:lnTo>
                      <a:pt x="404" y="2287"/>
                    </a:lnTo>
                    <a:lnTo>
                      <a:pt x="401" y="2278"/>
                    </a:lnTo>
                    <a:lnTo>
                      <a:pt x="418" y="2275"/>
                    </a:lnTo>
                    <a:lnTo>
                      <a:pt x="434" y="2270"/>
                    </a:lnTo>
                    <a:lnTo>
                      <a:pt x="451" y="2267"/>
                    </a:lnTo>
                    <a:lnTo>
                      <a:pt x="467" y="2263"/>
                    </a:lnTo>
                    <a:lnTo>
                      <a:pt x="484" y="2259"/>
                    </a:lnTo>
                    <a:lnTo>
                      <a:pt x="500" y="2255"/>
                    </a:lnTo>
                    <a:lnTo>
                      <a:pt x="517" y="2251"/>
                    </a:lnTo>
                    <a:lnTo>
                      <a:pt x="533" y="2247"/>
                    </a:lnTo>
                    <a:lnTo>
                      <a:pt x="534" y="2237"/>
                    </a:lnTo>
                    <a:lnTo>
                      <a:pt x="534" y="2227"/>
                    </a:lnTo>
                    <a:lnTo>
                      <a:pt x="535" y="2217"/>
                    </a:lnTo>
                    <a:lnTo>
                      <a:pt x="535" y="2206"/>
                    </a:lnTo>
                    <a:lnTo>
                      <a:pt x="537" y="2196"/>
                    </a:lnTo>
                    <a:lnTo>
                      <a:pt x="538" y="2186"/>
                    </a:lnTo>
                    <a:lnTo>
                      <a:pt x="538" y="2176"/>
                    </a:lnTo>
                    <a:lnTo>
                      <a:pt x="539" y="2167"/>
                    </a:lnTo>
                    <a:lnTo>
                      <a:pt x="516" y="2134"/>
                    </a:lnTo>
                    <a:lnTo>
                      <a:pt x="493" y="2101"/>
                    </a:lnTo>
                    <a:lnTo>
                      <a:pt x="471" y="2068"/>
                    </a:lnTo>
                    <a:lnTo>
                      <a:pt x="447" y="2035"/>
                    </a:lnTo>
                    <a:lnTo>
                      <a:pt x="424" y="2002"/>
                    </a:lnTo>
                    <a:lnTo>
                      <a:pt x="401" y="1969"/>
                    </a:lnTo>
                    <a:lnTo>
                      <a:pt x="379" y="1936"/>
                    </a:lnTo>
                    <a:lnTo>
                      <a:pt x="356" y="1903"/>
                    </a:lnTo>
                    <a:lnTo>
                      <a:pt x="343" y="1901"/>
                    </a:lnTo>
                    <a:lnTo>
                      <a:pt x="334" y="1900"/>
                    </a:lnTo>
                    <a:lnTo>
                      <a:pt x="324" y="1900"/>
                    </a:lnTo>
                    <a:lnTo>
                      <a:pt x="314" y="1902"/>
                    </a:lnTo>
                    <a:lnTo>
                      <a:pt x="300" y="1904"/>
                    </a:lnTo>
                    <a:lnTo>
                      <a:pt x="282" y="1909"/>
                    </a:lnTo>
                    <a:lnTo>
                      <a:pt x="259" y="1915"/>
                    </a:lnTo>
                    <a:lnTo>
                      <a:pt x="229" y="1924"/>
                    </a:lnTo>
                    <a:lnTo>
                      <a:pt x="219" y="1908"/>
                    </a:lnTo>
                    <a:lnTo>
                      <a:pt x="207" y="1893"/>
                    </a:lnTo>
                    <a:lnTo>
                      <a:pt x="196" y="1877"/>
                    </a:lnTo>
                    <a:lnTo>
                      <a:pt x="186" y="1862"/>
                    </a:lnTo>
                    <a:lnTo>
                      <a:pt x="174" y="1846"/>
                    </a:lnTo>
                    <a:lnTo>
                      <a:pt x="164" y="1832"/>
                    </a:lnTo>
                    <a:lnTo>
                      <a:pt x="154" y="1817"/>
                    </a:lnTo>
                    <a:lnTo>
                      <a:pt x="142" y="1801"/>
                    </a:lnTo>
                    <a:lnTo>
                      <a:pt x="141" y="1779"/>
                    </a:lnTo>
                    <a:lnTo>
                      <a:pt x="141" y="1758"/>
                    </a:lnTo>
                    <a:lnTo>
                      <a:pt x="140" y="1736"/>
                    </a:lnTo>
                    <a:lnTo>
                      <a:pt x="140" y="1715"/>
                    </a:lnTo>
                    <a:lnTo>
                      <a:pt x="139" y="1693"/>
                    </a:lnTo>
                    <a:lnTo>
                      <a:pt x="139" y="1672"/>
                    </a:lnTo>
                    <a:lnTo>
                      <a:pt x="138" y="1650"/>
                    </a:lnTo>
                    <a:lnTo>
                      <a:pt x="138" y="1628"/>
                    </a:lnTo>
                    <a:lnTo>
                      <a:pt x="145" y="1628"/>
                    </a:lnTo>
                    <a:lnTo>
                      <a:pt x="153" y="1628"/>
                    </a:lnTo>
                    <a:lnTo>
                      <a:pt x="161" y="1628"/>
                    </a:lnTo>
                    <a:lnTo>
                      <a:pt x="169" y="1628"/>
                    </a:lnTo>
                    <a:lnTo>
                      <a:pt x="175" y="1628"/>
                    </a:lnTo>
                    <a:lnTo>
                      <a:pt x="183" y="1628"/>
                    </a:lnTo>
                    <a:lnTo>
                      <a:pt x="191" y="1628"/>
                    </a:lnTo>
                    <a:lnTo>
                      <a:pt x="198" y="1628"/>
                    </a:lnTo>
                    <a:lnTo>
                      <a:pt x="197" y="1619"/>
                    </a:lnTo>
                    <a:lnTo>
                      <a:pt x="195" y="1610"/>
                    </a:lnTo>
                    <a:lnTo>
                      <a:pt x="191" y="1602"/>
                    </a:lnTo>
                    <a:lnTo>
                      <a:pt x="188" y="1593"/>
                    </a:lnTo>
                    <a:lnTo>
                      <a:pt x="179" y="1577"/>
                    </a:lnTo>
                    <a:lnTo>
                      <a:pt x="169" y="1563"/>
                    </a:lnTo>
                    <a:lnTo>
                      <a:pt x="157" y="1548"/>
                    </a:lnTo>
                    <a:lnTo>
                      <a:pt x="145" y="1534"/>
                    </a:lnTo>
                    <a:lnTo>
                      <a:pt x="133" y="1521"/>
                    </a:lnTo>
                    <a:lnTo>
                      <a:pt x="122" y="1507"/>
                    </a:lnTo>
                    <a:lnTo>
                      <a:pt x="123" y="1494"/>
                    </a:lnTo>
                    <a:lnTo>
                      <a:pt x="125" y="1483"/>
                    </a:lnTo>
                    <a:lnTo>
                      <a:pt x="129" y="1473"/>
                    </a:lnTo>
                    <a:lnTo>
                      <a:pt x="132" y="1464"/>
                    </a:lnTo>
                    <a:lnTo>
                      <a:pt x="144" y="1448"/>
                    </a:lnTo>
                    <a:lnTo>
                      <a:pt x="155" y="1433"/>
                    </a:lnTo>
                    <a:lnTo>
                      <a:pt x="161" y="1425"/>
                    </a:lnTo>
                    <a:lnTo>
                      <a:pt x="165" y="1418"/>
                    </a:lnTo>
                    <a:lnTo>
                      <a:pt x="171" y="1410"/>
                    </a:lnTo>
                    <a:lnTo>
                      <a:pt x="174" y="1401"/>
                    </a:lnTo>
                    <a:lnTo>
                      <a:pt x="178" y="1392"/>
                    </a:lnTo>
                    <a:lnTo>
                      <a:pt x="179" y="1383"/>
                    </a:lnTo>
                    <a:lnTo>
                      <a:pt x="180" y="1372"/>
                    </a:lnTo>
                    <a:lnTo>
                      <a:pt x="178" y="1359"/>
                    </a:lnTo>
                    <a:lnTo>
                      <a:pt x="170" y="1360"/>
                    </a:lnTo>
                    <a:lnTo>
                      <a:pt x="161" y="1364"/>
                    </a:lnTo>
                    <a:lnTo>
                      <a:pt x="152" y="1370"/>
                    </a:lnTo>
                    <a:lnTo>
                      <a:pt x="141" y="1375"/>
                    </a:lnTo>
                    <a:lnTo>
                      <a:pt x="131" y="1381"/>
                    </a:lnTo>
                    <a:lnTo>
                      <a:pt x="120" y="1385"/>
                    </a:lnTo>
                    <a:lnTo>
                      <a:pt x="108" y="1389"/>
                    </a:lnTo>
                    <a:lnTo>
                      <a:pt x="97" y="1390"/>
                    </a:lnTo>
                    <a:lnTo>
                      <a:pt x="88" y="1379"/>
                    </a:lnTo>
                    <a:lnTo>
                      <a:pt x="78" y="1368"/>
                    </a:lnTo>
                    <a:lnTo>
                      <a:pt x="69" y="1358"/>
                    </a:lnTo>
                    <a:lnTo>
                      <a:pt x="58" y="1347"/>
                    </a:lnTo>
                    <a:lnTo>
                      <a:pt x="49" y="1337"/>
                    </a:lnTo>
                    <a:lnTo>
                      <a:pt x="40" y="1325"/>
                    </a:lnTo>
                    <a:lnTo>
                      <a:pt x="30" y="1315"/>
                    </a:lnTo>
                    <a:lnTo>
                      <a:pt x="21" y="1305"/>
                    </a:lnTo>
                    <a:lnTo>
                      <a:pt x="23" y="1289"/>
                    </a:lnTo>
                    <a:lnTo>
                      <a:pt x="27" y="1274"/>
                    </a:lnTo>
                    <a:lnTo>
                      <a:pt x="30" y="1258"/>
                    </a:lnTo>
                    <a:lnTo>
                      <a:pt x="33" y="1243"/>
                    </a:lnTo>
                    <a:lnTo>
                      <a:pt x="37" y="1229"/>
                    </a:lnTo>
                    <a:lnTo>
                      <a:pt x="39" y="1213"/>
                    </a:lnTo>
                    <a:lnTo>
                      <a:pt x="42" y="1198"/>
                    </a:lnTo>
                    <a:lnTo>
                      <a:pt x="46" y="1182"/>
                    </a:lnTo>
                    <a:lnTo>
                      <a:pt x="50" y="1181"/>
                    </a:lnTo>
                    <a:lnTo>
                      <a:pt x="55" y="1180"/>
                    </a:lnTo>
                    <a:lnTo>
                      <a:pt x="60" y="1179"/>
                    </a:lnTo>
                    <a:lnTo>
                      <a:pt x="64" y="1178"/>
                    </a:lnTo>
                    <a:lnTo>
                      <a:pt x="69" y="1175"/>
                    </a:lnTo>
                    <a:lnTo>
                      <a:pt x="72" y="1174"/>
                    </a:lnTo>
                    <a:lnTo>
                      <a:pt x="77" y="1173"/>
                    </a:lnTo>
                    <a:lnTo>
                      <a:pt x="81" y="1172"/>
                    </a:lnTo>
                    <a:lnTo>
                      <a:pt x="82" y="1163"/>
                    </a:lnTo>
                    <a:lnTo>
                      <a:pt x="82" y="1155"/>
                    </a:lnTo>
                    <a:lnTo>
                      <a:pt x="83" y="1146"/>
                    </a:lnTo>
                    <a:lnTo>
                      <a:pt x="83" y="1137"/>
                    </a:lnTo>
                    <a:lnTo>
                      <a:pt x="85" y="1128"/>
                    </a:lnTo>
                    <a:lnTo>
                      <a:pt x="86" y="1119"/>
                    </a:lnTo>
                    <a:lnTo>
                      <a:pt x="86" y="1109"/>
                    </a:lnTo>
                    <a:lnTo>
                      <a:pt x="87" y="1102"/>
                    </a:lnTo>
                    <a:lnTo>
                      <a:pt x="81" y="1102"/>
                    </a:lnTo>
                    <a:lnTo>
                      <a:pt x="77" y="1102"/>
                    </a:lnTo>
                    <a:lnTo>
                      <a:pt x="71" y="1102"/>
                    </a:lnTo>
                    <a:lnTo>
                      <a:pt x="66" y="1102"/>
                    </a:lnTo>
                    <a:lnTo>
                      <a:pt x="61" y="1102"/>
                    </a:lnTo>
                    <a:lnTo>
                      <a:pt x="56" y="1102"/>
                    </a:lnTo>
                    <a:lnTo>
                      <a:pt x="52" y="1102"/>
                    </a:lnTo>
                    <a:lnTo>
                      <a:pt x="46" y="1102"/>
                    </a:lnTo>
                    <a:lnTo>
                      <a:pt x="31" y="1071"/>
                    </a:lnTo>
                    <a:lnTo>
                      <a:pt x="20" y="1048"/>
                    </a:lnTo>
                    <a:lnTo>
                      <a:pt x="12" y="1031"/>
                    </a:lnTo>
                    <a:lnTo>
                      <a:pt x="6" y="1017"/>
                    </a:lnTo>
                    <a:lnTo>
                      <a:pt x="3" y="1007"/>
                    </a:lnTo>
                    <a:lnTo>
                      <a:pt x="2" y="998"/>
                    </a:lnTo>
                    <a:lnTo>
                      <a:pt x="0" y="989"/>
                    </a:lnTo>
                    <a:lnTo>
                      <a:pt x="0" y="979"/>
                    </a:lnTo>
                    <a:lnTo>
                      <a:pt x="28" y="953"/>
                    </a:lnTo>
                    <a:lnTo>
                      <a:pt x="50" y="930"/>
                    </a:lnTo>
                    <a:lnTo>
                      <a:pt x="60" y="921"/>
                    </a:lnTo>
                    <a:lnTo>
                      <a:pt x="67" y="912"/>
                    </a:lnTo>
                    <a:lnTo>
                      <a:pt x="75" y="903"/>
                    </a:lnTo>
                    <a:lnTo>
                      <a:pt x="82" y="894"/>
                    </a:lnTo>
                    <a:lnTo>
                      <a:pt x="88" y="885"/>
                    </a:lnTo>
                    <a:lnTo>
                      <a:pt x="92" y="874"/>
                    </a:lnTo>
                    <a:lnTo>
                      <a:pt x="97" y="863"/>
                    </a:lnTo>
                    <a:lnTo>
                      <a:pt x="100" y="852"/>
                    </a:lnTo>
                    <a:lnTo>
                      <a:pt x="104" y="838"/>
                    </a:lnTo>
                    <a:lnTo>
                      <a:pt x="107" y="822"/>
                    </a:lnTo>
                    <a:lnTo>
                      <a:pt x="109" y="805"/>
                    </a:lnTo>
                    <a:lnTo>
                      <a:pt x="112" y="787"/>
                    </a:lnTo>
                    <a:lnTo>
                      <a:pt x="86" y="732"/>
                    </a:lnTo>
                    <a:lnTo>
                      <a:pt x="65" y="692"/>
                    </a:lnTo>
                    <a:lnTo>
                      <a:pt x="50" y="661"/>
                    </a:lnTo>
                    <a:lnTo>
                      <a:pt x="39" y="638"/>
                    </a:lnTo>
                    <a:lnTo>
                      <a:pt x="31" y="620"/>
                    </a:lnTo>
                    <a:lnTo>
                      <a:pt x="25" y="605"/>
                    </a:lnTo>
                    <a:lnTo>
                      <a:pt x="21" y="590"/>
                    </a:lnTo>
                    <a:lnTo>
                      <a:pt x="15" y="573"/>
                    </a:lnTo>
                    <a:lnTo>
                      <a:pt x="54" y="554"/>
                    </a:lnTo>
                    <a:lnTo>
                      <a:pt x="89" y="536"/>
                    </a:lnTo>
                    <a:lnTo>
                      <a:pt x="124" y="520"/>
                    </a:lnTo>
                    <a:lnTo>
                      <a:pt x="158" y="506"/>
                    </a:lnTo>
                    <a:lnTo>
                      <a:pt x="192" y="493"/>
                    </a:lnTo>
                    <a:lnTo>
                      <a:pt x="229" y="480"/>
                    </a:lnTo>
                    <a:lnTo>
                      <a:pt x="267" y="469"/>
                    </a:lnTo>
                    <a:lnTo>
                      <a:pt x="311" y="458"/>
                    </a:lnTo>
                    <a:lnTo>
                      <a:pt x="339" y="462"/>
                    </a:lnTo>
                    <a:lnTo>
                      <a:pt x="370" y="469"/>
                    </a:lnTo>
                    <a:lnTo>
                      <a:pt x="401" y="478"/>
                    </a:lnTo>
                    <a:lnTo>
                      <a:pt x="432" y="486"/>
                    </a:lnTo>
                    <a:lnTo>
                      <a:pt x="462" y="494"/>
                    </a:lnTo>
                    <a:lnTo>
                      <a:pt x="488" y="501"/>
                    </a:lnTo>
                    <a:lnTo>
                      <a:pt x="508" y="506"/>
                    </a:lnTo>
                    <a:lnTo>
                      <a:pt x="524" y="508"/>
                    </a:lnTo>
                    <a:lnTo>
                      <a:pt x="530" y="501"/>
                    </a:lnTo>
                    <a:lnTo>
                      <a:pt x="535" y="496"/>
                    </a:lnTo>
                    <a:lnTo>
                      <a:pt x="539" y="492"/>
                    </a:lnTo>
                    <a:lnTo>
                      <a:pt x="542" y="487"/>
                    </a:lnTo>
                    <a:lnTo>
                      <a:pt x="544" y="483"/>
                    </a:lnTo>
                    <a:lnTo>
                      <a:pt x="546" y="477"/>
                    </a:lnTo>
                    <a:lnTo>
                      <a:pt x="547" y="470"/>
                    </a:lnTo>
                    <a:lnTo>
                      <a:pt x="549" y="462"/>
                    </a:lnTo>
                    <a:lnTo>
                      <a:pt x="535" y="452"/>
                    </a:lnTo>
                    <a:lnTo>
                      <a:pt x="524" y="444"/>
                    </a:lnTo>
                    <a:lnTo>
                      <a:pt x="516" y="437"/>
                    </a:lnTo>
                    <a:lnTo>
                      <a:pt x="510" y="430"/>
                    </a:lnTo>
                    <a:lnTo>
                      <a:pt x="506" y="424"/>
                    </a:lnTo>
                    <a:lnTo>
                      <a:pt x="504" y="416"/>
                    </a:lnTo>
                    <a:lnTo>
                      <a:pt x="500" y="405"/>
                    </a:lnTo>
                    <a:lnTo>
                      <a:pt x="498" y="391"/>
                    </a:lnTo>
                    <a:lnTo>
                      <a:pt x="521" y="367"/>
                    </a:lnTo>
                    <a:lnTo>
                      <a:pt x="539" y="343"/>
                    </a:lnTo>
                    <a:lnTo>
                      <a:pt x="547" y="333"/>
                    </a:lnTo>
                    <a:lnTo>
                      <a:pt x="555" y="324"/>
                    </a:lnTo>
                    <a:lnTo>
                      <a:pt x="563" y="316"/>
                    </a:lnTo>
                    <a:lnTo>
                      <a:pt x="571" y="309"/>
                    </a:lnTo>
                    <a:lnTo>
                      <a:pt x="579" y="303"/>
                    </a:lnTo>
                    <a:lnTo>
                      <a:pt x="587" y="300"/>
                    </a:lnTo>
                    <a:lnTo>
                      <a:pt x="591" y="300"/>
                    </a:lnTo>
                    <a:lnTo>
                      <a:pt x="596" y="300"/>
                    </a:lnTo>
                    <a:lnTo>
                      <a:pt x="600" y="300"/>
                    </a:lnTo>
                    <a:lnTo>
                      <a:pt x="606" y="301"/>
                    </a:lnTo>
                    <a:lnTo>
                      <a:pt x="616" y="304"/>
                    </a:lnTo>
                    <a:lnTo>
                      <a:pt x="627" y="312"/>
                    </a:lnTo>
                    <a:lnTo>
                      <a:pt x="641" y="321"/>
                    </a:lnTo>
                    <a:lnTo>
                      <a:pt x="655" y="335"/>
                    </a:lnTo>
                    <a:lnTo>
                      <a:pt x="668" y="335"/>
                    </a:lnTo>
                    <a:lnTo>
                      <a:pt x="681" y="334"/>
                    </a:lnTo>
                    <a:lnTo>
                      <a:pt x="691" y="332"/>
                    </a:lnTo>
                    <a:lnTo>
                      <a:pt x="700" y="330"/>
                    </a:lnTo>
                    <a:lnTo>
                      <a:pt x="710" y="328"/>
                    </a:lnTo>
                    <a:lnTo>
                      <a:pt x="721" y="327"/>
                    </a:lnTo>
                    <a:lnTo>
                      <a:pt x="732" y="326"/>
                    </a:lnTo>
                    <a:lnTo>
                      <a:pt x="747" y="325"/>
                    </a:lnTo>
                    <a:lnTo>
                      <a:pt x="767" y="346"/>
                    </a:lnTo>
                    <a:lnTo>
                      <a:pt x="783" y="361"/>
                    </a:lnTo>
                    <a:lnTo>
                      <a:pt x="790" y="367"/>
                    </a:lnTo>
                    <a:lnTo>
                      <a:pt x="797" y="371"/>
                    </a:lnTo>
                    <a:lnTo>
                      <a:pt x="802" y="374"/>
                    </a:lnTo>
                    <a:lnTo>
                      <a:pt x="808" y="375"/>
                    </a:lnTo>
                    <a:lnTo>
                      <a:pt x="815" y="376"/>
                    </a:lnTo>
                    <a:lnTo>
                      <a:pt x="820" y="374"/>
                    </a:lnTo>
                    <a:lnTo>
                      <a:pt x="827" y="371"/>
                    </a:lnTo>
                    <a:lnTo>
                      <a:pt x="835" y="367"/>
                    </a:lnTo>
                    <a:lnTo>
                      <a:pt x="855" y="354"/>
                    </a:lnTo>
                    <a:lnTo>
                      <a:pt x="878" y="335"/>
                    </a:lnTo>
                    <a:lnTo>
                      <a:pt x="899" y="336"/>
                    </a:lnTo>
                    <a:lnTo>
                      <a:pt x="918" y="336"/>
                    </a:lnTo>
                    <a:lnTo>
                      <a:pt x="939" y="337"/>
                    </a:lnTo>
                    <a:lnTo>
                      <a:pt x="959" y="337"/>
                    </a:lnTo>
                    <a:lnTo>
                      <a:pt x="979" y="338"/>
                    </a:lnTo>
                    <a:lnTo>
                      <a:pt x="1000" y="338"/>
                    </a:lnTo>
                    <a:lnTo>
                      <a:pt x="1020" y="340"/>
                    </a:lnTo>
                    <a:lnTo>
                      <a:pt x="1041" y="341"/>
                    </a:lnTo>
                    <a:lnTo>
                      <a:pt x="1040" y="327"/>
                    </a:lnTo>
                    <a:lnTo>
                      <a:pt x="1039" y="313"/>
                    </a:lnTo>
                    <a:lnTo>
                      <a:pt x="1036" y="300"/>
                    </a:lnTo>
                    <a:lnTo>
                      <a:pt x="1035" y="287"/>
                    </a:lnTo>
                    <a:lnTo>
                      <a:pt x="1034" y="274"/>
                    </a:lnTo>
                    <a:lnTo>
                      <a:pt x="1033" y="260"/>
                    </a:lnTo>
                    <a:lnTo>
                      <a:pt x="1032" y="246"/>
                    </a:lnTo>
                    <a:lnTo>
                      <a:pt x="1031" y="234"/>
                    </a:lnTo>
                    <a:lnTo>
                      <a:pt x="1021" y="227"/>
                    </a:lnTo>
                    <a:lnTo>
                      <a:pt x="1011" y="219"/>
                    </a:lnTo>
                    <a:lnTo>
                      <a:pt x="1002" y="212"/>
                    </a:lnTo>
                    <a:lnTo>
                      <a:pt x="992" y="206"/>
                    </a:lnTo>
                    <a:lnTo>
                      <a:pt x="983" y="199"/>
                    </a:lnTo>
                    <a:lnTo>
                      <a:pt x="974" y="192"/>
                    </a:lnTo>
                    <a:lnTo>
                      <a:pt x="964" y="185"/>
                    </a:lnTo>
                    <a:lnTo>
                      <a:pt x="954" y="178"/>
                    </a:lnTo>
                    <a:lnTo>
                      <a:pt x="957" y="165"/>
                    </a:lnTo>
                    <a:lnTo>
                      <a:pt x="962" y="152"/>
                    </a:lnTo>
                    <a:lnTo>
                      <a:pt x="969" y="140"/>
                    </a:lnTo>
                    <a:lnTo>
                      <a:pt x="978" y="127"/>
                    </a:lnTo>
                    <a:lnTo>
                      <a:pt x="989" y="115"/>
                    </a:lnTo>
                    <a:lnTo>
                      <a:pt x="1000" y="103"/>
                    </a:lnTo>
                    <a:lnTo>
                      <a:pt x="1012" y="91"/>
                    </a:lnTo>
                    <a:lnTo>
                      <a:pt x="1026" y="79"/>
                    </a:lnTo>
                    <a:lnTo>
                      <a:pt x="1054" y="58"/>
                    </a:lnTo>
                    <a:lnTo>
                      <a:pt x="1083" y="37"/>
                    </a:lnTo>
                    <a:lnTo>
                      <a:pt x="1109" y="18"/>
                    </a:lnTo>
                    <a:lnTo>
                      <a:pt x="1132" y="0"/>
                    </a:lnTo>
                    <a:lnTo>
                      <a:pt x="1158" y="5"/>
                    </a:lnTo>
                    <a:lnTo>
                      <a:pt x="1184" y="8"/>
                    </a:lnTo>
                    <a:lnTo>
                      <a:pt x="1210" y="10"/>
                    </a:lnTo>
                    <a:lnTo>
                      <a:pt x="1235" y="12"/>
                    </a:lnTo>
                    <a:lnTo>
                      <a:pt x="1285" y="17"/>
                    </a:lnTo>
                    <a:lnTo>
                      <a:pt x="1335" y="20"/>
                    </a:lnTo>
                    <a:lnTo>
                      <a:pt x="1359" y="23"/>
                    </a:lnTo>
                    <a:lnTo>
                      <a:pt x="1384" y="26"/>
                    </a:lnTo>
                    <a:lnTo>
                      <a:pt x="1409" y="29"/>
                    </a:lnTo>
                    <a:lnTo>
                      <a:pt x="1435" y="33"/>
                    </a:lnTo>
                    <a:lnTo>
                      <a:pt x="1460" y="39"/>
                    </a:lnTo>
                    <a:lnTo>
                      <a:pt x="1485" y="44"/>
                    </a:lnTo>
                    <a:lnTo>
                      <a:pt x="1511" y="52"/>
                    </a:lnTo>
                    <a:lnTo>
                      <a:pt x="1538" y="61"/>
                    </a:lnTo>
                    <a:lnTo>
                      <a:pt x="1566" y="53"/>
                    </a:lnTo>
                    <a:lnTo>
                      <a:pt x="1594" y="45"/>
                    </a:lnTo>
                    <a:lnTo>
                      <a:pt x="1621" y="39"/>
                    </a:lnTo>
                    <a:lnTo>
                      <a:pt x="1650" y="31"/>
                    </a:lnTo>
                    <a:lnTo>
                      <a:pt x="1677" y="23"/>
                    </a:lnTo>
                    <a:lnTo>
                      <a:pt x="1705" y="15"/>
                    </a:lnTo>
                    <a:lnTo>
                      <a:pt x="1734" y="8"/>
                    </a:lnTo>
                    <a:lnTo>
                      <a:pt x="1761" y="0"/>
                    </a:lnTo>
                    <a:lnTo>
                      <a:pt x="1778" y="7"/>
                    </a:lnTo>
                    <a:lnTo>
                      <a:pt x="1794" y="14"/>
                    </a:lnTo>
                    <a:lnTo>
                      <a:pt x="1811" y="20"/>
                    </a:lnTo>
                    <a:lnTo>
                      <a:pt x="1827" y="27"/>
                    </a:lnTo>
                    <a:lnTo>
                      <a:pt x="1844" y="35"/>
                    </a:lnTo>
                    <a:lnTo>
                      <a:pt x="1860" y="42"/>
                    </a:lnTo>
                    <a:lnTo>
                      <a:pt x="1877" y="49"/>
                    </a:lnTo>
                    <a:lnTo>
                      <a:pt x="1894" y="56"/>
                    </a:lnTo>
                    <a:lnTo>
                      <a:pt x="1894" y="61"/>
                    </a:lnTo>
                    <a:lnTo>
                      <a:pt x="1894" y="66"/>
                    </a:lnTo>
                    <a:lnTo>
                      <a:pt x="1894" y="70"/>
                    </a:lnTo>
                    <a:lnTo>
                      <a:pt x="1894" y="76"/>
                    </a:lnTo>
                    <a:lnTo>
                      <a:pt x="1894" y="81"/>
                    </a:lnTo>
                    <a:lnTo>
                      <a:pt x="1894" y="86"/>
                    </a:lnTo>
                    <a:lnTo>
                      <a:pt x="1894" y="91"/>
                    </a:lnTo>
                    <a:lnTo>
                      <a:pt x="1894" y="96"/>
                    </a:lnTo>
                    <a:lnTo>
                      <a:pt x="1899" y="96"/>
                    </a:lnTo>
                    <a:lnTo>
                      <a:pt x="1906" y="96"/>
                    </a:lnTo>
                    <a:lnTo>
                      <a:pt x="1912" y="96"/>
                    </a:lnTo>
                    <a:lnTo>
                      <a:pt x="1919" y="96"/>
                    </a:lnTo>
                    <a:lnTo>
                      <a:pt x="1924" y="96"/>
                    </a:lnTo>
                    <a:lnTo>
                      <a:pt x="1931" y="96"/>
                    </a:lnTo>
                    <a:lnTo>
                      <a:pt x="1938" y="96"/>
                    </a:lnTo>
                    <a:lnTo>
                      <a:pt x="1944" y="96"/>
                    </a:lnTo>
                    <a:lnTo>
                      <a:pt x="1948" y="103"/>
                    </a:lnTo>
                    <a:lnTo>
                      <a:pt x="1953" y="109"/>
                    </a:lnTo>
                    <a:lnTo>
                      <a:pt x="1957" y="116"/>
                    </a:lnTo>
                    <a:lnTo>
                      <a:pt x="1962" y="121"/>
                    </a:lnTo>
                    <a:lnTo>
                      <a:pt x="1966" y="128"/>
                    </a:lnTo>
                    <a:lnTo>
                      <a:pt x="1971" y="134"/>
                    </a:lnTo>
                    <a:lnTo>
                      <a:pt x="1976" y="141"/>
                    </a:lnTo>
                    <a:lnTo>
                      <a:pt x="1980" y="148"/>
                    </a:lnTo>
                    <a:lnTo>
                      <a:pt x="2005" y="148"/>
                    </a:lnTo>
                    <a:lnTo>
                      <a:pt x="2030" y="148"/>
                    </a:lnTo>
                    <a:lnTo>
                      <a:pt x="2053" y="146"/>
                    </a:lnTo>
                    <a:lnTo>
                      <a:pt x="2077" y="144"/>
                    </a:lnTo>
                    <a:lnTo>
                      <a:pt x="2100" y="142"/>
                    </a:lnTo>
                    <a:lnTo>
                      <a:pt x="2124" y="137"/>
                    </a:lnTo>
                    <a:lnTo>
                      <a:pt x="2149" y="133"/>
                    </a:lnTo>
                    <a:lnTo>
                      <a:pt x="2177" y="127"/>
                    </a:lnTo>
                    <a:lnTo>
                      <a:pt x="2178" y="159"/>
                    </a:lnTo>
                    <a:lnTo>
                      <a:pt x="2178" y="185"/>
                    </a:lnTo>
                    <a:lnTo>
                      <a:pt x="2179" y="198"/>
                    </a:lnTo>
                    <a:lnTo>
                      <a:pt x="2180" y="208"/>
                    </a:lnTo>
                    <a:lnTo>
                      <a:pt x="2182" y="218"/>
                    </a:lnTo>
                    <a:lnTo>
                      <a:pt x="2186" y="227"/>
                    </a:lnTo>
                    <a:lnTo>
                      <a:pt x="2189" y="235"/>
                    </a:lnTo>
                    <a:lnTo>
                      <a:pt x="2195" y="243"/>
                    </a:lnTo>
                    <a:lnTo>
                      <a:pt x="2203" y="249"/>
                    </a:lnTo>
                    <a:lnTo>
                      <a:pt x="2211" y="255"/>
                    </a:lnTo>
                    <a:lnTo>
                      <a:pt x="2222" y="261"/>
                    </a:lnTo>
                    <a:lnTo>
                      <a:pt x="2234" y="266"/>
                    </a:lnTo>
                    <a:lnTo>
                      <a:pt x="2250" y="270"/>
                    </a:lnTo>
                    <a:lnTo>
                      <a:pt x="2269" y="275"/>
                    </a:lnTo>
                    <a:lnTo>
                      <a:pt x="2279" y="287"/>
                    </a:lnTo>
                    <a:lnTo>
                      <a:pt x="2290" y="300"/>
                    </a:lnTo>
                    <a:lnTo>
                      <a:pt x="2300" y="312"/>
                    </a:lnTo>
                    <a:lnTo>
                      <a:pt x="2311" y="326"/>
                    </a:lnTo>
                    <a:lnTo>
                      <a:pt x="2321" y="341"/>
                    </a:lnTo>
                    <a:lnTo>
                      <a:pt x="2328" y="355"/>
                    </a:lnTo>
                    <a:lnTo>
                      <a:pt x="2331" y="363"/>
                    </a:lnTo>
                    <a:lnTo>
                      <a:pt x="2332" y="372"/>
                    </a:lnTo>
                    <a:lnTo>
                      <a:pt x="2334" y="382"/>
                    </a:lnTo>
                    <a:lnTo>
                      <a:pt x="2334" y="391"/>
                    </a:lnTo>
                    <a:lnTo>
                      <a:pt x="2321" y="408"/>
                    </a:lnTo>
                    <a:lnTo>
                      <a:pt x="2311" y="421"/>
                    </a:lnTo>
                    <a:lnTo>
                      <a:pt x="2304" y="430"/>
                    </a:lnTo>
                    <a:lnTo>
                      <a:pt x="2298" y="438"/>
                    </a:lnTo>
                    <a:lnTo>
                      <a:pt x="2295" y="444"/>
                    </a:lnTo>
                    <a:lnTo>
                      <a:pt x="2292" y="450"/>
                    </a:lnTo>
                    <a:lnTo>
                      <a:pt x="2290" y="455"/>
                    </a:lnTo>
                    <a:lnTo>
                      <a:pt x="2289" y="462"/>
                    </a:lnTo>
                    <a:lnTo>
                      <a:pt x="2297" y="463"/>
                    </a:lnTo>
                    <a:lnTo>
                      <a:pt x="2305" y="466"/>
                    </a:lnTo>
                    <a:lnTo>
                      <a:pt x="2313" y="468"/>
                    </a:lnTo>
                    <a:lnTo>
                      <a:pt x="2322" y="471"/>
                    </a:lnTo>
                    <a:lnTo>
                      <a:pt x="2340" y="480"/>
                    </a:lnTo>
                    <a:lnTo>
                      <a:pt x="2358" y="492"/>
                    </a:lnTo>
                    <a:lnTo>
                      <a:pt x="2376" y="504"/>
                    </a:lnTo>
                    <a:lnTo>
                      <a:pt x="2396" y="519"/>
                    </a:lnTo>
                    <a:lnTo>
                      <a:pt x="2415" y="536"/>
                    </a:lnTo>
                    <a:lnTo>
                      <a:pt x="2433" y="553"/>
                    </a:lnTo>
                    <a:lnTo>
                      <a:pt x="2451" y="572"/>
                    </a:lnTo>
                    <a:lnTo>
                      <a:pt x="2470" y="592"/>
                    </a:lnTo>
                    <a:lnTo>
                      <a:pt x="2485" y="611"/>
                    </a:lnTo>
                    <a:lnTo>
                      <a:pt x="2501" y="630"/>
                    </a:lnTo>
                    <a:lnTo>
                      <a:pt x="2516" y="651"/>
                    </a:lnTo>
                    <a:lnTo>
                      <a:pt x="2530" y="670"/>
                    </a:lnTo>
                    <a:lnTo>
                      <a:pt x="2542" y="688"/>
                    </a:lnTo>
                    <a:lnTo>
                      <a:pt x="2552" y="705"/>
                    </a:lnTo>
                    <a:lnTo>
                      <a:pt x="2539" y="711"/>
                    </a:lnTo>
                    <a:lnTo>
                      <a:pt x="2526" y="718"/>
                    </a:lnTo>
                    <a:lnTo>
                      <a:pt x="2513" y="724"/>
                    </a:lnTo>
                    <a:lnTo>
                      <a:pt x="2499" y="730"/>
                    </a:lnTo>
                    <a:lnTo>
                      <a:pt x="2487" y="737"/>
                    </a:lnTo>
                    <a:lnTo>
                      <a:pt x="2473" y="743"/>
                    </a:lnTo>
                    <a:lnTo>
                      <a:pt x="2459" y="749"/>
                    </a:lnTo>
                    <a:lnTo>
                      <a:pt x="2446" y="756"/>
                    </a:lnTo>
                    <a:lnTo>
                      <a:pt x="2446" y="759"/>
                    </a:lnTo>
                    <a:lnTo>
                      <a:pt x="2446" y="761"/>
                    </a:lnTo>
                    <a:lnTo>
                      <a:pt x="2446" y="763"/>
                    </a:lnTo>
                    <a:lnTo>
                      <a:pt x="2446" y="765"/>
                    </a:lnTo>
                    <a:lnTo>
                      <a:pt x="2446" y="769"/>
                    </a:lnTo>
                    <a:lnTo>
                      <a:pt x="2446" y="771"/>
                    </a:lnTo>
                    <a:lnTo>
                      <a:pt x="2446" y="773"/>
                    </a:lnTo>
                    <a:lnTo>
                      <a:pt x="2446" y="777"/>
                    </a:lnTo>
                    <a:lnTo>
                      <a:pt x="2458" y="789"/>
                    </a:lnTo>
                    <a:lnTo>
                      <a:pt x="2471" y="802"/>
                    </a:lnTo>
                    <a:lnTo>
                      <a:pt x="2484" y="814"/>
                    </a:lnTo>
                    <a:lnTo>
                      <a:pt x="2497" y="827"/>
                    </a:lnTo>
                    <a:lnTo>
                      <a:pt x="2509" y="839"/>
                    </a:lnTo>
                    <a:lnTo>
                      <a:pt x="2522" y="853"/>
                    </a:lnTo>
                    <a:lnTo>
                      <a:pt x="2534" y="865"/>
                    </a:lnTo>
                    <a:lnTo>
                      <a:pt x="2548" y="878"/>
                    </a:lnTo>
                    <a:lnTo>
                      <a:pt x="2551" y="906"/>
                    </a:lnTo>
                    <a:lnTo>
                      <a:pt x="2556" y="929"/>
                    </a:lnTo>
                    <a:lnTo>
                      <a:pt x="2558" y="938"/>
                    </a:lnTo>
                    <a:lnTo>
                      <a:pt x="2562" y="946"/>
                    </a:lnTo>
                    <a:lnTo>
                      <a:pt x="2564" y="954"/>
                    </a:lnTo>
                    <a:lnTo>
                      <a:pt x="2567" y="961"/>
                    </a:lnTo>
                    <a:lnTo>
                      <a:pt x="2571" y="965"/>
                    </a:lnTo>
                    <a:lnTo>
                      <a:pt x="2574" y="970"/>
                    </a:lnTo>
                    <a:lnTo>
                      <a:pt x="2579" y="974"/>
                    </a:lnTo>
                    <a:lnTo>
                      <a:pt x="2582" y="977"/>
                    </a:lnTo>
                    <a:lnTo>
                      <a:pt x="2587" y="979"/>
                    </a:lnTo>
                    <a:lnTo>
                      <a:pt x="2591" y="981"/>
                    </a:lnTo>
                    <a:lnTo>
                      <a:pt x="2597" y="982"/>
                    </a:lnTo>
                    <a:lnTo>
                      <a:pt x="2601" y="982"/>
                    </a:lnTo>
                    <a:lnTo>
                      <a:pt x="2613" y="982"/>
                    </a:lnTo>
                    <a:lnTo>
                      <a:pt x="2625" y="980"/>
                    </a:lnTo>
                    <a:lnTo>
                      <a:pt x="2639" y="977"/>
                    </a:lnTo>
                    <a:lnTo>
                      <a:pt x="2654" y="973"/>
                    </a:lnTo>
                    <a:lnTo>
                      <a:pt x="2669" y="970"/>
                    </a:lnTo>
                    <a:lnTo>
                      <a:pt x="2687" y="968"/>
                    </a:lnTo>
                    <a:lnTo>
                      <a:pt x="2706" y="965"/>
                    </a:lnTo>
                    <a:lnTo>
                      <a:pt x="2725" y="964"/>
                    </a:lnTo>
                    <a:lnTo>
                      <a:pt x="2747" y="980"/>
                    </a:lnTo>
                    <a:lnTo>
                      <a:pt x="2768" y="997"/>
                    </a:lnTo>
                    <a:lnTo>
                      <a:pt x="2790" y="1013"/>
                    </a:lnTo>
                    <a:lnTo>
                      <a:pt x="2811" y="1030"/>
                    </a:lnTo>
                    <a:lnTo>
                      <a:pt x="2833" y="1047"/>
                    </a:lnTo>
                    <a:lnTo>
                      <a:pt x="2855" y="1063"/>
                    </a:lnTo>
                    <a:lnTo>
                      <a:pt x="2876" y="1080"/>
                    </a:lnTo>
                    <a:lnTo>
                      <a:pt x="2898" y="1096"/>
                    </a:lnTo>
                    <a:lnTo>
                      <a:pt x="2961" y="1080"/>
                    </a:lnTo>
                    <a:lnTo>
                      <a:pt x="3010" y="1066"/>
                    </a:lnTo>
                    <a:lnTo>
                      <a:pt x="3048" y="1057"/>
                    </a:lnTo>
                    <a:lnTo>
                      <a:pt x="3077" y="1050"/>
                    </a:lnTo>
                    <a:lnTo>
                      <a:pt x="3102" y="1046"/>
                    </a:lnTo>
                    <a:lnTo>
                      <a:pt x="3126" y="1042"/>
                    </a:lnTo>
                    <a:lnTo>
                      <a:pt x="3151" y="1039"/>
                    </a:lnTo>
                    <a:lnTo>
                      <a:pt x="3182" y="1036"/>
                    </a:lnTo>
                    <a:lnTo>
                      <a:pt x="3208" y="1080"/>
                    </a:lnTo>
                    <a:lnTo>
                      <a:pt x="3233" y="1124"/>
                    </a:lnTo>
                    <a:lnTo>
                      <a:pt x="3256" y="1169"/>
                    </a:lnTo>
                    <a:lnTo>
                      <a:pt x="3278" y="1213"/>
                    </a:lnTo>
                    <a:lnTo>
                      <a:pt x="3300" y="1257"/>
                    </a:lnTo>
                    <a:lnTo>
                      <a:pt x="3320" y="1304"/>
                    </a:lnTo>
                    <a:lnTo>
                      <a:pt x="3341" y="1354"/>
                    </a:lnTo>
                    <a:lnTo>
                      <a:pt x="3360" y="1405"/>
                    </a:lnTo>
                    <a:lnTo>
                      <a:pt x="3371" y="1406"/>
                    </a:lnTo>
                    <a:lnTo>
                      <a:pt x="3386" y="1405"/>
                    </a:lnTo>
                    <a:lnTo>
                      <a:pt x="3405" y="1402"/>
                    </a:lnTo>
                    <a:lnTo>
                      <a:pt x="3427" y="1398"/>
                    </a:lnTo>
                    <a:lnTo>
                      <a:pt x="3452" y="1393"/>
                    </a:lnTo>
                    <a:lnTo>
                      <a:pt x="3478" y="1389"/>
                    </a:lnTo>
                    <a:lnTo>
                      <a:pt x="3507" y="1384"/>
                    </a:lnTo>
                    <a:lnTo>
                      <a:pt x="3536" y="1380"/>
                    </a:lnTo>
                    <a:lnTo>
                      <a:pt x="3560" y="1382"/>
                    </a:lnTo>
                    <a:lnTo>
                      <a:pt x="3584" y="1382"/>
                    </a:lnTo>
                    <a:lnTo>
                      <a:pt x="3605" y="1381"/>
                    </a:lnTo>
                    <a:lnTo>
                      <a:pt x="3628" y="1380"/>
                    </a:lnTo>
                    <a:lnTo>
                      <a:pt x="3648" y="1376"/>
                    </a:lnTo>
                    <a:lnTo>
                      <a:pt x="3670" y="1373"/>
                    </a:lnTo>
                    <a:lnTo>
                      <a:pt x="3691" y="1368"/>
                    </a:lnTo>
                    <a:lnTo>
                      <a:pt x="3711" y="1363"/>
                    </a:lnTo>
                    <a:lnTo>
                      <a:pt x="3752" y="1350"/>
                    </a:lnTo>
                    <a:lnTo>
                      <a:pt x="3793" y="1335"/>
                    </a:lnTo>
                    <a:lnTo>
                      <a:pt x="3836" y="1321"/>
                    </a:lnTo>
                    <a:lnTo>
                      <a:pt x="3881" y="1305"/>
                    </a:lnTo>
                    <a:lnTo>
                      <a:pt x="3894" y="1351"/>
                    </a:lnTo>
                    <a:lnTo>
                      <a:pt x="3904" y="1389"/>
                    </a:lnTo>
                    <a:lnTo>
                      <a:pt x="3907" y="1405"/>
                    </a:lnTo>
                    <a:lnTo>
                      <a:pt x="3911" y="1418"/>
                    </a:lnTo>
                    <a:lnTo>
                      <a:pt x="3912" y="1432"/>
                    </a:lnTo>
                    <a:lnTo>
                      <a:pt x="3913" y="1444"/>
                    </a:lnTo>
                    <a:lnTo>
                      <a:pt x="3913" y="1457"/>
                    </a:lnTo>
                    <a:lnTo>
                      <a:pt x="3911" y="1469"/>
                    </a:lnTo>
                    <a:lnTo>
                      <a:pt x="3907" y="1482"/>
                    </a:lnTo>
                    <a:lnTo>
                      <a:pt x="3903" y="1496"/>
                    </a:lnTo>
                    <a:lnTo>
                      <a:pt x="3896" y="1510"/>
                    </a:lnTo>
                    <a:lnTo>
                      <a:pt x="3888" y="1527"/>
                    </a:lnTo>
                    <a:lnTo>
                      <a:pt x="3878" y="1547"/>
                    </a:lnTo>
                    <a:lnTo>
                      <a:pt x="3867" y="1568"/>
                    </a:lnTo>
                    <a:lnTo>
                      <a:pt x="3867" y="1585"/>
                    </a:lnTo>
                    <a:lnTo>
                      <a:pt x="3867" y="1603"/>
                    </a:lnTo>
                    <a:lnTo>
                      <a:pt x="3867" y="1620"/>
                    </a:lnTo>
                    <a:lnTo>
                      <a:pt x="3867" y="1639"/>
                    </a:lnTo>
                    <a:lnTo>
                      <a:pt x="3867" y="1657"/>
                    </a:lnTo>
                    <a:lnTo>
                      <a:pt x="3867" y="1674"/>
                    </a:lnTo>
                    <a:lnTo>
                      <a:pt x="3867" y="1692"/>
                    </a:lnTo>
                    <a:lnTo>
                      <a:pt x="3867" y="1710"/>
                    </a:lnTo>
                    <a:lnTo>
                      <a:pt x="3882" y="1730"/>
                    </a:lnTo>
                    <a:lnTo>
                      <a:pt x="3899" y="1750"/>
                    </a:lnTo>
                    <a:lnTo>
                      <a:pt x="3915" y="1770"/>
                    </a:lnTo>
                    <a:lnTo>
                      <a:pt x="3932" y="1791"/>
                    </a:lnTo>
                    <a:lnTo>
                      <a:pt x="3948" y="1811"/>
                    </a:lnTo>
                    <a:lnTo>
                      <a:pt x="3965" y="1832"/>
                    </a:lnTo>
                    <a:lnTo>
                      <a:pt x="3982" y="1852"/>
                    </a:lnTo>
                    <a:lnTo>
                      <a:pt x="3998" y="1873"/>
                    </a:lnTo>
                    <a:lnTo>
                      <a:pt x="4003" y="1916"/>
                    </a:lnTo>
                    <a:lnTo>
                      <a:pt x="4007" y="1959"/>
                    </a:lnTo>
                    <a:lnTo>
                      <a:pt x="4012" y="2001"/>
                    </a:lnTo>
                    <a:lnTo>
                      <a:pt x="4016" y="2044"/>
                    </a:lnTo>
                    <a:lnTo>
                      <a:pt x="4021" y="2087"/>
                    </a:lnTo>
                    <a:lnTo>
                      <a:pt x="4026" y="2130"/>
                    </a:lnTo>
                    <a:lnTo>
                      <a:pt x="4030" y="2174"/>
                    </a:lnTo>
                    <a:lnTo>
                      <a:pt x="4035" y="2217"/>
                    </a:lnTo>
                    <a:lnTo>
                      <a:pt x="3980" y="2229"/>
                    </a:lnTo>
                    <a:lnTo>
                      <a:pt x="3938" y="2238"/>
                    </a:lnTo>
                    <a:lnTo>
                      <a:pt x="3903" y="2245"/>
                    </a:lnTo>
                    <a:lnTo>
                      <a:pt x="3873" y="2250"/>
                    </a:lnTo>
                    <a:lnTo>
                      <a:pt x="3843" y="2254"/>
                    </a:lnTo>
                    <a:lnTo>
                      <a:pt x="3810" y="2259"/>
                    </a:lnTo>
                    <a:lnTo>
                      <a:pt x="3770" y="2262"/>
                    </a:lnTo>
                    <a:lnTo>
                      <a:pt x="3719" y="2268"/>
                    </a:lnTo>
                    <a:lnTo>
                      <a:pt x="3695" y="2298"/>
                    </a:lnTo>
                    <a:lnTo>
                      <a:pt x="3670" y="2330"/>
                    </a:lnTo>
                    <a:lnTo>
                      <a:pt x="3645" y="2362"/>
                    </a:lnTo>
                    <a:lnTo>
                      <a:pt x="3621" y="2395"/>
                    </a:lnTo>
                    <a:lnTo>
                      <a:pt x="3610" y="2412"/>
                    </a:lnTo>
                    <a:lnTo>
                      <a:pt x="3600" y="2429"/>
                    </a:lnTo>
                    <a:lnTo>
                      <a:pt x="3589" y="2446"/>
                    </a:lnTo>
                    <a:lnTo>
                      <a:pt x="3581" y="2464"/>
                    </a:lnTo>
                    <a:lnTo>
                      <a:pt x="3574" y="2482"/>
                    </a:lnTo>
                    <a:lnTo>
                      <a:pt x="3567" y="2502"/>
                    </a:lnTo>
                    <a:lnTo>
                      <a:pt x="3561" y="2522"/>
                    </a:lnTo>
                    <a:lnTo>
                      <a:pt x="3556" y="2541"/>
                    </a:lnTo>
                    <a:lnTo>
                      <a:pt x="3539" y="2543"/>
                    </a:lnTo>
                    <a:lnTo>
                      <a:pt x="3521" y="2543"/>
                    </a:lnTo>
                    <a:lnTo>
                      <a:pt x="3504" y="2544"/>
                    </a:lnTo>
                    <a:lnTo>
                      <a:pt x="3486" y="2544"/>
                    </a:lnTo>
                    <a:lnTo>
                      <a:pt x="3468" y="2545"/>
                    </a:lnTo>
                    <a:lnTo>
                      <a:pt x="3451" y="2546"/>
                    </a:lnTo>
                    <a:lnTo>
                      <a:pt x="3433" y="2546"/>
                    </a:lnTo>
                    <a:lnTo>
                      <a:pt x="3416" y="2547"/>
                    </a:lnTo>
                    <a:lnTo>
                      <a:pt x="3404" y="2565"/>
                    </a:lnTo>
                    <a:lnTo>
                      <a:pt x="3393" y="2583"/>
                    </a:lnTo>
                    <a:lnTo>
                      <a:pt x="3382" y="2602"/>
                    </a:lnTo>
                    <a:lnTo>
                      <a:pt x="3369" y="2621"/>
                    </a:lnTo>
                    <a:lnTo>
                      <a:pt x="3358" y="2639"/>
                    </a:lnTo>
                    <a:lnTo>
                      <a:pt x="3346" y="2657"/>
                    </a:lnTo>
                    <a:lnTo>
                      <a:pt x="3335" y="2675"/>
                    </a:lnTo>
                    <a:lnTo>
                      <a:pt x="3324" y="2695"/>
                    </a:lnTo>
                    <a:lnTo>
                      <a:pt x="3317" y="2691"/>
                    </a:lnTo>
                    <a:lnTo>
                      <a:pt x="3309" y="2689"/>
                    </a:lnTo>
                    <a:lnTo>
                      <a:pt x="3301" y="2687"/>
                    </a:lnTo>
                    <a:lnTo>
                      <a:pt x="3293" y="2683"/>
                    </a:lnTo>
                    <a:lnTo>
                      <a:pt x="3286" y="2681"/>
                    </a:lnTo>
                    <a:lnTo>
                      <a:pt x="3278" y="2679"/>
                    </a:lnTo>
                    <a:lnTo>
                      <a:pt x="3270" y="2677"/>
                    </a:lnTo>
                    <a:lnTo>
                      <a:pt x="3263" y="2674"/>
                    </a:lnTo>
                    <a:lnTo>
                      <a:pt x="3257" y="2689"/>
                    </a:lnTo>
                    <a:lnTo>
                      <a:pt x="3250" y="2704"/>
                    </a:lnTo>
                    <a:lnTo>
                      <a:pt x="3244" y="2719"/>
                    </a:lnTo>
                    <a:lnTo>
                      <a:pt x="3237" y="2735"/>
                    </a:lnTo>
                    <a:lnTo>
                      <a:pt x="3231" y="2749"/>
                    </a:lnTo>
                    <a:lnTo>
                      <a:pt x="3225" y="2765"/>
                    </a:lnTo>
                    <a:lnTo>
                      <a:pt x="3218" y="2780"/>
                    </a:lnTo>
                    <a:lnTo>
                      <a:pt x="3212" y="2795"/>
                    </a:lnTo>
                    <a:lnTo>
                      <a:pt x="3195" y="2790"/>
                    </a:lnTo>
                    <a:lnTo>
                      <a:pt x="3179" y="2784"/>
                    </a:lnTo>
                    <a:lnTo>
                      <a:pt x="3162" y="2780"/>
                    </a:lnTo>
                    <a:lnTo>
                      <a:pt x="3145" y="2775"/>
                    </a:lnTo>
                    <a:lnTo>
                      <a:pt x="3129" y="2770"/>
                    </a:lnTo>
                    <a:lnTo>
                      <a:pt x="3112" y="2765"/>
                    </a:lnTo>
                    <a:lnTo>
                      <a:pt x="3097" y="2761"/>
                    </a:lnTo>
                    <a:lnTo>
                      <a:pt x="3081" y="2755"/>
                    </a:lnTo>
                    <a:lnTo>
                      <a:pt x="3077" y="2764"/>
                    </a:lnTo>
                    <a:lnTo>
                      <a:pt x="3075" y="2773"/>
                    </a:lnTo>
                    <a:lnTo>
                      <a:pt x="3073" y="2781"/>
                    </a:lnTo>
                    <a:lnTo>
                      <a:pt x="3069" y="2790"/>
                    </a:lnTo>
                    <a:lnTo>
                      <a:pt x="3067" y="2799"/>
                    </a:lnTo>
                    <a:lnTo>
                      <a:pt x="3065" y="2808"/>
                    </a:lnTo>
                    <a:lnTo>
                      <a:pt x="3062" y="2816"/>
                    </a:lnTo>
                    <a:lnTo>
                      <a:pt x="3060" y="2825"/>
                    </a:lnTo>
                    <a:lnTo>
                      <a:pt x="3049" y="2823"/>
                    </a:lnTo>
                    <a:lnTo>
                      <a:pt x="3040" y="2821"/>
                    </a:lnTo>
                    <a:lnTo>
                      <a:pt x="3032" y="2819"/>
                    </a:lnTo>
                    <a:lnTo>
                      <a:pt x="3024" y="2816"/>
                    </a:lnTo>
                    <a:lnTo>
                      <a:pt x="3016" y="2815"/>
                    </a:lnTo>
                    <a:lnTo>
                      <a:pt x="3007" y="2814"/>
                    </a:lnTo>
                    <a:lnTo>
                      <a:pt x="2995" y="2814"/>
                    </a:lnTo>
                    <a:lnTo>
                      <a:pt x="2984" y="2815"/>
                    </a:lnTo>
                    <a:lnTo>
                      <a:pt x="2984" y="2820"/>
                    </a:lnTo>
                    <a:lnTo>
                      <a:pt x="2984" y="2823"/>
                    </a:lnTo>
                    <a:lnTo>
                      <a:pt x="2984" y="2827"/>
                    </a:lnTo>
                    <a:lnTo>
                      <a:pt x="2984" y="2831"/>
                    </a:lnTo>
                    <a:lnTo>
                      <a:pt x="2984" y="2834"/>
                    </a:lnTo>
                    <a:lnTo>
                      <a:pt x="2984" y="2838"/>
                    </a:lnTo>
                    <a:lnTo>
                      <a:pt x="2984" y="2842"/>
                    </a:lnTo>
                    <a:lnTo>
                      <a:pt x="2984" y="2846"/>
                    </a:lnTo>
                    <a:lnTo>
                      <a:pt x="2990" y="2853"/>
                    </a:lnTo>
                    <a:lnTo>
                      <a:pt x="2995" y="2861"/>
                    </a:lnTo>
                    <a:lnTo>
                      <a:pt x="3001" y="2867"/>
                    </a:lnTo>
                    <a:lnTo>
                      <a:pt x="3005" y="2875"/>
                    </a:lnTo>
                    <a:lnTo>
                      <a:pt x="3007" y="2882"/>
                    </a:lnTo>
                    <a:lnTo>
                      <a:pt x="3009" y="2890"/>
                    </a:lnTo>
                    <a:lnTo>
                      <a:pt x="3010" y="2897"/>
                    </a:lnTo>
                    <a:lnTo>
                      <a:pt x="3011" y="2905"/>
                    </a:lnTo>
                    <a:lnTo>
                      <a:pt x="3011" y="2912"/>
                    </a:lnTo>
                    <a:lnTo>
                      <a:pt x="3010" y="2920"/>
                    </a:lnTo>
                    <a:lnTo>
                      <a:pt x="3008" y="2928"/>
                    </a:lnTo>
                    <a:lnTo>
                      <a:pt x="3007" y="2934"/>
                    </a:lnTo>
                    <a:lnTo>
                      <a:pt x="3001" y="2950"/>
                    </a:lnTo>
                    <a:lnTo>
                      <a:pt x="2993" y="2965"/>
                    </a:lnTo>
                    <a:lnTo>
                      <a:pt x="2984" y="2981"/>
                    </a:lnTo>
                    <a:lnTo>
                      <a:pt x="2974" y="2997"/>
                    </a:lnTo>
                    <a:lnTo>
                      <a:pt x="2962" y="3012"/>
                    </a:lnTo>
                    <a:lnTo>
                      <a:pt x="2951" y="3028"/>
                    </a:lnTo>
                    <a:lnTo>
                      <a:pt x="2928" y="3058"/>
                    </a:lnTo>
                    <a:lnTo>
                      <a:pt x="2908" y="3090"/>
                    </a:lnTo>
                    <a:lnTo>
                      <a:pt x="2897" y="3088"/>
                    </a:lnTo>
                    <a:lnTo>
                      <a:pt x="2888" y="3085"/>
                    </a:lnTo>
                    <a:lnTo>
                      <a:pt x="2880" y="3083"/>
                    </a:lnTo>
                    <a:lnTo>
                      <a:pt x="2872" y="3080"/>
                    </a:lnTo>
                    <a:lnTo>
                      <a:pt x="2864" y="3077"/>
                    </a:lnTo>
                    <a:lnTo>
                      <a:pt x="2856" y="3076"/>
                    </a:lnTo>
                    <a:lnTo>
                      <a:pt x="2847" y="3075"/>
                    </a:lnTo>
                    <a:lnTo>
                      <a:pt x="2836" y="3074"/>
                    </a:lnTo>
                    <a:lnTo>
                      <a:pt x="2821" y="3096"/>
                    </a:lnTo>
                    <a:lnTo>
                      <a:pt x="2806" y="3117"/>
                    </a:lnTo>
                    <a:lnTo>
                      <a:pt x="2792" y="3138"/>
                    </a:lnTo>
                    <a:lnTo>
                      <a:pt x="2781" y="3158"/>
                    </a:lnTo>
                    <a:lnTo>
                      <a:pt x="2769" y="3179"/>
                    </a:lnTo>
                    <a:lnTo>
                      <a:pt x="2759" y="3198"/>
                    </a:lnTo>
                    <a:lnTo>
                      <a:pt x="2750" y="3218"/>
                    </a:lnTo>
                    <a:lnTo>
                      <a:pt x="2742" y="3239"/>
                    </a:lnTo>
                    <a:lnTo>
                      <a:pt x="2726" y="3281"/>
                    </a:lnTo>
                    <a:lnTo>
                      <a:pt x="2711" y="3325"/>
                    </a:lnTo>
                    <a:lnTo>
                      <a:pt x="2696" y="3373"/>
                    </a:lnTo>
                    <a:lnTo>
                      <a:pt x="2680" y="3425"/>
                    </a:lnTo>
                    <a:lnTo>
                      <a:pt x="2659" y="3455"/>
                    </a:lnTo>
                    <a:lnTo>
                      <a:pt x="2638" y="3482"/>
                    </a:lnTo>
                    <a:lnTo>
                      <a:pt x="2616" y="3507"/>
                    </a:lnTo>
                    <a:lnTo>
                      <a:pt x="2593" y="3529"/>
                    </a:lnTo>
                    <a:lnTo>
                      <a:pt x="2570" y="3550"/>
                    </a:lnTo>
                    <a:lnTo>
                      <a:pt x="2546" y="3568"/>
                    </a:lnTo>
                    <a:lnTo>
                      <a:pt x="2521" y="3585"/>
                    </a:lnTo>
                    <a:lnTo>
                      <a:pt x="2495" y="3601"/>
                    </a:lnTo>
                    <a:lnTo>
                      <a:pt x="2468" y="3615"/>
                    </a:lnTo>
                    <a:lnTo>
                      <a:pt x="2441" y="3628"/>
                    </a:lnTo>
                    <a:lnTo>
                      <a:pt x="2413" y="3641"/>
                    </a:lnTo>
                    <a:lnTo>
                      <a:pt x="2383" y="3653"/>
                    </a:lnTo>
                    <a:lnTo>
                      <a:pt x="2323" y="3678"/>
                    </a:lnTo>
                    <a:lnTo>
                      <a:pt x="2258" y="3703"/>
                    </a:lnTo>
                    <a:lnTo>
                      <a:pt x="2247" y="3716"/>
                    </a:lnTo>
                    <a:lnTo>
                      <a:pt x="2236" y="3728"/>
                    </a:lnTo>
                    <a:lnTo>
                      <a:pt x="2224" y="3741"/>
                    </a:lnTo>
                    <a:lnTo>
                      <a:pt x="2213" y="3754"/>
                    </a:lnTo>
                    <a:lnTo>
                      <a:pt x="2202" y="3767"/>
                    </a:lnTo>
                    <a:lnTo>
                      <a:pt x="2189" y="3779"/>
                    </a:lnTo>
                    <a:lnTo>
                      <a:pt x="2178" y="3792"/>
                    </a:lnTo>
                    <a:lnTo>
                      <a:pt x="2166" y="3805"/>
                    </a:lnTo>
                    <a:lnTo>
                      <a:pt x="2164" y="3805"/>
                    </a:lnTo>
                    <a:lnTo>
                      <a:pt x="2162" y="3805"/>
                    </a:lnTo>
                    <a:lnTo>
                      <a:pt x="2158" y="3805"/>
                    </a:lnTo>
                    <a:lnTo>
                      <a:pt x="2156" y="3805"/>
                    </a:lnTo>
                    <a:lnTo>
                      <a:pt x="2154" y="3805"/>
                    </a:lnTo>
                    <a:lnTo>
                      <a:pt x="2152" y="3805"/>
                    </a:lnTo>
                    <a:lnTo>
                      <a:pt x="2149" y="3805"/>
                    </a:lnTo>
                    <a:lnTo>
                      <a:pt x="2146" y="38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481" y="3617"/>
                <a:ext cx="122" cy="123"/>
              </a:xfrm>
              <a:custGeom>
                <a:avLst/>
                <a:gdLst>
                  <a:gd name="T0" fmla="*/ 1 w 490"/>
                  <a:gd name="T1" fmla="*/ 11 h 495"/>
                  <a:gd name="T2" fmla="*/ 5 w 490"/>
                  <a:gd name="T3" fmla="*/ 23 h 495"/>
                  <a:gd name="T4" fmla="*/ 63 w 490"/>
                  <a:gd name="T5" fmla="*/ 81 h 495"/>
                  <a:gd name="T6" fmla="*/ 120 w 490"/>
                  <a:gd name="T7" fmla="*/ 140 h 495"/>
                  <a:gd name="T8" fmla="*/ 178 w 490"/>
                  <a:gd name="T9" fmla="*/ 200 h 495"/>
                  <a:gd name="T10" fmla="*/ 236 w 490"/>
                  <a:gd name="T11" fmla="*/ 259 h 495"/>
                  <a:gd name="T12" fmla="*/ 294 w 490"/>
                  <a:gd name="T13" fmla="*/ 318 h 495"/>
                  <a:gd name="T14" fmla="*/ 351 w 490"/>
                  <a:gd name="T15" fmla="*/ 377 h 495"/>
                  <a:gd name="T16" fmla="*/ 409 w 490"/>
                  <a:gd name="T17" fmla="*/ 436 h 495"/>
                  <a:gd name="T18" fmla="*/ 467 w 490"/>
                  <a:gd name="T19" fmla="*/ 495 h 495"/>
                  <a:gd name="T20" fmla="*/ 490 w 490"/>
                  <a:gd name="T21" fmla="*/ 471 h 495"/>
                  <a:gd name="T22" fmla="*/ 432 w 490"/>
                  <a:gd name="T23" fmla="*/ 412 h 495"/>
                  <a:gd name="T24" fmla="*/ 375 w 490"/>
                  <a:gd name="T25" fmla="*/ 353 h 495"/>
                  <a:gd name="T26" fmla="*/ 318 w 490"/>
                  <a:gd name="T27" fmla="*/ 295 h 495"/>
                  <a:gd name="T28" fmla="*/ 260 w 490"/>
                  <a:gd name="T29" fmla="*/ 236 h 495"/>
                  <a:gd name="T30" fmla="*/ 202 w 490"/>
                  <a:gd name="T31" fmla="*/ 177 h 495"/>
                  <a:gd name="T32" fmla="*/ 144 w 490"/>
                  <a:gd name="T33" fmla="*/ 118 h 495"/>
                  <a:gd name="T34" fmla="*/ 86 w 490"/>
                  <a:gd name="T35" fmla="*/ 59 h 495"/>
                  <a:gd name="T36" fmla="*/ 29 w 490"/>
                  <a:gd name="T37" fmla="*/ 0 h 495"/>
                  <a:gd name="T38" fmla="*/ 34 w 490"/>
                  <a:gd name="T39" fmla="*/ 12 h 495"/>
                  <a:gd name="T40" fmla="*/ 1 w 490"/>
                  <a:gd name="T41" fmla="*/ 11 h 495"/>
                  <a:gd name="T42" fmla="*/ 0 w 490"/>
                  <a:gd name="T43" fmla="*/ 18 h 495"/>
                  <a:gd name="T44" fmla="*/ 5 w 490"/>
                  <a:gd name="T45" fmla="*/ 23 h 495"/>
                  <a:gd name="T46" fmla="*/ 1 w 490"/>
                  <a:gd name="T47" fmla="*/ 1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0" h="495">
                    <a:moveTo>
                      <a:pt x="1" y="11"/>
                    </a:moveTo>
                    <a:lnTo>
                      <a:pt x="5" y="23"/>
                    </a:lnTo>
                    <a:lnTo>
                      <a:pt x="63" y="81"/>
                    </a:lnTo>
                    <a:lnTo>
                      <a:pt x="120" y="140"/>
                    </a:lnTo>
                    <a:lnTo>
                      <a:pt x="178" y="200"/>
                    </a:lnTo>
                    <a:lnTo>
                      <a:pt x="236" y="259"/>
                    </a:lnTo>
                    <a:lnTo>
                      <a:pt x="294" y="318"/>
                    </a:lnTo>
                    <a:lnTo>
                      <a:pt x="351" y="377"/>
                    </a:lnTo>
                    <a:lnTo>
                      <a:pt x="409" y="436"/>
                    </a:lnTo>
                    <a:lnTo>
                      <a:pt x="467" y="495"/>
                    </a:lnTo>
                    <a:lnTo>
                      <a:pt x="490" y="471"/>
                    </a:lnTo>
                    <a:lnTo>
                      <a:pt x="432" y="412"/>
                    </a:lnTo>
                    <a:lnTo>
                      <a:pt x="375" y="353"/>
                    </a:lnTo>
                    <a:lnTo>
                      <a:pt x="318" y="295"/>
                    </a:lnTo>
                    <a:lnTo>
                      <a:pt x="260" y="236"/>
                    </a:lnTo>
                    <a:lnTo>
                      <a:pt x="202" y="177"/>
                    </a:lnTo>
                    <a:lnTo>
                      <a:pt x="144" y="118"/>
                    </a:lnTo>
                    <a:lnTo>
                      <a:pt x="86" y="59"/>
                    </a:lnTo>
                    <a:lnTo>
                      <a:pt x="29" y="0"/>
                    </a:lnTo>
                    <a:lnTo>
                      <a:pt x="34" y="12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5" y="23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481" y="3593"/>
                <a:ext cx="10" cy="27"/>
              </a:xfrm>
              <a:custGeom>
                <a:avLst/>
                <a:gdLst>
                  <a:gd name="T0" fmla="*/ 16 w 38"/>
                  <a:gd name="T1" fmla="*/ 32 h 108"/>
                  <a:gd name="T2" fmla="*/ 4 w 38"/>
                  <a:gd name="T3" fmla="*/ 15 h 108"/>
                  <a:gd name="T4" fmla="*/ 3 w 38"/>
                  <a:gd name="T5" fmla="*/ 26 h 108"/>
                  <a:gd name="T6" fmla="*/ 3 w 38"/>
                  <a:gd name="T7" fmla="*/ 38 h 108"/>
                  <a:gd name="T8" fmla="*/ 2 w 38"/>
                  <a:gd name="T9" fmla="*/ 49 h 108"/>
                  <a:gd name="T10" fmla="*/ 2 w 38"/>
                  <a:gd name="T11" fmla="*/ 60 h 108"/>
                  <a:gd name="T12" fmla="*/ 1 w 38"/>
                  <a:gd name="T13" fmla="*/ 72 h 108"/>
                  <a:gd name="T14" fmla="*/ 1 w 38"/>
                  <a:gd name="T15" fmla="*/ 84 h 108"/>
                  <a:gd name="T16" fmla="*/ 0 w 38"/>
                  <a:gd name="T17" fmla="*/ 96 h 108"/>
                  <a:gd name="T18" fmla="*/ 0 w 38"/>
                  <a:gd name="T19" fmla="*/ 107 h 108"/>
                  <a:gd name="T20" fmla="*/ 33 w 38"/>
                  <a:gd name="T21" fmla="*/ 108 h 108"/>
                  <a:gd name="T22" fmla="*/ 33 w 38"/>
                  <a:gd name="T23" fmla="*/ 97 h 108"/>
                  <a:gd name="T24" fmla="*/ 34 w 38"/>
                  <a:gd name="T25" fmla="*/ 85 h 108"/>
                  <a:gd name="T26" fmla="*/ 34 w 38"/>
                  <a:gd name="T27" fmla="*/ 74 h 108"/>
                  <a:gd name="T28" fmla="*/ 35 w 38"/>
                  <a:gd name="T29" fmla="*/ 63 h 108"/>
                  <a:gd name="T30" fmla="*/ 35 w 38"/>
                  <a:gd name="T31" fmla="*/ 51 h 108"/>
                  <a:gd name="T32" fmla="*/ 36 w 38"/>
                  <a:gd name="T33" fmla="*/ 40 h 108"/>
                  <a:gd name="T34" fmla="*/ 37 w 38"/>
                  <a:gd name="T35" fmla="*/ 29 h 108"/>
                  <a:gd name="T36" fmla="*/ 37 w 38"/>
                  <a:gd name="T37" fmla="*/ 17 h 108"/>
                  <a:gd name="T38" fmla="*/ 26 w 38"/>
                  <a:gd name="T39" fmla="*/ 0 h 108"/>
                  <a:gd name="T40" fmla="*/ 37 w 38"/>
                  <a:gd name="T41" fmla="*/ 17 h 108"/>
                  <a:gd name="T42" fmla="*/ 38 w 38"/>
                  <a:gd name="T43" fmla="*/ 4 h 108"/>
                  <a:gd name="T44" fmla="*/ 26 w 38"/>
                  <a:gd name="T45" fmla="*/ 0 h 108"/>
                  <a:gd name="T46" fmla="*/ 16 w 38"/>
                  <a:gd name="T47" fmla="*/ 3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108">
                    <a:moveTo>
                      <a:pt x="16" y="32"/>
                    </a:moveTo>
                    <a:lnTo>
                      <a:pt x="4" y="15"/>
                    </a:lnTo>
                    <a:lnTo>
                      <a:pt x="3" y="26"/>
                    </a:lnTo>
                    <a:lnTo>
                      <a:pt x="3" y="38"/>
                    </a:lnTo>
                    <a:lnTo>
                      <a:pt x="2" y="49"/>
                    </a:lnTo>
                    <a:lnTo>
                      <a:pt x="2" y="60"/>
                    </a:lnTo>
                    <a:lnTo>
                      <a:pt x="1" y="72"/>
                    </a:lnTo>
                    <a:lnTo>
                      <a:pt x="1" y="84"/>
                    </a:lnTo>
                    <a:lnTo>
                      <a:pt x="0" y="96"/>
                    </a:lnTo>
                    <a:lnTo>
                      <a:pt x="0" y="107"/>
                    </a:lnTo>
                    <a:lnTo>
                      <a:pt x="33" y="108"/>
                    </a:lnTo>
                    <a:lnTo>
                      <a:pt x="33" y="97"/>
                    </a:lnTo>
                    <a:lnTo>
                      <a:pt x="34" y="85"/>
                    </a:lnTo>
                    <a:lnTo>
                      <a:pt x="34" y="74"/>
                    </a:lnTo>
                    <a:lnTo>
                      <a:pt x="35" y="63"/>
                    </a:lnTo>
                    <a:lnTo>
                      <a:pt x="35" y="51"/>
                    </a:lnTo>
                    <a:lnTo>
                      <a:pt x="36" y="40"/>
                    </a:lnTo>
                    <a:lnTo>
                      <a:pt x="37" y="29"/>
                    </a:lnTo>
                    <a:lnTo>
                      <a:pt x="37" y="17"/>
                    </a:lnTo>
                    <a:lnTo>
                      <a:pt x="26" y="0"/>
                    </a:lnTo>
                    <a:lnTo>
                      <a:pt x="37" y="17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465" y="3588"/>
                <a:ext cx="22" cy="13"/>
              </a:xfrm>
              <a:custGeom>
                <a:avLst/>
                <a:gdLst>
                  <a:gd name="T0" fmla="*/ 0 w 91"/>
                  <a:gd name="T1" fmla="*/ 23 h 52"/>
                  <a:gd name="T2" fmla="*/ 10 w 91"/>
                  <a:gd name="T3" fmla="*/ 32 h 52"/>
                  <a:gd name="T4" fmla="*/ 19 w 91"/>
                  <a:gd name="T5" fmla="*/ 34 h 52"/>
                  <a:gd name="T6" fmla="*/ 29 w 91"/>
                  <a:gd name="T7" fmla="*/ 36 h 52"/>
                  <a:gd name="T8" fmla="*/ 36 w 91"/>
                  <a:gd name="T9" fmla="*/ 40 h 52"/>
                  <a:gd name="T10" fmla="*/ 46 w 91"/>
                  <a:gd name="T11" fmla="*/ 42 h 52"/>
                  <a:gd name="T12" fmla="*/ 55 w 91"/>
                  <a:gd name="T13" fmla="*/ 44 h 52"/>
                  <a:gd name="T14" fmla="*/ 64 w 91"/>
                  <a:gd name="T15" fmla="*/ 46 h 52"/>
                  <a:gd name="T16" fmla="*/ 73 w 91"/>
                  <a:gd name="T17" fmla="*/ 50 h 52"/>
                  <a:gd name="T18" fmla="*/ 81 w 91"/>
                  <a:gd name="T19" fmla="*/ 52 h 52"/>
                  <a:gd name="T20" fmla="*/ 91 w 91"/>
                  <a:gd name="T21" fmla="*/ 20 h 52"/>
                  <a:gd name="T22" fmla="*/ 82 w 91"/>
                  <a:gd name="T23" fmla="*/ 18 h 52"/>
                  <a:gd name="T24" fmla="*/ 73 w 91"/>
                  <a:gd name="T25" fmla="*/ 15 h 52"/>
                  <a:gd name="T26" fmla="*/ 64 w 91"/>
                  <a:gd name="T27" fmla="*/ 12 h 52"/>
                  <a:gd name="T28" fmla="*/ 55 w 91"/>
                  <a:gd name="T29" fmla="*/ 10 h 52"/>
                  <a:gd name="T30" fmla="*/ 46 w 91"/>
                  <a:gd name="T31" fmla="*/ 7 h 52"/>
                  <a:gd name="T32" fmla="*/ 36 w 91"/>
                  <a:gd name="T33" fmla="*/ 4 h 52"/>
                  <a:gd name="T34" fmla="*/ 29 w 91"/>
                  <a:gd name="T35" fmla="*/ 2 h 52"/>
                  <a:gd name="T36" fmla="*/ 19 w 91"/>
                  <a:gd name="T37" fmla="*/ 0 h 52"/>
                  <a:gd name="T38" fmla="*/ 30 w 91"/>
                  <a:gd name="T39" fmla="*/ 9 h 52"/>
                  <a:gd name="T40" fmla="*/ 0 w 91"/>
                  <a:gd name="T41" fmla="*/ 23 h 52"/>
                  <a:gd name="T42" fmla="*/ 4 w 91"/>
                  <a:gd name="T43" fmla="*/ 29 h 52"/>
                  <a:gd name="T44" fmla="*/ 10 w 91"/>
                  <a:gd name="T45" fmla="*/ 32 h 52"/>
                  <a:gd name="T46" fmla="*/ 0 w 91"/>
                  <a:gd name="T47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52">
                    <a:moveTo>
                      <a:pt x="0" y="23"/>
                    </a:moveTo>
                    <a:lnTo>
                      <a:pt x="10" y="32"/>
                    </a:lnTo>
                    <a:lnTo>
                      <a:pt x="19" y="34"/>
                    </a:lnTo>
                    <a:lnTo>
                      <a:pt x="29" y="36"/>
                    </a:lnTo>
                    <a:lnTo>
                      <a:pt x="36" y="40"/>
                    </a:lnTo>
                    <a:lnTo>
                      <a:pt x="46" y="42"/>
                    </a:lnTo>
                    <a:lnTo>
                      <a:pt x="55" y="44"/>
                    </a:lnTo>
                    <a:lnTo>
                      <a:pt x="64" y="46"/>
                    </a:lnTo>
                    <a:lnTo>
                      <a:pt x="73" y="50"/>
                    </a:lnTo>
                    <a:lnTo>
                      <a:pt x="81" y="52"/>
                    </a:lnTo>
                    <a:lnTo>
                      <a:pt x="91" y="20"/>
                    </a:lnTo>
                    <a:lnTo>
                      <a:pt x="82" y="18"/>
                    </a:lnTo>
                    <a:lnTo>
                      <a:pt x="73" y="15"/>
                    </a:lnTo>
                    <a:lnTo>
                      <a:pt x="64" y="12"/>
                    </a:lnTo>
                    <a:lnTo>
                      <a:pt x="55" y="10"/>
                    </a:lnTo>
                    <a:lnTo>
                      <a:pt x="46" y="7"/>
                    </a:lnTo>
                    <a:lnTo>
                      <a:pt x="36" y="4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30" y="9"/>
                    </a:lnTo>
                    <a:lnTo>
                      <a:pt x="0" y="23"/>
                    </a:lnTo>
                    <a:lnTo>
                      <a:pt x="4" y="29"/>
                    </a:lnTo>
                    <a:lnTo>
                      <a:pt x="1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444" y="3544"/>
                <a:ext cx="28" cy="49"/>
              </a:xfrm>
              <a:custGeom>
                <a:avLst/>
                <a:gdLst>
                  <a:gd name="T0" fmla="*/ 17 w 112"/>
                  <a:gd name="T1" fmla="*/ 34 h 197"/>
                  <a:gd name="T2" fmla="*/ 0 w 112"/>
                  <a:gd name="T3" fmla="*/ 24 h 197"/>
                  <a:gd name="T4" fmla="*/ 11 w 112"/>
                  <a:gd name="T5" fmla="*/ 45 h 197"/>
                  <a:gd name="T6" fmla="*/ 21 w 112"/>
                  <a:gd name="T7" fmla="*/ 67 h 197"/>
                  <a:gd name="T8" fmla="*/ 31 w 112"/>
                  <a:gd name="T9" fmla="*/ 89 h 197"/>
                  <a:gd name="T10" fmla="*/ 41 w 112"/>
                  <a:gd name="T11" fmla="*/ 110 h 197"/>
                  <a:gd name="T12" fmla="*/ 51 w 112"/>
                  <a:gd name="T13" fmla="*/ 132 h 197"/>
                  <a:gd name="T14" fmla="*/ 62 w 112"/>
                  <a:gd name="T15" fmla="*/ 153 h 197"/>
                  <a:gd name="T16" fmla="*/ 72 w 112"/>
                  <a:gd name="T17" fmla="*/ 175 h 197"/>
                  <a:gd name="T18" fmla="*/ 82 w 112"/>
                  <a:gd name="T19" fmla="*/ 197 h 197"/>
                  <a:gd name="T20" fmla="*/ 112 w 112"/>
                  <a:gd name="T21" fmla="*/ 183 h 197"/>
                  <a:gd name="T22" fmla="*/ 101 w 112"/>
                  <a:gd name="T23" fmla="*/ 161 h 197"/>
                  <a:gd name="T24" fmla="*/ 91 w 112"/>
                  <a:gd name="T25" fmla="*/ 140 h 197"/>
                  <a:gd name="T26" fmla="*/ 81 w 112"/>
                  <a:gd name="T27" fmla="*/ 118 h 197"/>
                  <a:gd name="T28" fmla="*/ 71 w 112"/>
                  <a:gd name="T29" fmla="*/ 97 h 197"/>
                  <a:gd name="T30" fmla="*/ 61 w 112"/>
                  <a:gd name="T31" fmla="*/ 75 h 197"/>
                  <a:gd name="T32" fmla="*/ 50 w 112"/>
                  <a:gd name="T33" fmla="*/ 53 h 197"/>
                  <a:gd name="T34" fmla="*/ 41 w 112"/>
                  <a:gd name="T35" fmla="*/ 32 h 197"/>
                  <a:gd name="T36" fmla="*/ 31 w 112"/>
                  <a:gd name="T37" fmla="*/ 10 h 197"/>
                  <a:gd name="T38" fmla="*/ 14 w 112"/>
                  <a:gd name="T39" fmla="*/ 0 h 197"/>
                  <a:gd name="T40" fmla="*/ 31 w 112"/>
                  <a:gd name="T41" fmla="*/ 10 h 197"/>
                  <a:gd name="T42" fmla="*/ 25 w 112"/>
                  <a:gd name="T43" fmla="*/ 0 h 197"/>
                  <a:gd name="T44" fmla="*/ 14 w 112"/>
                  <a:gd name="T45" fmla="*/ 0 h 197"/>
                  <a:gd name="T46" fmla="*/ 17 w 112"/>
                  <a:gd name="T47" fmla="*/ 3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197">
                    <a:moveTo>
                      <a:pt x="17" y="34"/>
                    </a:moveTo>
                    <a:lnTo>
                      <a:pt x="0" y="24"/>
                    </a:lnTo>
                    <a:lnTo>
                      <a:pt x="11" y="45"/>
                    </a:lnTo>
                    <a:lnTo>
                      <a:pt x="21" y="67"/>
                    </a:lnTo>
                    <a:lnTo>
                      <a:pt x="31" y="89"/>
                    </a:lnTo>
                    <a:lnTo>
                      <a:pt x="41" y="110"/>
                    </a:lnTo>
                    <a:lnTo>
                      <a:pt x="51" y="132"/>
                    </a:lnTo>
                    <a:lnTo>
                      <a:pt x="62" y="153"/>
                    </a:lnTo>
                    <a:lnTo>
                      <a:pt x="72" y="175"/>
                    </a:lnTo>
                    <a:lnTo>
                      <a:pt x="82" y="197"/>
                    </a:lnTo>
                    <a:lnTo>
                      <a:pt x="112" y="183"/>
                    </a:lnTo>
                    <a:lnTo>
                      <a:pt x="101" y="161"/>
                    </a:lnTo>
                    <a:lnTo>
                      <a:pt x="91" y="140"/>
                    </a:lnTo>
                    <a:lnTo>
                      <a:pt x="81" y="118"/>
                    </a:lnTo>
                    <a:lnTo>
                      <a:pt x="71" y="97"/>
                    </a:lnTo>
                    <a:lnTo>
                      <a:pt x="61" y="75"/>
                    </a:lnTo>
                    <a:lnTo>
                      <a:pt x="50" y="53"/>
                    </a:lnTo>
                    <a:lnTo>
                      <a:pt x="41" y="32"/>
                    </a:lnTo>
                    <a:lnTo>
                      <a:pt x="31" y="10"/>
                    </a:lnTo>
                    <a:lnTo>
                      <a:pt x="14" y="0"/>
                    </a:lnTo>
                    <a:lnTo>
                      <a:pt x="31" y="1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21" y="3544"/>
                <a:ext cx="28" cy="13"/>
              </a:xfrm>
              <a:custGeom>
                <a:avLst/>
                <a:gdLst>
                  <a:gd name="T0" fmla="*/ 34 w 110"/>
                  <a:gd name="T1" fmla="*/ 36 h 52"/>
                  <a:gd name="T2" fmla="*/ 25 w 110"/>
                  <a:gd name="T3" fmla="*/ 52 h 52"/>
                  <a:gd name="T4" fmla="*/ 34 w 110"/>
                  <a:gd name="T5" fmla="*/ 48 h 52"/>
                  <a:gd name="T6" fmla="*/ 42 w 110"/>
                  <a:gd name="T7" fmla="*/ 44 h 52"/>
                  <a:gd name="T8" fmla="*/ 49 w 110"/>
                  <a:gd name="T9" fmla="*/ 41 h 52"/>
                  <a:gd name="T10" fmla="*/ 55 w 110"/>
                  <a:gd name="T11" fmla="*/ 40 h 52"/>
                  <a:gd name="T12" fmla="*/ 64 w 110"/>
                  <a:gd name="T13" fmla="*/ 39 h 52"/>
                  <a:gd name="T14" fmla="*/ 75 w 110"/>
                  <a:gd name="T15" fmla="*/ 36 h 52"/>
                  <a:gd name="T16" fmla="*/ 90 w 110"/>
                  <a:gd name="T17" fmla="*/ 35 h 52"/>
                  <a:gd name="T18" fmla="*/ 110 w 110"/>
                  <a:gd name="T19" fmla="*/ 34 h 52"/>
                  <a:gd name="T20" fmla="*/ 107 w 110"/>
                  <a:gd name="T21" fmla="*/ 0 h 52"/>
                  <a:gd name="T22" fmla="*/ 88 w 110"/>
                  <a:gd name="T23" fmla="*/ 2 h 52"/>
                  <a:gd name="T24" fmla="*/ 72 w 110"/>
                  <a:gd name="T25" fmla="*/ 3 h 52"/>
                  <a:gd name="T26" fmla="*/ 58 w 110"/>
                  <a:gd name="T27" fmla="*/ 6 h 52"/>
                  <a:gd name="T28" fmla="*/ 48 w 110"/>
                  <a:gd name="T29" fmla="*/ 7 h 52"/>
                  <a:gd name="T30" fmla="*/ 39 w 110"/>
                  <a:gd name="T31" fmla="*/ 10 h 52"/>
                  <a:gd name="T32" fmla="*/ 30 w 110"/>
                  <a:gd name="T33" fmla="*/ 14 h 52"/>
                  <a:gd name="T34" fmla="*/ 21 w 110"/>
                  <a:gd name="T35" fmla="*/ 17 h 52"/>
                  <a:gd name="T36" fmla="*/ 10 w 110"/>
                  <a:gd name="T37" fmla="*/ 23 h 52"/>
                  <a:gd name="T38" fmla="*/ 0 w 110"/>
                  <a:gd name="T39" fmla="*/ 39 h 52"/>
                  <a:gd name="T40" fmla="*/ 10 w 110"/>
                  <a:gd name="T41" fmla="*/ 23 h 52"/>
                  <a:gd name="T42" fmla="*/ 0 w 110"/>
                  <a:gd name="T43" fmla="*/ 27 h 52"/>
                  <a:gd name="T44" fmla="*/ 0 w 110"/>
                  <a:gd name="T45" fmla="*/ 39 h 52"/>
                  <a:gd name="T46" fmla="*/ 34 w 110"/>
                  <a:gd name="T47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" h="52">
                    <a:moveTo>
                      <a:pt x="34" y="36"/>
                    </a:moveTo>
                    <a:lnTo>
                      <a:pt x="25" y="52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49" y="41"/>
                    </a:lnTo>
                    <a:lnTo>
                      <a:pt x="55" y="40"/>
                    </a:lnTo>
                    <a:lnTo>
                      <a:pt x="64" y="39"/>
                    </a:lnTo>
                    <a:lnTo>
                      <a:pt x="75" y="36"/>
                    </a:lnTo>
                    <a:lnTo>
                      <a:pt x="90" y="35"/>
                    </a:lnTo>
                    <a:lnTo>
                      <a:pt x="110" y="34"/>
                    </a:lnTo>
                    <a:lnTo>
                      <a:pt x="107" y="0"/>
                    </a:lnTo>
                    <a:lnTo>
                      <a:pt x="88" y="2"/>
                    </a:lnTo>
                    <a:lnTo>
                      <a:pt x="72" y="3"/>
                    </a:lnTo>
                    <a:lnTo>
                      <a:pt x="58" y="6"/>
                    </a:lnTo>
                    <a:lnTo>
                      <a:pt x="48" y="7"/>
                    </a:lnTo>
                    <a:lnTo>
                      <a:pt x="39" y="10"/>
                    </a:lnTo>
                    <a:lnTo>
                      <a:pt x="30" y="14"/>
                    </a:lnTo>
                    <a:lnTo>
                      <a:pt x="21" y="17"/>
                    </a:lnTo>
                    <a:lnTo>
                      <a:pt x="10" y="23"/>
                    </a:lnTo>
                    <a:lnTo>
                      <a:pt x="0" y="39"/>
                    </a:lnTo>
                    <a:lnTo>
                      <a:pt x="10" y="23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421" y="3553"/>
                <a:ext cx="10" cy="22"/>
              </a:xfrm>
              <a:custGeom>
                <a:avLst/>
                <a:gdLst>
                  <a:gd name="T0" fmla="*/ 33 w 40"/>
                  <a:gd name="T1" fmla="*/ 86 h 86"/>
                  <a:gd name="T2" fmla="*/ 39 w 40"/>
                  <a:gd name="T3" fmla="*/ 71 h 86"/>
                  <a:gd name="T4" fmla="*/ 38 w 40"/>
                  <a:gd name="T5" fmla="*/ 62 h 86"/>
                  <a:gd name="T6" fmla="*/ 38 w 40"/>
                  <a:gd name="T7" fmla="*/ 54 h 86"/>
                  <a:gd name="T8" fmla="*/ 37 w 40"/>
                  <a:gd name="T9" fmla="*/ 45 h 86"/>
                  <a:gd name="T10" fmla="*/ 37 w 40"/>
                  <a:gd name="T11" fmla="*/ 36 h 86"/>
                  <a:gd name="T12" fmla="*/ 35 w 40"/>
                  <a:gd name="T13" fmla="*/ 27 h 86"/>
                  <a:gd name="T14" fmla="*/ 35 w 40"/>
                  <a:gd name="T15" fmla="*/ 17 h 86"/>
                  <a:gd name="T16" fmla="*/ 34 w 40"/>
                  <a:gd name="T17" fmla="*/ 9 h 86"/>
                  <a:gd name="T18" fmla="*/ 34 w 40"/>
                  <a:gd name="T19" fmla="*/ 0 h 86"/>
                  <a:gd name="T20" fmla="*/ 0 w 40"/>
                  <a:gd name="T21" fmla="*/ 3 h 86"/>
                  <a:gd name="T22" fmla="*/ 1 w 40"/>
                  <a:gd name="T23" fmla="*/ 11 h 86"/>
                  <a:gd name="T24" fmla="*/ 1 w 40"/>
                  <a:gd name="T25" fmla="*/ 20 h 86"/>
                  <a:gd name="T26" fmla="*/ 3 w 40"/>
                  <a:gd name="T27" fmla="*/ 29 h 86"/>
                  <a:gd name="T28" fmla="*/ 3 w 40"/>
                  <a:gd name="T29" fmla="*/ 38 h 86"/>
                  <a:gd name="T30" fmla="*/ 4 w 40"/>
                  <a:gd name="T31" fmla="*/ 47 h 86"/>
                  <a:gd name="T32" fmla="*/ 5 w 40"/>
                  <a:gd name="T33" fmla="*/ 56 h 86"/>
                  <a:gd name="T34" fmla="*/ 5 w 40"/>
                  <a:gd name="T35" fmla="*/ 65 h 86"/>
                  <a:gd name="T36" fmla="*/ 6 w 40"/>
                  <a:gd name="T37" fmla="*/ 74 h 86"/>
                  <a:gd name="T38" fmla="*/ 13 w 40"/>
                  <a:gd name="T39" fmla="*/ 59 h 86"/>
                  <a:gd name="T40" fmla="*/ 33 w 40"/>
                  <a:gd name="T41" fmla="*/ 86 h 86"/>
                  <a:gd name="T42" fmla="*/ 40 w 40"/>
                  <a:gd name="T43" fmla="*/ 80 h 86"/>
                  <a:gd name="T44" fmla="*/ 39 w 40"/>
                  <a:gd name="T45" fmla="*/ 71 h 86"/>
                  <a:gd name="T46" fmla="*/ 33 w 40"/>
                  <a:gd name="T4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86">
                    <a:moveTo>
                      <a:pt x="33" y="86"/>
                    </a:moveTo>
                    <a:lnTo>
                      <a:pt x="39" y="71"/>
                    </a:lnTo>
                    <a:lnTo>
                      <a:pt x="38" y="62"/>
                    </a:lnTo>
                    <a:lnTo>
                      <a:pt x="38" y="54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5" y="27"/>
                    </a:lnTo>
                    <a:lnTo>
                      <a:pt x="35" y="17"/>
                    </a:lnTo>
                    <a:lnTo>
                      <a:pt x="34" y="9"/>
                    </a:lnTo>
                    <a:lnTo>
                      <a:pt x="34" y="0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3" y="29"/>
                    </a:lnTo>
                    <a:lnTo>
                      <a:pt x="3" y="38"/>
                    </a:lnTo>
                    <a:lnTo>
                      <a:pt x="4" y="47"/>
                    </a:lnTo>
                    <a:lnTo>
                      <a:pt x="5" y="56"/>
                    </a:lnTo>
                    <a:lnTo>
                      <a:pt x="5" y="65"/>
                    </a:lnTo>
                    <a:lnTo>
                      <a:pt x="6" y="74"/>
                    </a:lnTo>
                    <a:lnTo>
                      <a:pt x="13" y="59"/>
                    </a:lnTo>
                    <a:lnTo>
                      <a:pt x="33" y="86"/>
                    </a:lnTo>
                    <a:lnTo>
                      <a:pt x="40" y="80"/>
                    </a:lnTo>
                    <a:lnTo>
                      <a:pt x="39" y="71"/>
                    </a:lnTo>
                    <a:lnTo>
                      <a:pt x="33" y="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386" y="3568"/>
                <a:ext cx="43" cy="44"/>
              </a:xfrm>
              <a:custGeom>
                <a:avLst/>
                <a:gdLst>
                  <a:gd name="T0" fmla="*/ 12 w 172"/>
                  <a:gd name="T1" fmla="*/ 172 h 174"/>
                  <a:gd name="T2" fmla="*/ 30 w 172"/>
                  <a:gd name="T3" fmla="*/ 162 h 174"/>
                  <a:gd name="T4" fmla="*/ 37 w 172"/>
                  <a:gd name="T5" fmla="*/ 145 h 174"/>
                  <a:gd name="T6" fmla="*/ 43 w 172"/>
                  <a:gd name="T7" fmla="*/ 132 h 174"/>
                  <a:gd name="T8" fmla="*/ 48 w 172"/>
                  <a:gd name="T9" fmla="*/ 121 h 174"/>
                  <a:gd name="T10" fmla="*/ 55 w 172"/>
                  <a:gd name="T11" fmla="*/ 111 h 174"/>
                  <a:gd name="T12" fmla="*/ 61 w 172"/>
                  <a:gd name="T13" fmla="*/ 103 h 174"/>
                  <a:gd name="T14" fmla="*/ 68 w 172"/>
                  <a:gd name="T15" fmla="*/ 96 h 174"/>
                  <a:gd name="T16" fmla="*/ 74 w 172"/>
                  <a:gd name="T17" fmla="*/ 90 h 174"/>
                  <a:gd name="T18" fmla="*/ 81 w 172"/>
                  <a:gd name="T19" fmla="*/ 84 h 174"/>
                  <a:gd name="T20" fmla="*/ 98 w 172"/>
                  <a:gd name="T21" fmla="*/ 74 h 174"/>
                  <a:gd name="T22" fmla="*/ 119 w 172"/>
                  <a:gd name="T23" fmla="*/ 62 h 174"/>
                  <a:gd name="T24" fmla="*/ 144 w 172"/>
                  <a:gd name="T25" fmla="*/ 47 h 174"/>
                  <a:gd name="T26" fmla="*/ 172 w 172"/>
                  <a:gd name="T27" fmla="*/ 27 h 174"/>
                  <a:gd name="T28" fmla="*/ 152 w 172"/>
                  <a:gd name="T29" fmla="*/ 0 h 174"/>
                  <a:gd name="T30" fmla="*/ 124 w 172"/>
                  <a:gd name="T31" fmla="*/ 20 h 174"/>
                  <a:gd name="T32" fmla="*/ 102 w 172"/>
                  <a:gd name="T33" fmla="*/ 33 h 174"/>
                  <a:gd name="T34" fmla="*/ 81 w 172"/>
                  <a:gd name="T35" fmla="*/ 46 h 174"/>
                  <a:gd name="T36" fmla="*/ 62 w 172"/>
                  <a:gd name="T37" fmla="*/ 57 h 174"/>
                  <a:gd name="T38" fmla="*/ 53 w 172"/>
                  <a:gd name="T39" fmla="*/ 65 h 174"/>
                  <a:gd name="T40" fmla="*/ 44 w 172"/>
                  <a:gd name="T41" fmla="*/ 72 h 174"/>
                  <a:gd name="T42" fmla="*/ 36 w 172"/>
                  <a:gd name="T43" fmla="*/ 81 h 174"/>
                  <a:gd name="T44" fmla="*/ 28 w 172"/>
                  <a:gd name="T45" fmla="*/ 91 h 174"/>
                  <a:gd name="T46" fmla="*/ 20 w 172"/>
                  <a:gd name="T47" fmla="*/ 104 h 174"/>
                  <a:gd name="T48" fmla="*/ 13 w 172"/>
                  <a:gd name="T49" fmla="*/ 117 h 174"/>
                  <a:gd name="T50" fmla="*/ 6 w 172"/>
                  <a:gd name="T51" fmla="*/ 132 h 174"/>
                  <a:gd name="T52" fmla="*/ 0 w 172"/>
                  <a:gd name="T53" fmla="*/ 150 h 174"/>
                  <a:gd name="T54" fmla="*/ 18 w 172"/>
                  <a:gd name="T55" fmla="*/ 139 h 174"/>
                  <a:gd name="T56" fmla="*/ 12 w 172"/>
                  <a:gd name="T57" fmla="*/ 172 h 174"/>
                  <a:gd name="T58" fmla="*/ 26 w 172"/>
                  <a:gd name="T59" fmla="*/ 174 h 174"/>
                  <a:gd name="T60" fmla="*/ 30 w 172"/>
                  <a:gd name="T61" fmla="*/ 162 h 174"/>
                  <a:gd name="T62" fmla="*/ 12 w 172"/>
                  <a:gd name="T63" fmla="*/ 17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2" h="174">
                    <a:moveTo>
                      <a:pt x="12" y="172"/>
                    </a:moveTo>
                    <a:lnTo>
                      <a:pt x="30" y="162"/>
                    </a:lnTo>
                    <a:lnTo>
                      <a:pt x="37" y="145"/>
                    </a:lnTo>
                    <a:lnTo>
                      <a:pt x="43" y="132"/>
                    </a:lnTo>
                    <a:lnTo>
                      <a:pt x="48" y="121"/>
                    </a:lnTo>
                    <a:lnTo>
                      <a:pt x="55" y="111"/>
                    </a:lnTo>
                    <a:lnTo>
                      <a:pt x="61" y="103"/>
                    </a:lnTo>
                    <a:lnTo>
                      <a:pt x="68" y="96"/>
                    </a:lnTo>
                    <a:lnTo>
                      <a:pt x="74" y="90"/>
                    </a:lnTo>
                    <a:lnTo>
                      <a:pt x="81" y="84"/>
                    </a:lnTo>
                    <a:lnTo>
                      <a:pt x="98" y="74"/>
                    </a:lnTo>
                    <a:lnTo>
                      <a:pt x="119" y="62"/>
                    </a:lnTo>
                    <a:lnTo>
                      <a:pt x="144" y="47"/>
                    </a:lnTo>
                    <a:lnTo>
                      <a:pt x="172" y="27"/>
                    </a:lnTo>
                    <a:lnTo>
                      <a:pt x="152" y="0"/>
                    </a:lnTo>
                    <a:lnTo>
                      <a:pt x="124" y="20"/>
                    </a:lnTo>
                    <a:lnTo>
                      <a:pt x="102" y="33"/>
                    </a:lnTo>
                    <a:lnTo>
                      <a:pt x="81" y="46"/>
                    </a:lnTo>
                    <a:lnTo>
                      <a:pt x="62" y="57"/>
                    </a:lnTo>
                    <a:lnTo>
                      <a:pt x="53" y="65"/>
                    </a:lnTo>
                    <a:lnTo>
                      <a:pt x="44" y="72"/>
                    </a:lnTo>
                    <a:lnTo>
                      <a:pt x="36" y="81"/>
                    </a:lnTo>
                    <a:lnTo>
                      <a:pt x="28" y="91"/>
                    </a:lnTo>
                    <a:lnTo>
                      <a:pt x="20" y="104"/>
                    </a:lnTo>
                    <a:lnTo>
                      <a:pt x="13" y="117"/>
                    </a:lnTo>
                    <a:lnTo>
                      <a:pt x="6" y="132"/>
                    </a:lnTo>
                    <a:lnTo>
                      <a:pt x="0" y="150"/>
                    </a:lnTo>
                    <a:lnTo>
                      <a:pt x="18" y="139"/>
                    </a:lnTo>
                    <a:lnTo>
                      <a:pt x="12" y="172"/>
                    </a:lnTo>
                    <a:lnTo>
                      <a:pt x="26" y="174"/>
                    </a:lnTo>
                    <a:lnTo>
                      <a:pt x="30" y="162"/>
                    </a:lnTo>
                    <a:lnTo>
                      <a:pt x="12" y="1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369" y="3597"/>
                <a:ext cx="22" cy="14"/>
              </a:xfrm>
              <a:custGeom>
                <a:avLst/>
                <a:gdLst>
                  <a:gd name="T0" fmla="*/ 26 w 88"/>
                  <a:gd name="T1" fmla="*/ 26 h 58"/>
                  <a:gd name="T2" fmla="*/ 14 w 88"/>
                  <a:gd name="T3" fmla="*/ 33 h 58"/>
                  <a:gd name="T4" fmla="*/ 18 w 88"/>
                  <a:gd name="T5" fmla="*/ 33 h 58"/>
                  <a:gd name="T6" fmla="*/ 23 w 88"/>
                  <a:gd name="T7" fmla="*/ 35 h 58"/>
                  <a:gd name="T8" fmla="*/ 30 w 88"/>
                  <a:gd name="T9" fmla="*/ 37 h 58"/>
                  <a:gd name="T10" fmla="*/ 38 w 88"/>
                  <a:gd name="T11" fmla="*/ 42 h 58"/>
                  <a:gd name="T12" fmla="*/ 47 w 88"/>
                  <a:gd name="T13" fmla="*/ 47 h 58"/>
                  <a:gd name="T14" fmla="*/ 58 w 88"/>
                  <a:gd name="T15" fmla="*/ 51 h 58"/>
                  <a:gd name="T16" fmla="*/ 70 w 88"/>
                  <a:gd name="T17" fmla="*/ 55 h 58"/>
                  <a:gd name="T18" fmla="*/ 82 w 88"/>
                  <a:gd name="T19" fmla="*/ 58 h 58"/>
                  <a:gd name="T20" fmla="*/ 88 w 88"/>
                  <a:gd name="T21" fmla="*/ 25 h 58"/>
                  <a:gd name="T22" fmla="*/ 79 w 88"/>
                  <a:gd name="T23" fmla="*/ 23 h 58"/>
                  <a:gd name="T24" fmla="*/ 70 w 88"/>
                  <a:gd name="T25" fmla="*/ 20 h 58"/>
                  <a:gd name="T26" fmla="*/ 62 w 88"/>
                  <a:gd name="T27" fmla="*/ 16 h 58"/>
                  <a:gd name="T28" fmla="*/ 52 w 88"/>
                  <a:gd name="T29" fmla="*/ 13 h 58"/>
                  <a:gd name="T30" fmla="*/ 45 w 88"/>
                  <a:gd name="T31" fmla="*/ 8 h 58"/>
                  <a:gd name="T32" fmla="*/ 34 w 88"/>
                  <a:gd name="T33" fmla="*/ 3 h 58"/>
                  <a:gd name="T34" fmla="*/ 25 w 88"/>
                  <a:gd name="T35" fmla="*/ 1 h 58"/>
                  <a:gd name="T36" fmla="*/ 14 w 88"/>
                  <a:gd name="T37" fmla="*/ 0 h 58"/>
                  <a:gd name="T38" fmla="*/ 0 w 88"/>
                  <a:gd name="T39" fmla="*/ 6 h 58"/>
                  <a:gd name="T40" fmla="*/ 14 w 88"/>
                  <a:gd name="T41" fmla="*/ 0 h 58"/>
                  <a:gd name="T42" fmla="*/ 6 w 88"/>
                  <a:gd name="T43" fmla="*/ 0 h 58"/>
                  <a:gd name="T44" fmla="*/ 0 w 88"/>
                  <a:gd name="T45" fmla="*/ 6 h 58"/>
                  <a:gd name="T46" fmla="*/ 26 w 88"/>
                  <a:gd name="T47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" h="58">
                    <a:moveTo>
                      <a:pt x="26" y="26"/>
                    </a:moveTo>
                    <a:lnTo>
                      <a:pt x="14" y="33"/>
                    </a:lnTo>
                    <a:lnTo>
                      <a:pt x="18" y="33"/>
                    </a:lnTo>
                    <a:lnTo>
                      <a:pt x="23" y="35"/>
                    </a:lnTo>
                    <a:lnTo>
                      <a:pt x="30" y="37"/>
                    </a:lnTo>
                    <a:lnTo>
                      <a:pt x="38" y="42"/>
                    </a:lnTo>
                    <a:lnTo>
                      <a:pt x="47" y="47"/>
                    </a:lnTo>
                    <a:lnTo>
                      <a:pt x="58" y="51"/>
                    </a:lnTo>
                    <a:lnTo>
                      <a:pt x="70" y="55"/>
                    </a:lnTo>
                    <a:lnTo>
                      <a:pt x="82" y="58"/>
                    </a:lnTo>
                    <a:lnTo>
                      <a:pt x="88" y="25"/>
                    </a:lnTo>
                    <a:lnTo>
                      <a:pt x="79" y="23"/>
                    </a:lnTo>
                    <a:lnTo>
                      <a:pt x="70" y="20"/>
                    </a:lnTo>
                    <a:lnTo>
                      <a:pt x="62" y="16"/>
                    </a:lnTo>
                    <a:lnTo>
                      <a:pt x="52" y="13"/>
                    </a:lnTo>
                    <a:lnTo>
                      <a:pt x="45" y="8"/>
                    </a:lnTo>
                    <a:lnTo>
                      <a:pt x="34" y="3"/>
                    </a:lnTo>
                    <a:lnTo>
                      <a:pt x="25" y="1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361" y="3598"/>
                <a:ext cx="14" cy="17"/>
              </a:xfrm>
              <a:custGeom>
                <a:avLst/>
                <a:gdLst>
                  <a:gd name="T0" fmla="*/ 13 w 56"/>
                  <a:gd name="T1" fmla="*/ 68 h 68"/>
                  <a:gd name="T2" fmla="*/ 27 w 56"/>
                  <a:gd name="T3" fmla="*/ 61 h 68"/>
                  <a:gd name="T4" fmla="*/ 30 w 56"/>
                  <a:gd name="T5" fmla="*/ 55 h 68"/>
                  <a:gd name="T6" fmla="*/ 34 w 56"/>
                  <a:gd name="T7" fmla="*/ 51 h 68"/>
                  <a:gd name="T8" fmla="*/ 38 w 56"/>
                  <a:gd name="T9" fmla="*/ 45 h 68"/>
                  <a:gd name="T10" fmla="*/ 42 w 56"/>
                  <a:gd name="T11" fmla="*/ 41 h 68"/>
                  <a:gd name="T12" fmla="*/ 46 w 56"/>
                  <a:gd name="T13" fmla="*/ 35 h 68"/>
                  <a:gd name="T14" fmla="*/ 50 w 56"/>
                  <a:gd name="T15" fmla="*/ 30 h 68"/>
                  <a:gd name="T16" fmla="*/ 53 w 56"/>
                  <a:gd name="T17" fmla="*/ 26 h 68"/>
                  <a:gd name="T18" fmla="*/ 56 w 56"/>
                  <a:gd name="T19" fmla="*/ 20 h 68"/>
                  <a:gd name="T20" fmla="*/ 30 w 56"/>
                  <a:gd name="T21" fmla="*/ 0 h 68"/>
                  <a:gd name="T22" fmla="*/ 27 w 56"/>
                  <a:gd name="T23" fmla="*/ 5 h 68"/>
                  <a:gd name="T24" fmla="*/ 23 w 56"/>
                  <a:gd name="T25" fmla="*/ 10 h 68"/>
                  <a:gd name="T26" fmla="*/ 19 w 56"/>
                  <a:gd name="T27" fmla="*/ 16 h 68"/>
                  <a:gd name="T28" fmla="*/ 15 w 56"/>
                  <a:gd name="T29" fmla="*/ 20 h 68"/>
                  <a:gd name="T30" fmla="*/ 11 w 56"/>
                  <a:gd name="T31" fmla="*/ 26 h 68"/>
                  <a:gd name="T32" fmla="*/ 8 w 56"/>
                  <a:gd name="T33" fmla="*/ 30 h 68"/>
                  <a:gd name="T34" fmla="*/ 4 w 56"/>
                  <a:gd name="T35" fmla="*/ 36 h 68"/>
                  <a:gd name="T36" fmla="*/ 0 w 56"/>
                  <a:gd name="T37" fmla="*/ 41 h 68"/>
                  <a:gd name="T38" fmla="*/ 13 w 56"/>
                  <a:gd name="T39" fmla="*/ 34 h 68"/>
                  <a:gd name="T40" fmla="*/ 13 w 56"/>
                  <a:gd name="T41" fmla="*/ 68 h 68"/>
                  <a:gd name="T42" fmla="*/ 21 w 56"/>
                  <a:gd name="T43" fmla="*/ 68 h 68"/>
                  <a:gd name="T44" fmla="*/ 27 w 56"/>
                  <a:gd name="T45" fmla="*/ 61 h 68"/>
                  <a:gd name="T46" fmla="*/ 13 w 56"/>
                  <a:gd name="T4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68">
                    <a:moveTo>
                      <a:pt x="13" y="68"/>
                    </a:moveTo>
                    <a:lnTo>
                      <a:pt x="27" y="61"/>
                    </a:lnTo>
                    <a:lnTo>
                      <a:pt x="30" y="55"/>
                    </a:lnTo>
                    <a:lnTo>
                      <a:pt x="34" y="51"/>
                    </a:lnTo>
                    <a:lnTo>
                      <a:pt x="38" y="45"/>
                    </a:lnTo>
                    <a:lnTo>
                      <a:pt x="42" y="41"/>
                    </a:lnTo>
                    <a:lnTo>
                      <a:pt x="46" y="35"/>
                    </a:lnTo>
                    <a:lnTo>
                      <a:pt x="50" y="30"/>
                    </a:lnTo>
                    <a:lnTo>
                      <a:pt x="53" y="26"/>
                    </a:lnTo>
                    <a:lnTo>
                      <a:pt x="56" y="20"/>
                    </a:lnTo>
                    <a:lnTo>
                      <a:pt x="30" y="0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6"/>
                    </a:lnTo>
                    <a:lnTo>
                      <a:pt x="8" y="30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13" y="34"/>
                    </a:lnTo>
                    <a:lnTo>
                      <a:pt x="13" y="68"/>
                    </a:lnTo>
                    <a:lnTo>
                      <a:pt x="21" y="68"/>
                    </a:lnTo>
                    <a:lnTo>
                      <a:pt x="27" y="61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4351" y="3606"/>
                <a:ext cx="14" cy="9"/>
              </a:xfrm>
              <a:custGeom>
                <a:avLst/>
                <a:gdLst>
                  <a:gd name="T0" fmla="*/ 0 w 52"/>
                  <a:gd name="T1" fmla="*/ 28 h 34"/>
                  <a:gd name="T2" fmla="*/ 11 w 52"/>
                  <a:gd name="T3" fmla="*/ 34 h 34"/>
                  <a:gd name="T4" fmla="*/ 17 w 52"/>
                  <a:gd name="T5" fmla="*/ 34 h 34"/>
                  <a:gd name="T6" fmla="*/ 22 w 52"/>
                  <a:gd name="T7" fmla="*/ 34 h 34"/>
                  <a:gd name="T8" fmla="*/ 26 w 52"/>
                  <a:gd name="T9" fmla="*/ 34 h 34"/>
                  <a:gd name="T10" fmla="*/ 32 w 52"/>
                  <a:gd name="T11" fmla="*/ 34 h 34"/>
                  <a:gd name="T12" fmla="*/ 36 w 52"/>
                  <a:gd name="T13" fmla="*/ 34 h 34"/>
                  <a:gd name="T14" fmla="*/ 42 w 52"/>
                  <a:gd name="T15" fmla="*/ 34 h 34"/>
                  <a:gd name="T16" fmla="*/ 48 w 52"/>
                  <a:gd name="T17" fmla="*/ 34 h 34"/>
                  <a:gd name="T18" fmla="*/ 52 w 52"/>
                  <a:gd name="T19" fmla="*/ 34 h 34"/>
                  <a:gd name="T20" fmla="*/ 52 w 52"/>
                  <a:gd name="T21" fmla="*/ 0 h 34"/>
                  <a:gd name="T22" fmla="*/ 48 w 52"/>
                  <a:gd name="T23" fmla="*/ 0 h 34"/>
                  <a:gd name="T24" fmla="*/ 42 w 52"/>
                  <a:gd name="T25" fmla="*/ 0 h 34"/>
                  <a:gd name="T26" fmla="*/ 36 w 52"/>
                  <a:gd name="T27" fmla="*/ 0 h 34"/>
                  <a:gd name="T28" fmla="*/ 32 w 52"/>
                  <a:gd name="T29" fmla="*/ 0 h 34"/>
                  <a:gd name="T30" fmla="*/ 26 w 52"/>
                  <a:gd name="T31" fmla="*/ 0 h 34"/>
                  <a:gd name="T32" fmla="*/ 22 w 52"/>
                  <a:gd name="T33" fmla="*/ 0 h 34"/>
                  <a:gd name="T34" fmla="*/ 17 w 52"/>
                  <a:gd name="T35" fmla="*/ 0 h 34"/>
                  <a:gd name="T36" fmla="*/ 11 w 52"/>
                  <a:gd name="T37" fmla="*/ 0 h 34"/>
                  <a:gd name="T38" fmla="*/ 24 w 52"/>
                  <a:gd name="T39" fmla="*/ 5 h 34"/>
                  <a:gd name="T40" fmla="*/ 0 w 52"/>
                  <a:gd name="T41" fmla="*/ 28 h 34"/>
                  <a:gd name="T42" fmla="*/ 5 w 52"/>
                  <a:gd name="T43" fmla="*/ 34 h 34"/>
                  <a:gd name="T44" fmla="*/ 11 w 52"/>
                  <a:gd name="T45" fmla="*/ 34 h 34"/>
                  <a:gd name="T46" fmla="*/ 0 w 52"/>
                  <a:gd name="T4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34">
                    <a:moveTo>
                      <a:pt x="0" y="28"/>
                    </a:moveTo>
                    <a:lnTo>
                      <a:pt x="11" y="34"/>
                    </a:lnTo>
                    <a:lnTo>
                      <a:pt x="17" y="34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42" y="34"/>
                    </a:lnTo>
                    <a:lnTo>
                      <a:pt x="48" y="34"/>
                    </a:lnTo>
                    <a:lnTo>
                      <a:pt x="52" y="3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24" y="5"/>
                    </a:lnTo>
                    <a:lnTo>
                      <a:pt x="0" y="28"/>
                    </a:lnTo>
                    <a:lnTo>
                      <a:pt x="5" y="34"/>
                    </a:lnTo>
                    <a:lnTo>
                      <a:pt x="11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323" y="3601"/>
                <a:ext cx="34" cy="17"/>
              </a:xfrm>
              <a:custGeom>
                <a:avLst/>
                <a:gdLst>
                  <a:gd name="T0" fmla="*/ 0 w 140"/>
                  <a:gd name="T1" fmla="*/ 49 h 65"/>
                  <a:gd name="T2" fmla="*/ 23 w 140"/>
                  <a:gd name="T3" fmla="*/ 58 h 65"/>
                  <a:gd name="T4" fmla="*/ 38 w 140"/>
                  <a:gd name="T5" fmla="*/ 50 h 65"/>
                  <a:gd name="T6" fmla="*/ 51 w 140"/>
                  <a:gd name="T7" fmla="*/ 43 h 65"/>
                  <a:gd name="T8" fmla="*/ 64 w 140"/>
                  <a:gd name="T9" fmla="*/ 38 h 65"/>
                  <a:gd name="T10" fmla="*/ 76 w 140"/>
                  <a:gd name="T11" fmla="*/ 34 h 65"/>
                  <a:gd name="T12" fmla="*/ 80 w 140"/>
                  <a:gd name="T13" fmla="*/ 33 h 65"/>
                  <a:gd name="T14" fmla="*/ 85 w 140"/>
                  <a:gd name="T15" fmla="*/ 33 h 65"/>
                  <a:gd name="T16" fmla="*/ 90 w 140"/>
                  <a:gd name="T17" fmla="*/ 34 h 65"/>
                  <a:gd name="T18" fmla="*/ 94 w 140"/>
                  <a:gd name="T19" fmla="*/ 36 h 65"/>
                  <a:gd name="T20" fmla="*/ 99 w 140"/>
                  <a:gd name="T21" fmla="*/ 37 h 65"/>
                  <a:gd name="T22" fmla="*/ 103 w 140"/>
                  <a:gd name="T23" fmla="*/ 40 h 65"/>
                  <a:gd name="T24" fmla="*/ 110 w 140"/>
                  <a:gd name="T25" fmla="*/ 43 h 65"/>
                  <a:gd name="T26" fmla="*/ 116 w 140"/>
                  <a:gd name="T27" fmla="*/ 49 h 65"/>
                  <a:gd name="T28" fmla="*/ 140 w 140"/>
                  <a:gd name="T29" fmla="*/ 26 h 65"/>
                  <a:gd name="T30" fmla="*/ 131 w 140"/>
                  <a:gd name="T31" fmla="*/ 18 h 65"/>
                  <a:gd name="T32" fmla="*/ 122 w 140"/>
                  <a:gd name="T33" fmla="*/ 12 h 65"/>
                  <a:gd name="T34" fmla="*/ 113 w 140"/>
                  <a:gd name="T35" fmla="*/ 7 h 65"/>
                  <a:gd name="T36" fmla="*/ 103 w 140"/>
                  <a:gd name="T37" fmla="*/ 4 h 65"/>
                  <a:gd name="T38" fmla="*/ 94 w 140"/>
                  <a:gd name="T39" fmla="*/ 1 h 65"/>
                  <a:gd name="T40" fmla="*/ 85 w 140"/>
                  <a:gd name="T41" fmla="*/ 0 h 65"/>
                  <a:gd name="T42" fmla="*/ 77 w 140"/>
                  <a:gd name="T43" fmla="*/ 0 h 65"/>
                  <a:gd name="T44" fmla="*/ 67 w 140"/>
                  <a:gd name="T45" fmla="*/ 1 h 65"/>
                  <a:gd name="T46" fmla="*/ 52 w 140"/>
                  <a:gd name="T47" fmla="*/ 7 h 65"/>
                  <a:gd name="T48" fmla="*/ 38 w 140"/>
                  <a:gd name="T49" fmla="*/ 13 h 65"/>
                  <a:gd name="T50" fmla="*/ 23 w 140"/>
                  <a:gd name="T51" fmla="*/ 21 h 65"/>
                  <a:gd name="T52" fmla="*/ 9 w 140"/>
                  <a:gd name="T53" fmla="*/ 28 h 65"/>
                  <a:gd name="T54" fmla="*/ 31 w 140"/>
                  <a:gd name="T55" fmla="*/ 37 h 65"/>
                  <a:gd name="T56" fmla="*/ 0 w 140"/>
                  <a:gd name="T57" fmla="*/ 49 h 65"/>
                  <a:gd name="T58" fmla="*/ 7 w 140"/>
                  <a:gd name="T59" fmla="*/ 65 h 65"/>
                  <a:gd name="T60" fmla="*/ 23 w 140"/>
                  <a:gd name="T61" fmla="*/ 58 h 65"/>
                  <a:gd name="T62" fmla="*/ 0 w 140"/>
                  <a:gd name="T63" fmla="*/ 4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65">
                    <a:moveTo>
                      <a:pt x="0" y="49"/>
                    </a:moveTo>
                    <a:lnTo>
                      <a:pt x="23" y="58"/>
                    </a:lnTo>
                    <a:lnTo>
                      <a:pt x="38" y="50"/>
                    </a:lnTo>
                    <a:lnTo>
                      <a:pt x="51" y="43"/>
                    </a:lnTo>
                    <a:lnTo>
                      <a:pt x="64" y="38"/>
                    </a:lnTo>
                    <a:lnTo>
                      <a:pt x="76" y="34"/>
                    </a:lnTo>
                    <a:lnTo>
                      <a:pt x="80" y="33"/>
                    </a:lnTo>
                    <a:lnTo>
                      <a:pt x="85" y="33"/>
                    </a:lnTo>
                    <a:lnTo>
                      <a:pt x="90" y="34"/>
                    </a:lnTo>
                    <a:lnTo>
                      <a:pt x="94" y="36"/>
                    </a:lnTo>
                    <a:lnTo>
                      <a:pt x="99" y="37"/>
                    </a:lnTo>
                    <a:lnTo>
                      <a:pt x="103" y="40"/>
                    </a:lnTo>
                    <a:lnTo>
                      <a:pt x="110" y="43"/>
                    </a:lnTo>
                    <a:lnTo>
                      <a:pt x="116" y="49"/>
                    </a:lnTo>
                    <a:lnTo>
                      <a:pt x="140" y="26"/>
                    </a:lnTo>
                    <a:lnTo>
                      <a:pt x="131" y="18"/>
                    </a:lnTo>
                    <a:lnTo>
                      <a:pt x="122" y="12"/>
                    </a:lnTo>
                    <a:lnTo>
                      <a:pt x="113" y="7"/>
                    </a:lnTo>
                    <a:lnTo>
                      <a:pt x="103" y="4"/>
                    </a:lnTo>
                    <a:lnTo>
                      <a:pt x="94" y="1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67" y="1"/>
                    </a:lnTo>
                    <a:lnTo>
                      <a:pt x="52" y="7"/>
                    </a:lnTo>
                    <a:lnTo>
                      <a:pt x="38" y="13"/>
                    </a:lnTo>
                    <a:lnTo>
                      <a:pt x="23" y="21"/>
                    </a:lnTo>
                    <a:lnTo>
                      <a:pt x="9" y="28"/>
                    </a:lnTo>
                    <a:lnTo>
                      <a:pt x="31" y="37"/>
                    </a:lnTo>
                    <a:lnTo>
                      <a:pt x="0" y="49"/>
                    </a:lnTo>
                    <a:lnTo>
                      <a:pt x="7" y="65"/>
                    </a:lnTo>
                    <a:lnTo>
                      <a:pt x="23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317" y="3595"/>
                <a:ext cx="13" cy="19"/>
              </a:xfrm>
              <a:custGeom>
                <a:avLst/>
                <a:gdLst>
                  <a:gd name="T0" fmla="*/ 18 w 51"/>
                  <a:gd name="T1" fmla="*/ 34 h 75"/>
                  <a:gd name="T2" fmla="*/ 0 w 51"/>
                  <a:gd name="T3" fmla="*/ 24 h 75"/>
                  <a:gd name="T4" fmla="*/ 3 w 51"/>
                  <a:gd name="T5" fmla="*/ 31 h 75"/>
                  <a:gd name="T6" fmla="*/ 5 w 51"/>
                  <a:gd name="T7" fmla="*/ 37 h 75"/>
                  <a:gd name="T8" fmla="*/ 8 w 51"/>
                  <a:gd name="T9" fmla="*/ 43 h 75"/>
                  <a:gd name="T10" fmla="*/ 10 w 51"/>
                  <a:gd name="T11" fmla="*/ 49 h 75"/>
                  <a:gd name="T12" fmla="*/ 12 w 51"/>
                  <a:gd name="T13" fmla="*/ 56 h 75"/>
                  <a:gd name="T14" fmla="*/ 16 w 51"/>
                  <a:gd name="T15" fmla="*/ 63 h 75"/>
                  <a:gd name="T16" fmla="*/ 18 w 51"/>
                  <a:gd name="T17" fmla="*/ 68 h 75"/>
                  <a:gd name="T18" fmla="*/ 20 w 51"/>
                  <a:gd name="T19" fmla="*/ 75 h 75"/>
                  <a:gd name="T20" fmla="*/ 51 w 51"/>
                  <a:gd name="T21" fmla="*/ 63 h 75"/>
                  <a:gd name="T22" fmla="*/ 49 w 51"/>
                  <a:gd name="T23" fmla="*/ 56 h 75"/>
                  <a:gd name="T24" fmla="*/ 46 w 51"/>
                  <a:gd name="T25" fmla="*/ 50 h 75"/>
                  <a:gd name="T26" fmla="*/ 44 w 51"/>
                  <a:gd name="T27" fmla="*/ 43 h 75"/>
                  <a:gd name="T28" fmla="*/ 41 w 51"/>
                  <a:gd name="T29" fmla="*/ 38 h 75"/>
                  <a:gd name="T30" fmla="*/ 38 w 51"/>
                  <a:gd name="T31" fmla="*/ 31 h 75"/>
                  <a:gd name="T32" fmla="*/ 36 w 51"/>
                  <a:gd name="T33" fmla="*/ 25 h 75"/>
                  <a:gd name="T34" fmla="*/ 34 w 51"/>
                  <a:gd name="T35" fmla="*/ 18 h 75"/>
                  <a:gd name="T36" fmla="*/ 31 w 51"/>
                  <a:gd name="T37" fmla="*/ 13 h 75"/>
                  <a:gd name="T38" fmla="*/ 13 w 51"/>
                  <a:gd name="T39" fmla="*/ 1 h 75"/>
                  <a:gd name="T40" fmla="*/ 31 w 51"/>
                  <a:gd name="T41" fmla="*/ 13 h 75"/>
                  <a:gd name="T42" fmla="*/ 27 w 51"/>
                  <a:gd name="T43" fmla="*/ 0 h 75"/>
                  <a:gd name="T44" fmla="*/ 13 w 51"/>
                  <a:gd name="T45" fmla="*/ 1 h 75"/>
                  <a:gd name="T46" fmla="*/ 18 w 51"/>
                  <a:gd name="T47" fmla="*/ 3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75">
                    <a:moveTo>
                      <a:pt x="18" y="34"/>
                    </a:moveTo>
                    <a:lnTo>
                      <a:pt x="0" y="24"/>
                    </a:lnTo>
                    <a:lnTo>
                      <a:pt x="3" y="31"/>
                    </a:lnTo>
                    <a:lnTo>
                      <a:pt x="5" y="37"/>
                    </a:lnTo>
                    <a:lnTo>
                      <a:pt x="8" y="43"/>
                    </a:lnTo>
                    <a:lnTo>
                      <a:pt x="10" y="49"/>
                    </a:lnTo>
                    <a:lnTo>
                      <a:pt x="12" y="56"/>
                    </a:lnTo>
                    <a:lnTo>
                      <a:pt x="16" y="63"/>
                    </a:lnTo>
                    <a:lnTo>
                      <a:pt x="18" y="68"/>
                    </a:lnTo>
                    <a:lnTo>
                      <a:pt x="20" y="75"/>
                    </a:lnTo>
                    <a:lnTo>
                      <a:pt x="51" y="63"/>
                    </a:lnTo>
                    <a:lnTo>
                      <a:pt x="49" y="56"/>
                    </a:lnTo>
                    <a:lnTo>
                      <a:pt x="46" y="50"/>
                    </a:lnTo>
                    <a:lnTo>
                      <a:pt x="44" y="43"/>
                    </a:lnTo>
                    <a:lnTo>
                      <a:pt x="41" y="38"/>
                    </a:lnTo>
                    <a:lnTo>
                      <a:pt x="38" y="31"/>
                    </a:lnTo>
                    <a:lnTo>
                      <a:pt x="36" y="25"/>
                    </a:lnTo>
                    <a:lnTo>
                      <a:pt x="34" y="18"/>
                    </a:lnTo>
                    <a:lnTo>
                      <a:pt x="31" y="13"/>
                    </a:lnTo>
                    <a:lnTo>
                      <a:pt x="13" y="1"/>
                    </a:lnTo>
                    <a:lnTo>
                      <a:pt x="31" y="13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228" y="3595"/>
                <a:ext cx="94" cy="22"/>
              </a:xfrm>
              <a:custGeom>
                <a:avLst/>
                <a:gdLst>
                  <a:gd name="T0" fmla="*/ 16 w 376"/>
                  <a:gd name="T1" fmla="*/ 88 h 89"/>
                  <a:gd name="T2" fmla="*/ 12 w 376"/>
                  <a:gd name="T3" fmla="*/ 89 h 89"/>
                  <a:gd name="T4" fmla="*/ 36 w 376"/>
                  <a:gd name="T5" fmla="*/ 82 h 89"/>
                  <a:gd name="T6" fmla="*/ 58 w 376"/>
                  <a:gd name="T7" fmla="*/ 76 h 89"/>
                  <a:gd name="T8" fmla="*/ 81 w 376"/>
                  <a:gd name="T9" fmla="*/ 72 h 89"/>
                  <a:gd name="T10" fmla="*/ 109 w 376"/>
                  <a:gd name="T11" fmla="*/ 67 h 89"/>
                  <a:gd name="T12" fmla="*/ 150 w 376"/>
                  <a:gd name="T13" fmla="*/ 62 h 89"/>
                  <a:gd name="T14" fmla="*/ 204 w 376"/>
                  <a:gd name="T15" fmla="*/ 55 h 89"/>
                  <a:gd name="T16" fmla="*/ 278 w 376"/>
                  <a:gd name="T17" fmla="*/ 46 h 89"/>
                  <a:gd name="T18" fmla="*/ 376 w 376"/>
                  <a:gd name="T19" fmla="*/ 33 h 89"/>
                  <a:gd name="T20" fmla="*/ 371 w 376"/>
                  <a:gd name="T21" fmla="*/ 0 h 89"/>
                  <a:gd name="T22" fmla="*/ 275 w 376"/>
                  <a:gd name="T23" fmla="*/ 13 h 89"/>
                  <a:gd name="T24" fmla="*/ 200 w 376"/>
                  <a:gd name="T25" fmla="*/ 22 h 89"/>
                  <a:gd name="T26" fmla="*/ 145 w 376"/>
                  <a:gd name="T27" fmla="*/ 29 h 89"/>
                  <a:gd name="T28" fmla="*/ 104 w 376"/>
                  <a:gd name="T29" fmla="*/ 34 h 89"/>
                  <a:gd name="T30" fmla="*/ 74 w 376"/>
                  <a:gd name="T31" fmla="*/ 39 h 89"/>
                  <a:gd name="T32" fmla="*/ 50 w 376"/>
                  <a:gd name="T33" fmla="*/ 45 h 89"/>
                  <a:gd name="T34" fmla="*/ 27 w 376"/>
                  <a:gd name="T35" fmla="*/ 50 h 89"/>
                  <a:gd name="T36" fmla="*/ 3 w 376"/>
                  <a:gd name="T37" fmla="*/ 57 h 89"/>
                  <a:gd name="T38" fmla="*/ 0 w 376"/>
                  <a:gd name="T39" fmla="*/ 58 h 89"/>
                  <a:gd name="T40" fmla="*/ 3 w 376"/>
                  <a:gd name="T41" fmla="*/ 57 h 89"/>
                  <a:gd name="T42" fmla="*/ 1 w 376"/>
                  <a:gd name="T43" fmla="*/ 57 h 89"/>
                  <a:gd name="T44" fmla="*/ 0 w 376"/>
                  <a:gd name="T45" fmla="*/ 58 h 89"/>
                  <a:gd name="T46" fmla="*/ 16 w 376"/>
                  <a:gd name="T47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6" h="89">
                    <a:moveTo>
                      <a:pt x="16" y="88"/>
                    </a:moveTo>
                    <a:lnTo>
                      <a:pt x="12" y="89"/>
                    </a:lnTo>
                    <a:lnTo>
                      <a:pt x="36" y="82"/>
                    </a:lnTo>
                    <a:lnTo>
                      <a:pt x="58" y="76"/>
                    </a:lnTo>
                    <a:lnTo>
                      <a:pt x="81" y="72"/>
                    </a:lnTo>
                    <a:lnTo>
                      <a:pt x="109" y="67"/>
                    </a:lnTo>
                    <a:lnTo>
                      <a:pt x="150" y="62"/>
                    </a:lnTo>
                    <a:lnTo>
                      <a:pt x="204" y="55"/>
                    </a:lnTo>
                    <a:lnTo>
                      <a:pt x="278" y="46"/>
                    </a:lnTo>
                    <a:lnTo>
                      <a:pt x="376" y="33"/>
                    </a:lnTo>
                    <a:lnTo>
                      <a:pt x="371" y="0"/>
                    </a:lnTo>
                    <a:lnTo>
                      <a:pt x="275" y="13"/>
                    </a:lnTo>
                    <a:lnTo>
                      <a:pt x="200" y="22"/>
                    </a:lnTo>
                    <a:lnTo>
                      <a:pt x="145" y="29"/>
                    </a:lnTo>
                    <a:lnTo>
                      <a:pt x="104" y="34"/>
                    </a:lnTo>
                    <a:lnTo>
                      <a:pt x="74" y="39"/>
                    </a:lnTo>
                    <a:lnTo>
                      <a:pt x="50" y="45"/>
                    </a:lnTo>
                    <a:lnTo>
                      <a:pt x="27" y="50"/>
                    </a:lnTo>
                    <a:lnTo>
                      <a:pt x="3" y="57"/>
                    </a:lnTo>
                    <a:lnTo>
                      <a:pt x="0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16" y="8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150" y="3610"/>
                <a:ext cx="82" cy="47"/>
              </a:xfrm>
              <a:custGeom>
                <a:avLst/>
                <a:gdLst>
                  <a:gd name="T0" fmla="*/ 0 w 326"/>
                  <a:gd name="T1" fmla="*/ 181 h 191"/>
                  <a:gd name="T2" fmla="*/ 18 w 326"/>
                  <a:gd name="T3" fmla="*/ 189 h 191"/>
                  <a:gd name="T4" fmla="*/ 38 w 326"/>
                  <a:gd name="T5" fmla="*/ 183 h 191"/>
                  <a:gd name="T6" fmla="*/ 59 w 326"/>
                  <a:gd name="T7" fmla="*/ 176 h 191"/>
                  <a:gd name="T8" fmla="*/ 79 w 326"/>
                  <a:gd name="T9" fmla="*/ 168 h 191"/>
                  <a:gd name="T10" fmla="*/ 100 w 326"/>
                  <a:gd name="T11" fmla="*/ 160 h 191"/>
                  <a:gd name="T12" fmla="*/ 138 w 326"/>
                  <a:gd name="T13" fmla="*/ 141 h 191"/>
                  <a:gd name="T14" fmla="*/ 177 w 326"/>
                  <a:gd name="T15" fmla="*/ 119 h 191"/>
                  <a:gd name="T16" fmla="*/ 216 w 326"/>
                  <a:gd name="T17" fmla="*/ 97 h 191"/>
                  <a:gd name="T18" fmla="*/ 253 w 326"/>
                  <a:gd name="T19" fmla="*/ 74 h 191"/>
                  <a:gd name="T20" fmla="*/ 289 w 326"/>
                  <a:gd name="T21" fmla="*/ 51 h 191"/>
                  <a:gd name="T22" fmla="*/ 326 w 326"/>
                  <a:gd name="T23" fmla="*/ 30 h 191"/>
                  <a:gd name="T24" fmla="*/ 310 w 326"/>
                  <a:gd name="T25" fmla="*/ 0 h 191"/>
                  <a:gd name="T26" fmla="*/ 272 w 326"/>
                  <a:gd name="T27" fmla="*/ 23 h 191"/>
                  <a:gd name="T28" fmla="*/ 236 w 326"/>
                  <a:gd name="T29" fmla="*/ 46 h 191"/>
                  <a:gd name="T30" fmla="*/ 199 w 326"/>
                  <a:gd name="T31" fmla="*/ 68 h 191"/>
                  <a:gd name="T32" fmla="*/ 161 w 326"/>
                  <a:gd name="T33" fmla="*/ 91 h 191"/>
                  <a:gd name="T34" fmla="*/ 124 w 326"/>
                  <a:gd name="T35" fmla="*/ 112 h 191"/>
                  <a:gd name="T36" fmla="*/ 85 w 326"/>
                  <a:gd name="T37" fmla="*/ 130 h 191"/>
                  <a:gd name="T38" fmla="*/ 67 w 326"/>
                  <a:gd name="T39" fmla="*/ 138 h 191"/>
                  <a:gd name="T40" fmla="*/ 48 w 326"/>
                  <a:gd name="T41" fmla="*/ 144 h 191"/>
                  <a:gd name="T42" fmla="*/ 29 w 326"/>
                  <a:gd name="T43" fmla="*/ 151 h 191"/>
                  <a:gd name="T44" fmla="*/ 10 w 326"/>
                  <a:gd name="T45" fmla="*/ 156 h 191"/>
                  <a:gd name="T46" fmla="*/ 28 w 326"/>
                  <a:gd name="T47" fmla="*/ 164 h 191"/>
                  <a:gd name="T48" fmla="*/ 0 w 326"/>
                  <a:gd name="T49" fmla="*/ 181 h 191"/>
                  <a:gd name="T50" fmla="*/ 6 w 326"/>
                  <a:gd name="T51" fmla="*/ 191 h 191"/>
                  <a:gd name="T52" fmla="*/ 18 w 326"/>
                  <a:gd name="T53" fmla="*/ 189 h 191"/>
                  <a:gd name="T54" fmla="*/ 0 w 326"/>
                  <a:gd name="T55" fmla="*/ 18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6" h="191">
                    <a:moveTo>
                      <a:pt x="0" y="181"/>
                    </a:moveTo>
                    <a:lnTo>
                      <a:pt x="18" y="189"/>
                    </a:lnTo>
                    <a:lnTo>
                      <a:pt x="38" y="183"/>
                    </a:lnTo>
                    <a:lnTo>
                      <a:pt x="59" y="176"/>
                    </a:lnTo>
                    <a:lnTo>
                      <a:pt x="79" y="168"/>
                    </a:lnTo>
                    <a:lnTo>
                      <a:pt x="100" y="160"/>
                    </a:lnTo>
                    <a:lnTo>
                      <a:pt x="138" y="141"/>
                    </a:lnTo>
                    <a:lnTo>
                      <a:pt x="177" y="119"/>
                    </a:lnTo>
                    <a:lnTo>
                      <a:pt x="216" y="97"/>
                    </a:lnTo>
                    <a:lnTo>
                      <a:pt x="253" y="74"/>
                    </a:lnTo>
                    <a:lnTo>
                      <a:pt x="289" y="51"/>
                    </a:lnTo>
                    <a:lnTo>
                      <a:pt x="326" y="30"/>
                    </a:lnTo>
                    <a:lnTo>
                      <a:pt x="310" y="0"/>
                    </a:lnTo>
                    <a:lnTo>
                      <a:pt x="272" y="23"/>
                    </a:lnTo>
                    <a:lnTo>
                      <a:pt x="236" y="46"/>
                    </a:lnTo>
                    <a:lnTo>
                      <a:pt x="199" y="68"/>
                    </a:lnTo>
                    <a:lnTo>
                      <a:pt x="161" y="91"/>
                    </a:lnTo>
                    <a:lnTo>
                      <a:pt x="124" y="112"/>
                    </a:lnTo>
                    <a:lnTo>
                      <a:pt x="85" y="130"/>
                    </a:lnTo>
                    <a:lnTo>
                      <a:pt x="67" y="138"/>
                    </a:lnTo>
                    <a:lnTo>
                      <a:pt x="48" y="144"/>
                    </a:lnTo>
                    <a:lnTo>
                      <a:pt x="29" y="151"/>
                    </a:lnTo>
                    <a:lnTo>
                      <a:pt x="10" y="156"/>
                    </a:lnTo>
                    <a:lnTo>
                      <a:pt x="28" y="164"/>
                    </a:lnTo>
                    <a:lnTo>
                      <a:pt x="0" y="181"/>
                    </a:lnTo>
                    <a:lnTo>
                      <a:pt x="6" y="191"/>
                    </a:lnTo>
                    <a:lnTo>
                      <a:pt x="18" y="18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133" y="3593"/>
                <a:ext cx="25" cy="62"/>
              </a:xfrm>
              <a:custGeom>
                <a:avLst/>
                <a:gdLst>
                  <a:gd name="T0" fmla="*/ 0 w 96"/>
                  <a:gd name="T1" fmla="*/ 12 h 248"/>
                  <a:gd name="T2" fmla="*/ 0 w 96"/>
                  <a:gd name="T3" fmla="*/ 6 h 248"/>
                  <a:gd name="T4" fmla="*/ 0 w 96"/>
                  <a:gd name="T5" fmla="*/ 45 h 248"/>
                  <a:gd name="T6" fmla="*/ 1 w 96"/>
                  <a:gd name="T7" fmla="*/ 76 h 248"/>
                  <a:gd name="T8" fmla="*/ 2 w 96"/>
                  <a:gd name="T9" fmla="*/ 91 h 248"/>
                  <a:gd name="T10" fmla="*/ 4 w 96"/>
                  <a:gd name="T11" fmla="*/ 105 h 248"/>
                  <a:gd name="T12" fmla="*/ 7 w 96"/>
                  <a:gd name="T13" fmla="*/ 118 h 248"/>
                  <a:gd name="T14" fmla="*/ 10 w 96"/>
                  <a:gd name="T15" fmla="*/ 131 h 248"/>
                  <a:gd name="T16" fmla="*/ 13 w 96"/>
                  <a:gd name="T17" fmla="*/ 143 h 248"/>
                  <a:gd name="T18" fmla="*/ 18 w 96"/>
                  <a:gd name="T19" fmla="*/ 156 h 248"/>
                  <a:gd name="T20" fmla="*/ 24 w 96"/>
                  <a:gd name="T21" fmla="*/ 168 h 248"/>
                  <a:gd name="T22" fmla="*/ 30 w 96"/>
                  <a:gd name="T23" fmla="*/ 182 h 248"/>
                  <a:gd name="T24" fmla="*/ 46 w 96"/>
                  <a:gd name="T25" fmla="*/ 211 h 248"/>
                  <a:gd name="T26" fmla="*/ 68 w 96"/>
                  <a:gd name="T27" fmla="*/ 248 h 248"/>
                  <a:gd name="T28" fmla="*/ 96 w 96"/>
                  <a:gd name="T29" fmla="*/ 231 h 248"/>
                  <a:gd name="T30" fmla="*/ 76 w 96"/>
                  <a:gd name="T31" fmla="*/ 196 h 248"/>
                  <a:gd name="T32" fmla="*/ 60 w 96"/>
                  <a:gd name="T33" fmla="*/ 166 h 248"/>
                  <a:gd name="T34" fmla="*/ 54 w 96"/>
                  <a:gd name="T35" fmla="*/ 155 h 248"/>
                  <a:gd name="T36" fmla="*/ 49 w 96"/>
                  <a:gd name="T37" fmla="*/ 143 h 248"/>
                  <a:gd name="T38" fmla="*/ 45 w 96"/>
                  <a:gd name="T39" fmla="*/ 132 h 248"/>
                  <a:gd name="T40" fmla="*/ 42 w 96"/>
                  <a:gd name="T41" fmla="*/ 122 h 248"/>
                  <a:gd name="T42" fmla="*/ 39 w 96"/>
                  <a:gd name="T43" fmla="*/ 110 h 248"/>
                  <a:gd name="T44" fmla="*/ 37 w 96"/>
                  <a:gd name="T45" fmla="*/ 100 h 248"/>
                  <a:gd name="T46" fmla="*/ 35 w 96"/>
                  <a:gd name="T47" fmla="*/ 88 h 248"/>
                  <a:gd name="T48" fmla="*/ 34 w 96"/>
                  <a:gd name="T49" fmla="*/ 75 h 248"/>
                  <a:gd name="T50" fmla="*/ 33 w 96"/>
                  <a:gd name="T51" fmla="*/ 45 h 248"/>
                  <a:gd name="T52" fmla="*/ 33 w 96"/>
                  <a:gd name="T53" fmla="*/ 6 h 248"/>
                  <a:gd name="T54" fmla="*/ 32 w 96"/>
                  <a:gd name="T55" fmla="*/ 0 h 248"/>
                  <a:gd name="T56" fmla="*/ 33 w 96"/>
                  <a:gd name="T57" fmla="*/ 6 h 248"/>
                  <a:gd name="T58" fmla="*/ 33 w 96"/>
                  <a:gd name="T59" fmla="*/ 4 h 248"/>
                  <a:gd name="T60" fmla="*/ 32 w 96"/>
                  <a:gd name="T61" fmla="*/ 0 h 248"/>
                  <a:gd name="T62" fmla="*/ 0 w 96"/>
                  <a:gd name="T63" fmla="*/ 1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48">
                    <a:moveTo>
                      <a:pt x="0" y="12"/>
                    </a:moveTo>
                    <a:lnTo>
                      <a:pt x="0" y="6"/>
                    </a:lnTo>
                    <a:lnTo>
                      <a:pt x="0" y="45"/>
                    </a:lnTo>
                    <a:lnTo>
                      <a:pt x="1" y="76"/>
                    </a:lnTo>
                    <a:lnTo>
                      <a:pt x="2" y="91"/>
                    </a:lnTo>
                    <a:lnTo>
                      <a:pt x="4" y="105"/>
                    </a:lnTo>
                    <a:lnTo>
                      <a:pt x="7" y="118"/>
                    </a:lnTo>
                    <a:lnTo>
                      <a:pt x="10" y="131"/>
                    </a:lnTo>
                    <a:lnTo>
                      <a:pt x="13" y="143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30" y="182"/>
                    </a:lnTo>
                    <a:lnTo>
                      <a:pt x="46" y="211"/>
                    </a:lnTo>
                    <a:lnTo>
                      <a:pt x="68" y="248"/>
                    </a:lnTo>
                    <a:lnTo>
                      <a:pt x="96" y="231"/>
                    </a:lnTo>
                    <a:lnTo>
                      <a:pt x="76" y="196"/>
                    </a:lnTo>
                    <a:lnTo>
                      <a:pt x="60" y="166"/>
                    </a:lnTo>
                    <a:lnTo>
                      <a:pt x="54" y="155"/>
                    </a:lnTo>
                    <a:lnTo>
                      <a:pt x="49" y="143"/>
                    </a:lnTo>
                    <a:lnTo>
                      <a:pt x="45" y="132"/>
                    </a:lnTo>
                    <a:lnTo>
                      <a:pt x="42" y="122"/>
                    </a:lnTo>
                    <a:lnTo>
                      <a:pt x="39" y="110"/>
                    </a:lnTo>
                    <a:lnTo>
                      <a:pt x="37" y="100"/>
                    </a:lnTo>
                    <a:lnTo>
                      <a:pt x="35" y="88"/>
                    </a:lnTo>
                    <a:lnTo>
                      <a:pt x="34" y="75"/>
                    </a:lnTo>
                    <a:lnTo>
                      <a:pt x="33" y="45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123" y="3552"/>
                <a:ext cx="18" cy="44"/>
              </a:xfrm>
              <a:custGeom>
                <a:avLst/>
                <a:gdLst>
                  <a:gd name="T0" fmla="*/ 8 w 73"/>
                  <a:gd name="T1" fmla="*/ 0 h 173"/>
                  <a:gd name="T2" fmla="*/ 0 w 73"/>
                  <a:gd name="T3" fmla="*/ 15 h 173"/>
                  <a:gd name="T4" fmla="*/ 0 w 73"/>
                  <a:gd name="T5" fmla="*/ 25 h 173"/>
                  <a:gd name="T6" fmla="*/ 1 w 73"/>
                  <a:gd name="T7" fmla="*/ 36 h 173"/>
                  <a:gd name="T8" fmla="*/ 2 w 73"/>
                  <a:gd name="T9" fmla="*/ 48 h 173"/>
                  <a:gd name="T10" fmla="*/ 6 w 73"/>
                  <a:gd name="T11" fmla="*/ 60 h 173"/>
                  <a:gd name="T12" fmla="*/ 10 w 73"/>
                  <a:gd name="T13" fmla="*/ 78 h 173"/>
                  <a:gd name="T14" fmla="*/ 18 w 73"/>
                  <a:gd name="T15" fmla="*/ 101 h 173"/>
                  <a:gd name="T16" fmla="*/ 28 w 73"/>
                  <a:gd name="T17" fmla="*/ 132 h 173"/>
                  <a:gd name="T18" fmla="*/ 41 w 73"/>
                  <a:gd name="T19" fmla="*/ 173 h 173"/>
                  <a:gd name="T20" fmla="*/ 73 w 73"/>
                  <a:gd name="T21" fmla="*/ 161 h 173"/>
                  <a:gd name="T22" fmla="*/ 59 w 73"/>
                  <a:gd name="T23" fmla="*/ 122 h 173"/>
                  <a:gd name="T24" fmla="*/ 50 w 73"/>
                  <a:gd name="T25" fmla="*/ 91 h 173"/>
                  <a:gd name="T26" fmla="*/ 42 w 73"/>
                  <a:gd name="T27" fmla="*/ 68 h 173"/>
                  <a:gd name="T28" fmla="*/ 37 w 73"/>
                  <a:gd name="T29" fmla="*/ 52 h 173"/>
                  <a:gd name="T30" fmla="*/ 35 w 73"/>
                  <a:gd name="T31" fmla="*/ 41 h 173"/>
                  <a:gd name="T32" fmla="*/ 34 w 73"/>
                  <a:gd name="T33" fmla="*/ 32 h 173"/>
                  <a:gd name="T34" fmla="*/ 33 w 73"/>
                  <a:gd name="T35" fmla="*/ 24 h 173"/>
                  <a:gd name="T36" fmla="*/ 33 w 73"/>
                  <a:gd name="T37" fmla="*/ 15 h 173"/>
                  <a:gd name="T38" fmla="*/ 25 w 73"/>
                  <a:gd name="T39" fmla="*/ 28 h 173"/>
                  <a:gd name="T40" fmla="*/ 8 w 73"/>
                  <a:gd name="T41" fmla="*/ 0 h 173"/>
                  <a:gd name="T42" fmla="*/ 0 w 73"/>
                  <a:gd name="T43" fmla="*/ 6 h 173"/>
                  <a:gd name="T44" fmla="*/ 0 w 73"/>
                  <a:gd name="T45" fmla="*/ 15 h 173"/>
                  <a:gd name="T46" fmla="*/ 8 w 73"/>
                  <a:gd name="T4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173">
                    <a:moveTo>
                      <a:pt x="8" y="0"/>
                    </a:moveTo>
                    <a:lnTo>
                      <a:pt x="0" y="15"/>
                    </a:lnTo>
                    <a:lnTo>
                      <a:pt x="0" y="25"/>
                    </a:lnTo>
                    <a:lnTo>
                      <a:pt x="1" y="36"/>
                    </a:lnTo>
                    <a:lnTo>
                      <a:pt x="2" y="48"/>
                    </a:lnTo>
                    <a:lnTo>
                      <a:pt x="6" y="60"/>
                    </a:lnTo>
                    <a:lnTo>
                      <a:pt x="10" y="78"/>
                    </a:lnTo>
                    <a:lnTo>
                      <a:pt x="18" y="101"/>
                    </a:lnTo>
                    <a:lnTo>
                      <a:pt x="28" y="132"/>
                    </a:lnTo>
                    <a:lnTo>
                      <a:pt x="41" y="173"/>
                    </a:lnTo>
                    <a:lnTo>
                      <a:pt x="73" y="161"/>
                    </a:lnTo>
                    <a:lnTo>
                      <a:pt x="59" y="122"/>
                    </a:lnTo>
                    <a:lnTo>
                      <a:pt x="50" y="91"/>
                    </a:lnTo>
                    <a:lnTo>
                      <a:pt x="42" y="68"/>
                    </a:lnTo>
                    <a:lnTo>
                      <a:pt x="37" y="52"/>
                    </a:lnTo>
                    <a:lnTo>
                      <a:pt x="35" y="41"/>
                    </a:lnTo>
                    <a:lnTo>
                      <a:pt x="34" y="32"/>
                    </a:lnTo>
                    <a:lnTo>
                      <a:pt x="33" y="24"/>
                    </a:lnTo>
                    <a:lnTo>
                      <a:pt x="33" y="15"/>
                    </a:lnTo>
                    <a:lnTo>
                      <a:pt x="25" y="28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125" y="3537"/>
                <a:ext cx="31" cy="23"/>
              </a:xfrm>
              <a:custGeom>
                <a:avLst/>
                <a:gdLst>
                  <a:gd name="T0" fmla="*/ 88 w 124"/>
                  <a:gd name="T1" fmla="*/ 17 h 88"/>
                  <a:gd name="T2" fmla="*/ 96 w 124"/>
                  <a:gd name="T3" fmla="*/ 0 h 88"/>
                  <a:gd name="T4" fmla="*/ 84 w 124"/>
                  <a:gd name="T5" fmla="*/ 7 h 88"/>
                  <a:gd name="T6" fmla="*/ 71 w 124"/>
                  <a:gd name="T7" fmla="*/ 15 h 88"/>
                  <a:gd name="T8" fmla="*/ 60 w 124"/>
                  <a:gd name="T9" fmla="*/ 23 h 88"/>
                  <a:gd name="T10" fmla="*/ 47 w 124"/>
                  <a:gd name="T11" fmla="*/ 30 h 88"/>
                  <a:gd name="T12" fmla="*/ 35 w 124"/>
                  <a:gd name="T13" fmla="*/ 37 h 88"/>
                  <a:gd name="T14" fmla="*/ 24 w 124"/>
                  <a:gd name="T15" fmla="*/ 45 h 88"/>
                  <a:gd name="T16" fmla="*/ 11 w 124"/>
                  <a:gd name="T17" fmla="*/ 53 h 88"/>
                  <a:gd name="T18" fmla="*/ 0 w 124"/>
                  <a:gd name="T19" fmla="*/ 60 h 88"/>
                  <a:gd name="T20" fmla="*/ 17 w 124"/>
                  <a:gd name="T21" fmla="*/ 88 h 88"/>
                  <a:gd name="T22" fmla="*/ 29 w 124"/>
                  <a:gd name="T23" fmla="*/ 80 h 88"/>
                  <a:gd name="T24" fmla="*/ 41 w 124"/>
                  <a:gd name="T25" fmla="*/ 74 h 88"/>
                  <a:gd name="T26" fmla="*/ 53 w 124"/>
                  <a:gd name="T27" fmla="*/ 66 h 88"/>
                  <a:gd name="T28" fmla="*/ 66 w 124"/>
                  <a:gd name="T29" fmla="*/ 58 h 88"/>
                  <a:gd name="T30" fmla="*/ 77 w 124"/>
                  <a:gd name="T31" fmla="*/ 51 h 88"/>
                  <a:gd name="T32" fmla="*/ 90 w 124"/>
                  <a:gd name="T33" fmla="*/ 43 h 88"/>
                  <a:gd name="T34" fmla="*/ 101 w 124"/>
                  <a:gd name="T35" fmla="*/ 35 h 88"/>
                  <a:gd name="T36" fmla="*/ 113 w 124"/>
                  <a:gd name="T37" fmla="*/ 28 h 88"/>
                  <a:gd name="T38" fmla="*/ 121 w 124"/>
                  <a:gd name="T39" fmla="*/ 11 h 88"/>
                  <a:gd name="T40" fmla="*/ 113 w 124"/>
                  <a:gd name="T41" fmla="*/ 28 h 88"/>
                  <a:gd name="T42" fmla="*/ 124 w 124"/>
                  <a:gd name="T43" fmla="*/ 21 h 88"/>
                  <a:gd name="T44" fmla="*/ 121 w 124"/>
                  <a:gd name="T45" fmla="*/ 11 h 88"/>
                  <a:gd name="T46" fmla="*/ 88 w 124"/>
                  <a:gd name="T47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4" h="88">
                    <a:moveTo>
                      <a:pt x="88" y="17"/>
                    </a:moveTo>
                    <a:lnTo>
                      <a:pt x="96" y="0"/>
                    </a:lnTo>
                    <a:lnTo>
                      <a:pt x="84" y="7"/>
                    </a:lnTo>
                    <a:lnTo>
                      <a:pt x="71" y="15"/>
                    </a:lnTo>
                    <a:lnTo>
                      <a:pt x="60" y="23"/>
                    </a:lnTo>
                    <a:lnTo>
                      <a:pt x="47" y="30"/>
                    </a:lnTo>
                    <a:lnTo>
                      <a:pt x="35" y="37"/>
                    </a:lnTo>
                    <a:lnTo>
                      <a:pt x="24" y="45"/>
                    </a:lnTo>
                    <a:lnTo>
                      <a:pt x="11" y="53"/>
                    </a:lnTo>
                    <a:lnTo>
                      <a:pt x="0" y="60"/>
                    </a:lnTo>
                    <a:lnTo>
                      <a:pt x="17" y="88"/>
                    </a:lnTo>
                    <a:lnTo>
                      <a:pt x="29" y="80"/>
                    </a:lnTo>
                    <a:lnTo>
                      <a:pt x="41" y="74"/>
                    </a:lnTo>
                    <a:lnTo>
                      <a:pt x="53" y="66"/>
                    </a:lnTo>
                    <a:lnTo>
                      <a:pt x="66" y="58"/>
                    </a:lnTo>
                    <a:lnTo>
                      <a:pt x="77" y="51"/>
                    </a:lnTo>
                    <a:lnTo>
                      <a:pt x="90" y="43"/>
                    </a:lnTo>
                    <a:lnTo>
                      <a:pt x="101" y="35"/>
                    </a:lnTo>
                    <a:lnTo>
                      <a:pt x="113" y="28"/>
                    </a:lnTo>
                    <a:lnTo>
                      <a:pt x="121" y="11"/>
                    </a:lnTo>
                    <a:lnTo>
                      <a:pt x="113" y="28"/>
                    </a:lnTo>
                    <a:lnTo>
                      <a:pt x="124" y="21"/>
                    </a:lnTo>
                    <a:lnTo>
                      <a:pt x="121" y="11"/>
                    </a:lnTo>
                    <a:lnTo>
                      <a:pt x="88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140" y="3427"/>
                <a:ext cx="50" cy="115"/>
              </a:xfrm>
              <a:custGeom>
                <a:avLst/>
                <a:gdLst>
                  <a:gd name="T0" fmla="*/ 166 w 199"/>
                  <a:gd name="T1" fmla="*/ 10 h 460"/>
                  <a:gd name="T2" fmla="*/ 169 w 199"/>
                  <a:gd name="T3" fmla="*/ 0 h 460"/>
                  <a:gd name="T4" fmla="*/ 106 w 199"/>
                  <a:gd name="T5" fmla="*/ 70 h 460"/>
                  <a:gd name="T6" fmla="*/ 59 w 199"/>
                  <a:gd name="T7" fmla="*/ 124 h 460"/>
                  <a:gd name="T8" fmla="*/ 42 w 199"/>
                  <a:gd name="T9" fmla="*/ 146 h 460"/>
                  <a:gd name="T10" fmla="*/ 27 w 199"/>
                  <a:gd name="T11" fmla="*/ 167 h 460"/>
                  <a:gd name="T12" fmla="*/ 22 w 199"/>
                  <a:gd name="T13" fmla="*/ 177 h 460"/>
                  <a:gd name="T14" fmla="*/ 16 w 199"/>
                  <a:gd name="T15" fmla="*/ 187 h 460"/>
                  <a:gd name="T16" fmla="*/ 11 w 199"/>
                  <a:gd name="T17" fmla="*/ 198 h 460"/>
                  <a:gd name="T18" fmla="*/ 8 w 199"/>
                  <a:gd name="T19" fmla="*/ 209 h 460"/>
                  <a:gd name="T20" fmla="*/ 5 w 199"/>
                  <a:gd name="T21" fmla="*/ 219 h 460"/>
                  <a:gd name="T22" fmla="*/ 2 w 199"/>
                  <a:gd name="T23" fmla="*/ 230 h 460"/>
                  <a:gd name="T24" fmla="*/ 1 w 199"/>
                  <a:gd name="T25" fmla="*/ 242 h 460"/>
                  <a:gd name="T26" fmla="*/ 0 w 199"/>
                  <a:gd name="T27" fmla="*/ 253 h 460"/>
                  <a:gd name="T28" fmla="*/ 0 w 199"/>
                  <a:gd name="T29" fmla="*/ 277 h 460"/>
                  <a:gd name="T30" fmla="*/ 3 w 199"/>
                  <a:gd name="T31" fmla="*/ 305 h 460"/>
                  <a:gd name="T32" fmla="*/ 14 w 199"/>
                  <a:gd name="T33" fmla="*/ 371 h 460"/>
                  <a:gd name="T34" fmla="*/ 28 w 199"/>
                  <a:gd name="T35" fmla="*/ 460 h 460"/>
                  <a:gd name="T36" fmla="*/ 61 w 199"/>
                  <a:gd name="T37" fmla="*/ 454 h 460"/>
                  <a:gd name="T38" fmla="*/ 45 w 199"/>
                  <a:gd name="T39" fmla="*/ 366 h 460"/>
                  <a:gd name="T40" fmla="*/ 36 w 199"/>
                  <a:gd name="T41" fmla="*/ 301 h 460"/>
                  <a:gd name="T42" fmla="*/ 34 w 199"/>
                  <a:gd name="T43" fmla="*/ 276 h 460"/>
                  <a:gd name="T44" fmla="*/ 33 w 199"/>
                  <a:gd name="T45" fmla="*/ 253 h 460"/>
                  <a:gd name="T46" fmla="*/ 34 w 199"/>
                  <a:gd name="T47" fmla="*/ 244 h 460"/>
                  <a:gd name="T48" fmla="*/ 35 w 199"/>
                  <a:gd name="T49" fmla="*/ 235 h 460"/>
                  <a:gd name="T50" fmla="*/ 36 w 199"/>
                  <a:gd name="T51" fmla="*/ 227 h 460"/>
                  <a:gd name="T52" fmla="*/ 40 w 199"/>
                  <a:gd name="T53" fmla="*/ 218 h 460"/>
                  <a:gd name="T54" fmla="*/ 42 w 199"/>
                  <a:gd name="T55" fmla="*/ 210 h 460"/>
                  <a:gd name="T56" fmla="*/ 45 w 199"/>
                  <a:gd name="T57" fmla="*/ 202 h 460"/>
                  <a:gd name="T58" fmla="*/ 50 w 199"/>
                  <a:gd name="T59" fmla="*/ 193 h 460"/>
                  <a:gd name="T60" fmla="*/ 54 w 199"/>
                  <a:gd name="T61" fmla="*/ 185 h 460"/>
                  <a:gd name="T62" fmla="*/ 68 w 199"/>
                  <a:gd name="T63" fmla="*/ 166 h 460"/>
                  <a:gd name="T64" fmla="*/ 85 w 199"/>
                  <a:gd name="T65" fmla="*/ 145 h 460"/>
                  <a:gd name="T66" fmla="*/ 131 w 199"/>
                  <a:gd name="T67" fmla="*/ 92 h 460"/>
                  <a:gd name="T68" fmla="*/ 194 w 199"/>
                  <a:gd name="T69" fmla="*/ 21 h 460"/>
                  <a:gd name="T70" fmla="*/ 199 w 199"/>
                  <a:gd name="T71" fmla="*/ 10 h 460"/>
                  <a:gd name="T72" fmla="*/ 194 w 199"/>
                  <a:gd name="T73" fmla="*/ 21 h 460"/>
                  <a:gd name="T74" fmla="*/ 199 w 199"/>
                  <a:gd name="T75" fmla="*/ 17 h 460"/>
                  <a:gd name="T76" fmla="*/ 199 w 199"/>
                  <a:gd name="T77" fmla="*/ 10 h 460"/>
                  <a:gd name="T78" fmla="*/ 166 w 199"/>
                  <a:gd name="T79" fmla="*/ 1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9" h="460">
                    <a:moveTo>
                      <a:pt x="166" y="10"/>
                    </a:moveTo>
                    <a:lnTo>
                      <a:pt x="169" y="0"/>
                    </a:lnTo>
                    <a:lnTo>
                      <a:pt x="106" y="70"/>
                    </a:lnTo>
                    <a:lnTo>
                      <a:pt x="59" y="124"/>
                    </a:lnTo>
                    <a:lnTo>
                      <a:pt x="42" y="146"/>
                    </a:lnTo>
                    <a:lnTo>
                      <a:pt x="27" y="167"/>
                    </a:lnTo>
                    <a:lnTo>
                      <a:pt x="22" y="177"/>
                    </a:lnTo>
                    <a:lnTo>
                      <a:pt x="16" y="187"/>
                    </a:lnTo>
                    <a:lnTo>
                      <a:pt x="11" y="198"/>
                    </a:lnTo>
                    <a:lnTo>
                      <a:pt x="8" y="209"/>
                    </a:lnTo>
                    <a:lnTo>
                      <a:pt x="5" y="219"/>
                    </a:lnTo>
                    <a:lnTo>
                      <a:pt x="2" y="230"/>
                    </a:lnTo>
                    <a:lnTo>
                      <a:pt x="1" y="242"/>
                    </a:lnTo>
                    <a:lnTo>
                      <a:pt x="0" y="253"/>
                    </a:lnTo>
                    <a:lnTo>
                      <a:pt x="0" y="277"/>
                    </a:lnTo>
                    <a:lnTo>
                      <a:pt x="3" y="305"/>
                    </a:lnTo>
                    <a:lnTo>
                      <a:pt x="14" y="371"/>
                    </a:lnTo>
                    <a:lnTo>
                      <a:pt x="28" y="460"/>
                    </a:lnTo>
                    <a:lnTo>
                      <a:pt x="61" y="454"/>
                    </a:lnTo>
                    <a:lnTo>
                      <a:pt x="45" y="366"/>
                    </a:lnTo>
                    <a:lnTo>
                      <a:pt x="36" y="301"/>
                    </a:lnTo>
                    <a:lnTo>
                      <a:pt x="34" y="276"/>
                    </a:lnTo>
                    <a:lnTo>
                      <a:pt x="33" y="253"/>
                    </a:lnTo>
                    <a:lnTo>
                      <a:pt x="34" y="244"/>
                    </a:lnTo>
                    <a:lnTo>
                      <a:pt x="35" y="235"/>
                    </a:lnTo>
                    <a:lnTo>
                      <a:pt x="36" y="227"/>
                    </a:lnTo>
                    <a:lnTo>
                      <a:pt x="40" y="218"/>
                    </a:lnTo>
                    <a:lnTo>
                      <a:pt x="42" y="210"/>
                    </a:lnTo>
                    <a:lnTo>
                      <a:pt x="45" y="202"/>
                    </a:lnTo>
                    <a:lnTo>
                      <a:pt x="50" y="193"/>
                    </a:lnTo>
                    <a:lnTo>
                      <a:pt x="54" y="185"/>
                    </a:lnTo>
                    <a:lnTo>
                      <a:pt x="68" y="166"/>
                    </a:lnTo>
                    <a:lnTo>
                      <a:pt x="85" y="145"/>
                    </a:lnTo>
                    <a:lnTo>
                      <a:pt x="131" y="92"/>
                    </a:lnTo>
                    <a:lnTo>
                      <a:pt x="194" y="21"/>
                    </a:lnTo>
                    <a:lnTo>
                      <a:pt x="199" y="10"/>
                    </a:lnTo>
                    <a:lnTo>
                      <a:pt x="194" y="21"/>
                    </a:lnTo>
                    <a:lnTo>
                      <a:pt x="199" y="17"/>
                    </a:lnTo>
                    <a:lnTo>
                      <a:pt x="199" y="10"/>
                    </a:lnTo>
                    <a:lnTo>
                      <a:pt x="166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182" y="3381"/>
                <a:ext cx="8" cy="48"/>
              </a:xfrm>
              <a:custGeom>
                <a:avLst/>
                <a:gdLst>
                  <a:gd name="T0" fmla="*/ 4 w 33"/>
                  <a:gd name="T1" fmla="*/ 24 h 194"/>
                  <a:gd name="T2" fmla="*/ 0 w 33"/>
                  <a:gd name="T3" fmla="*/ 11 h 194"/>
                  <a:gd name="T4" fmla="*/ 0 w 33"/>
                  <a:gd name="T5" fmla="*/ 34 h 194"/>
                  <a:gd name="T6" fmla="*/ 0 w 33"/>
                  <a:gd name="T7" fmla="*/ 58 h 194"/>
                  <a:gd name="T8" fmla="*/ 0 w 33"/>
                  <a:gd name="T9" fmla="*/ 81 h 194"/>
                  <a:gd name="T10" fmla="*/ 0 w 33"/>
                  <a:gd name="T11" fmla="*/ 103 h 194"/>
                  <a:gd name="T12" fmla="*/ 0 w 33"/>
                  <a:gd name="T13" fmla="*/ 126 h 194"/>
                  <a:gd name="T14" fmla="*/ 0 w 33"/>
                  <a:gd name="T15" fmla="*/ 149 h 194"/>
                  <a:gd name="T16" fmla="*/ 0 w 33"/>
                  <a:gd name="T17" fmla="*/ 171 h 194"/>
                  <a:gd name="T18" fmla="*/ 0 w 33"/>
                  <a:gd name="T19" fmla="*/ 194 h 194"/>
                  <a:gd name="T20" fmla="*/ 33 w 33"/>
                  <a:gd name="T21" fmla="*/ 194 h 194"/>
                  <a:gd name="T22" fmla="*/ 33 w 33"/>
                  <a:gd name="T23" fmla="*/ 171 h 194"/>
                  <a:gd name="T24" fmla="*/ 33 w 33"/>
                  <a:gd name="T25" fmla="*/ 149 h 194"/>
                  <a:gd name="T26" fmla="*/ 33 w 33"/>
                  <a:gd name="T27" fmla="*/ 126 h 194"/>
                  <a:gd name="T28" fmla="*/ 33 w 33"/>
                  <a:gd name="T29" fmla="*/ 103 h 194"/>
                  <a:gd name="T30" fmla="*/ 33 w 33"/>
                  <a:gd name="T31" fmla="*/ 81 h 194"/>
                  <a:gd name="T32" fmla="*/ 33 w 33"/>
                  <a:gd name="T33" fmla="*/ 58 h 194"/>
                  <a:gd name="T34" fmla="*/ 33 w 33"/>
                  <a:gd name="T35" fmla="*/ 34 h 194"/>
                  <a:gd name="T36" fmla="*/ 33 w 33"/>
                  <a:gd name="T37" fmla="*/ 11 h 194"/>
                  <a:gd name="T38" fmla="*/ 28 w 33"/>
                  <a:gd name="T39" fmla="*/ 0 h 194"/>
                  <a:gd name="T40" fmla="*/ 33 w 33"/>
                  <a:gd name="T41" fmla="*/ 11 h 194"/>
                  <a:gd name="T42" fmla="*/ 33 w 33"/>
                  <a:gd name="T43" fmla="*/ 4 h 194"/>
                  <a:gd name="T44" fmla="*/ 28 w 33"/>
                  <a:gd name="T45" fmla="*/ 0 h 194"/>
                  <a:gd name="T46" fmla="*/ 4 w 33"/>
                  <a:gd name="T47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194">
                    <a:moveTo>
                      <a:pt x="4" y="24"/>
                    </a:moveTo>
                    <a:lnTo>
                      <a:pt x="0" y="11"/>
                    </a:lnTo>
                    <a:lnTo>
                      <a:pt x="0" y="34"/>
                    </a:lnTo>
                    <a:lnTo>
                      <a:pt x="0" y="58"/>
                    </a:lnTo>
                    <a:lnTo>
                      <a:pt x="0" y="81"/>
                    </a:lnTo>
                    <a:lnTo>
                      <a:pt x="0" y="103"/>
                    </a:lnTo>
                    <a:lnTo>
                      <a:pt x="0" y="126"/>
                    </a:lnTo>
                    <a:lnTo>
                      <a:pt x="0" y="149"/>
                    </a:lnTo>
                    <a:lnTo>
                      <a:pt x="0" y="171"/>
                    </a:lnTo>
                    <a:lnTo>
                      <a:pt x="0" y="194"/>
                    </a:lnTo>
                    <a:lnTo>
                      <a:pt x="33" y="194"/>
                    </a:lnTo>
                    <a:lnTo>
                      <a:pt x="33" y="171"/>
                    </a:lnTo>
                    <a:lnTo>
                      <a:pt x="33" y="149"/>
                    </a:lnTo>
                    <a:lnTo>
                      <a:pt x="33" y="126"/>
                    </a:lnTo>
                    <a:lnTo>
                      <a:pt x="33" y="103"/>
                    </a:lnTo>
                    <a:lnTo>
                      <a:pt x="33" y="81"/>
                    </a:lnTo>
                    <a:lnTo>
                      <a:pt x="33" y="58"/>
                    </a:lnTo>
                    <a:lnTo>
                      <a:pt x="33" y="34"/>
                    </a:lnTo>
                    <a:lnTo>
                      <a:pt x="33" y="11"/>
                    </a:lnTo>
                    <a:lnTo>
                      <a:pt x="28" y="0"/>
                    </a:lnTo>
                    <a:lnTo>
                      <a:pt x="33" y="11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159" y="3352"/>
                <a:ext cx="30" cy="35"/>
              </a:xfrm>
              <a:custGeom>
                <a:avLst/>
                <a:gdLst>
                  <a:gd name="T0" fmla="*/ 16 w 118"/>
                  <a:gd name="T1" fmla="*/ 0 h 140"/>
                  <a:gd name="T2" fmla="*/ 3 w 118"/>
                  <a:gd name="T3" fmla="*/ 19 h 140"/>
                  <a:gd name="T4" fmla="*/ 6 w 118"/>
                  <a:gd name="T5" fmla="*/ 30 h 140"/>
                  <a:gd name="T6" fmla="*/ 9 w 118"/>
                  <a:gd name="T7" fmla="*/ 39 h 140"/>
                  <a:gd name="T8" fmla="*/ 13 w 118"/>
                  <a:gd name="T9" fmla="*/ 48 h 140"/>
                  <a:gd name="T10" fmla="*/ 17 w 118"/>
                  <a:gd name="T11" fmla="*/ 57 h 140"/>
                  <a:gd name="T12" fmla="*/ 27 w 118"/>
                  <a:gd name="T13" fmla="*/ 72 h 140"/>
                  <a:gd name="T14" fmla="*/ 39 w 118"/>
                  <a:gd name="T15" fmla="*/ 86 h 140"/>
                  <a:gd name="T16" fmla="*/ 51 w 118"/>
                  <a:gd name="T17" fmla="*/ 99 h 140"/>
                  <a:gd name="T18" fmla="*/ 65 w 118"/>
                  <a:gd name="T19" fmla="*/ 111 h 140"/>
                  <a:gd name="T20" fmla="*/ 80 w 118"/>
                  <a:gd name="T21" fmla="*/ 125 h 140"/>
                  <a:gd name="T22" fmla="*/ 94 w 118"/>
                  <a:gd name="T23" fmla="*/ 140 h 140"/>
                  <a:gd name="T24" fmla="*/ 118 w 118"/>
                  <a:gd name="T25" fmla="*/ 116 h 140"/>
                  <a:gd name="T26" fmla="*/ 102 w 118"/>
                  <a:gd name="T27" fmla="*/ 101 h 140"/>
                  <a:gd name="T28" fmla="*/ 89 w 118"/>
                  <a:gd name="T29" fmla="*/ 88 h 140"/>
                  <a:gd name="T30" fmla="*/ 75 w 118"/>
                  <a:gd name="T31" fmla="*/ 75 h 140"/>
                  <a:gd name="T32" fmla="*/ 64 w 118"/>
                  <a:gd name="T33" fmla="*/ 64 h 140"/>
                  <a:gd name="T34" fmla="*/ 53 w 118"/>
                  <a:gd name="T35" fmla="*/ 52 h 140"/>
                  <a:gd name="T36" fmla="*/ 45 w 118"/>
                  <a:gd name="T37" fmla="*/ 40 h 140"/>
                  <a:gd name="T38" fmla="*/ 43 w 118"/>
                  <a:gd name="T39" fmla="*/ 34 h 140"/>
                  <a:gd name="T40" fmla="*/ 40 w 118"/>
                  <a:gd name="T41" fmla="*/ 27 h 140"/>
                  <a:gd name="T42" fmla="*/ 38 w 118"/>
                  <a:gd name="T43" fmla="*/ 21 h 140"/>
                  <a:gd name="T44" fmla="*/ 36 w 118"/>
                  <a:gd name="T45" fmla="*/ 13 h 140"/>
                  <a:gd name="T46" fmla="*/ 24 w 118"/>
                  <a:gd name="T47" fmla="*/ 32 h 140"/>
                  <a:gd name="T48" fmla="*/ 16 w 118"/>
                  <a:gd name="T49" fmla="*/ 0 h 140"/>
                  <a:gd name="T50" fmla="*/ 0 w 118"/>
                  <a:gd name="T51" fmla="*/ 4 h 140"/>
                  <a:gd name="T52" fmla="*/ 3 w 118"/>
                  <a:gd name="T53" fmla="*/ 19 h 140"/>
                  <a:gd name="T54" fmla="*/ 16 w 118"/>
                  <a:gd name="T5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8" h="140">
                    <a:moveTo>
                      <a:pt x="16" y="0"/>
                    </a:moveTo>
                    <a:lnTo>
                      <a:pt x="3" y="19"/>
                    </a:lnTo>
                    <a:lnTo>
                      <a:pt x="6" y="30"/>
                    </a:lnTo>
                    <a:lnTo>
                      <a:pt x="9" y="39"/>
                    </a:lnTo>
                    <a:lnTo>
                      <a:pt x="13" y="48"/>
                    </a:lnTo>
                    <a:lnTo>
                      <a:pt x="17" y="57"/>
                    </a:lnTo>
                    <a:lnTo>
                      <a:pt x="27" y="72"/>
                    </a:lnTo>
                    <a:lnTo>
                      <a:pt x="39" y="86"/>
                    </a:lnTo>
                    <a:lnTo>
                      <a:pt x="51" y="99"/>
                    </a:lnTo>
                    <a:lnTo>
                      <a:pt x="65" y="111"/>
                    </a:lnTo>
                    <a:lnTo>
                      <a:pt x="80" y="125"/>
                    </a:lnTo>
                    <a:lnTo>
                      <a:pt x="94" y="140"/>
                    </a:lnTo>
                    <a:lnTo>
                      <a:pt x="118" y="116"/>
                    </a:lnTo>
                    <a:lnTo>
                      <a:pt x="102" y="101"/>
                    </a:lnTo>
                    <a:lnTo>
                      <a:pt x="89" y="88"/>
                    </a:lnTo>
                    <a:lnTo>
                      <a:pt x="75" y="75"/>
                    </a:lnTo>
                    <a:lnTo>
                      <a:pt x="64" y="64"/>
                    </a:lnTo>
                    <a:lnTo>
                      <a:pt x="53" y="52"/>
                    </a:lnTo>
                    <a:lnTo>
                      <a:pt x="45" y="40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4" y="32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3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163" y="3344"/>
                <a:ext cx="38" cy="16"/>
              </a:xfrm>
              <a:custGeom>
                <a:avLst/>
                <a:gdLst>
                  <a:gd name="T0" fmla="*/ 119 w 152"/>
                  <a:gd name="T1" fmla="*/ 15 h 63"/>
                  <a:gd name="T2" fmla="*/ 132 w 152"/>
                  <a:gd name="T3" fmla="*/ 0 h 63"/>
                  <a:gd name="T4" fmla="*/ 116 w 152"/>
                  <a:gd name="T5" fmla="*/ 4 h 63"/>
                  <a:gd name="T6" fmla="*/ 99 w 152"/>
                  <a:gd name="T7" fmla="*/ 8 h 63"/>
                  <a:gd name="T8" fmla="*/ 82 w 152"/>
                  <a:gd name="T9" fmla="*/ 12 h 63"/>
                  <a:gd name="T10" fmla="*/ 66 w 152"/>
                  <a:gd name="T11" fmla="*/ 15 h 63"/>
                  <a:gd name="T12" fmla="*/ 49 w 152"/>
                  <a:gd name="T13" fmla="*/ 20 h 63"/>
                  <a:gd name="T14" fmla="*/ 33 w 152"/>
                  <a:gd name="T15" fmla="*/ 23 h 63"/>
                  <a:gd name="T16" fmla="*/ 16 w 152"/>
                  <a:gd name="T17" fmla="*/ 27 h 63"/>
                  <a:gd name="T18" fmla="*/ 0 w 152"/>
                  <a:gd name="T19" fmla="*/ 31 h 63"/>
                  <a:gd name="T20" fmla="*/ 8 w 152"/>
                  <a:gd name="T21" fmla="*/ 63 h 63"/>
                  <a:gd name="T22" fmla="*/ 24 w 152"/>
                  <a:gd name="T23" fmla="*/ 60 h 63"/>
                  <a:gd name="T24" fmla="*/ 40 w 152"/>
                  <a:gd name="T25" fmla="*/ 55 h 63"/>
                  <a:gd name="T26" fmla="*/ 57 w 152"/>
                  <a:gd name="T27" fmla="*/ 52 h 63"/>
                  <a:gd name="T28" fmla="*/ 73 w 152"/>
                  <a:gd name="T29" fmla="*/ 48 h 63"/>
                  <a:gd name="T30" fmla="*/ 90 w 152"/>
                  <a:gd name="T31" fmla="*/ 44 h 63"/>
                  <a:gd name="T32" fmla="*/ 106 w 152"/>
                  <a:gd name="T33" fmla="*/ 40 h 63"/>
                  <a:gd name="T34" fmla="*/ 123 w 152"/>
                  <a:gd name="T35" fmla="*/ 37 h 63"/>
                  <a:gd name="T36" fmla="*/ 140 w 152"/>
                  <a:gd name="T37" fmla="*/ 32 h 63"/>
                  <a:gd name="T38" fmla="*/ 152 w 152"/>
                  <a:gd name="T39" fmla="*/ 17 h 63"/>
                  <a:gd name="T40" fmla="*/ 140 w 152"/>
                  <a:gd name="T41" fmla="*/ 32 h 63"/>
                  <a:gd name="T42" fmla="*/ 151 w 152"/>
                  <a:gd name="T43" fmla="*/ 30 h 63"/>
                  <a:gd name="T44" fmla="*/ 152 w 152"/>
                  <a:gd name="T45" fmla="*/ 17 h 63"/>
                  <a:gd name="T46" fmla="*/ 119 w 152"/>
                  <a:gd name="T47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2" h="63">
                    <a:moveTo>
                      <a:pt x="119" y="15"/>
                    </a:moveTo>
                    <a:lnTo>
                      <a:pt x="132" y="0"/>
                    </a:lnTo>
                    <a:lnTo>
                      <a:pt x="116" y="4"/>
                    </a:lnTo>
                    <a:lnTo>
                      <a:pt x="99" y="8"/>
                    </a:lnTo>
                    <a:lnTo>
                      <a:pt x="82" y="12"/>
                    </a:lnTo>
                    <a:lnTo>
                      <a:pt x="66" y="15"/>
                    </a:lnTo>
                    <a:lnTo>
                      <a:pt x="49" y="20"/>
                    </a:lnTo>
                    <a:lnTo>
                      <a:pt x="33" y="23"/>
                    </a:lnTo>
                    <a:lnTo>
                      <a:pt x="16" y="27"/>
                    </a:lnTo>
                    <a:lnTo>
                      <a:pt x="0" y="31"/>
                    </a:lnTo>
                    <a:lnTo>
                      <a:pt x="8" y="63"/>
                    </a:lnTo>
                    <a:lnTo>
                      <a:pt x="24" y="60"/>
                    </a:lnTo>
                    <a:lnTo>
                      <a:pt x="40" y="55"/>
                    </a:lnTo>
                    <a:lnTo>
                      <a:pt x="57" y="52"/>
                    </a:lnTo>
                    <a:lnTo>
                      <a:pt x="73" y="48"/>
                    </a:lnTo>
                    <a:lnTo>
                      <a:pt x="90" y="44"/>
                    </a:lnTo>
                    <a:lnTo>
                      <a:pt x="106" y="40"/>
                    </a:lnTo>
                    <a:lnTo>
                      <a:pt x="123" y="37"/>
                    </a:lnTo>
                    <a:lnTo>
                      <a:pt x="140" y="32"/>
                    </a:lnTo>
                    <a:lnTo>
                      <a:pt x="152" y="17"/>
                    </a:lnTo>
                    <a:lnTo>
                      <a:pt x="140" y="32"/>
                    </a:lnTo>
                    <a:lnTo>
                      <a:pt x="151" y="30"/>
                    </a:lnTo>
                    <a:lnTo>
                      <a:pt x="152" y="17"/>
                    </a:lnTo>
                    <a:lnTo>
                      <a:pt x="119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193" y="3325"/>
                <a:ext cx="10" cy="23"/>
              </a:xfrm>
              <a:custGeom>
                <a:avLst/>
                <a:gdLst>
                  <a:gd name="T0" fmla="*/ 8 w 39"/>
                  <a:gd name="T1" fmla="*/ 20 h 92"/>
                  <a:gd name="T2" fmla="*/ 5 w 39"/>
                  <a:gd name="T3" fmla="*/ 8 h 92"/>
                  <a:gd name="T4" fmla="*/ 5 w 39"/>
                  <a:gd name="T5" fmla="*/ 19 h 92"/>
                  <a:gd name="T6" fmla="*/ 4 w 39"/>
                  <a:gd name="T7" fmla="*/ 29 h 92"/>
                  <a:gd name="T8" fmla="*/ 2 w 39"/>
                  <a:gd name="T9" fmla="*/ 39 h 92"/>
                  <a:gd name="T10" fmla="*/ 2 w 39"/>
                  <a:gd name="T11" fmla="*/ 49 h 92"/>
                  <a:gd name="T12" fmla="*/ 1 w 39"/>
                  <a:gd name="T13" fmla="*/ 60 h 92"/>
                  <a:gd name="T14" fmla="*/ 1 w 39"/>
                  <a:gd name="T15" fmla="*/ 70 h 92"/>
                  <a:gd name="T16" fmla="*/ 0 w 39"/>
                  <a:gd name="T17" fmla="*/ 80 h 92"/>
                  <a:gd name="T18" fmla="*/ 0 w 39"/>
                  <a:gd name="T19" fmla="*/ 90 h 92"/>
                  <a:gd name="T20" fmla="*/ 33 w 39"/>
                  <a:gd name="T21" fmla="*/ 92 h 92"/>
                  <a:gd name="T22" fmla="*/ 34 w 39"/>
                  <a:gd name="T23" fmla="*/ 82 h 92"/>
                  <a:gd name="T24" fmla="*/ 34 w 39"/>
                  <a:gd name="T25" fmla="*/ 72 h 92"/>
                  <a:gd name="T26" fmla="*/ 35 w 39"/>
                  <a:gd name="T27" fmla="*/ 62 h 92"/>
                  <a:gd name="T28" fmla="*/ 35 w 39"/>
                  <a:gd name="T29" fmla="*/ 52 h 92"/>
                  <a:gd name="T30" fmla="*/ 37 w 39"/>
                  <a:gd name="T31" fmla="*/ 41 h 92"/>
                  <a:gd name="T32" fmla="*/ 37 w 39"/>
                  <a:gd name="T33" fmla="*/ 31 h 92"/>
                  <a:gd name="T34" fmla="*/ 38 w 39"/>
                  <a:gd name="T35" fmla="*/ 22 h 92"/>
                  <a:gd name="T36" fmla="*/ 39 w 39"/>
                  <a:gd name="T37" fmla="*/ 12 h 92"/>
                  <a:gd name="T38" fmla="*/ 35 w 39"/>
                  <a:gd name="T39" fmla="*/ 0 h 92"/>
                  <a:gd name="T40" fmla="*/ 39 w 39"/>
                  <a:gd name="T41" fmla="*/ 12 h 92"/>
                  <a:gd name="T42" fmla="*/ 39 w 39"/>
                  <a:gd name="T43" fmla="*/ 5 h 92"/>
                  <a:gd name="T44" fmla="*/ 35 w 39"/>
                  <a:gd name="T45" fmla="*/ 0 h 92"/>
                  <a:gd name="T46" fmla="*/ 8 w 39"/>
                  <a:gd name="T4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92">
                    <a:moveTo>
                      <a:pt x="8" y="20"/>
                    </a:moveTo>
                    <a:lnTo>
                      <a:pt x="5" y="8"/>
                    </a:lnTo>
                    <a:lnTo>
                      <a:pt x="5" y="19"/>
                    </a:lnTo>
                    <a:lnTo>
                      <a:pt x="4" y="29"/>
                    </a:lnTo>
                    <a:lnTo>
                      <a:pt x="2" y="39"/>
                    </a:lnTo>
                    <a:lnTo>
                      <a:pt x="2" y="49"/>
                    </a:lnTo>
                    <a:lnTo>
                      <a:pt x="1" y="60"/>
                    </a:lnTo>
                    <a:lnTo>
                      <a:pt x="1" y="70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33" y="92"/>
                    </a:lnTo>
                    <a:lnTo>
                      <a:pt x="34" y="82"/>
                    </a:lnTo>
                    <a:lnTo>
                      <a:pt x="34" y="72"/>
                    </a:lnTo>
                    <a:lnTo>
                      <a:pt x="35" y="62"/>
                    </a:lnTo>
                    <a:lnTo>
                      <a:pt x="35" y="52"/>
                    </a:lnTo>
                    <a:lnTo>
                      <a:pt x="37" y="41"/>
                    </a:lnTo>
                    <a:lnTo>
                      <a:pt x="37" y="31"/>
                    </a:lnTo>
                    <a:lnTo>
                      <a:pt x="38" y="22"/>
                    </a:lnTo>
                    <a:lnTo>
                      <a:pt x="39" y="12"/>
                    </a:lnTo>
                    <a:lnTo>
                      <a:pt x="35" y="0"/>
                    </a:lnTo>
                    <a:lnTo>
                      <a:pt x="39" y="12"/>
                    </a:lnTo>
                    <a:lnTo>
                      <a:pt x="39" y="5"/>
                    </a:lnTo>
                    <a:lnTo>
                      <a:pt x="35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4149" y="3258"/>
                <a:ext cx="53" cy="72"/>
              </a:xfrm>
              <a:custGeom>
                <a:avLst/>
                <a:gdLst>
                  <a:gd name="T0" fmla="*/ 12 w 210"/>
                  <a:gd name="T1" fmla="*/ 33 h 290"/>
                  <a:gd name="T2" fmla="*/ 0 w 210"/>
                  <a:gd name="T3" fmla="*/ 26 h 290"/>
                  <a:gd name="T4" fmla="*/ 23 w 210"/>
                  <a:gd name="T5" fmla="*/ 59 h 290"/>
                  <a:gd name="T6" fmla="*/ 46 w 210"/>
                  <a:gd name="T7" fmla="*/ 92 h 290"/>
                  <a:gd name="T8" fmla="*/ 68 w 210"/>
                  <a:gd name="T9" fmla="*/ 125 h 290"/>
                  <a:gd name="T10" fmla="*/ 91 w 210"/>
                  <a:gd name="T11" fmla="*/ 158 h 290"/>
                  <a:gd name="T12" fmla="*/ 115 w 210"/>
                  <a:gd name="T13" fmla="*/ 191 h 290"/>
                  <a:gd name="T14" fmla="*/ 138 w 210"/>
                  <a:gd name="T15" fmla="*/ 224 h 290"/>
                  <a:gd name="T16" fmla="*/ 160 w 210"/>
                  <a:gd name="T17" fmla="*/ 257 h 290"/>
                  <a:gd name="T18" fmla="*/ 183 w 210"/>
                  <a:gd name="T19" fmla="*/ 290 h 290"/>
                  <a:gd name="T20" fmla="*/ 210 w 210"/>
                  <a:gd name="T21" fmla="*/ 270 h 290"/>
                  <a:gd name="T22" fmla="*/ 188 w 210"/>
                  <a:gd name="T23" fmla="*/ 238 h 290"/>
                  <a:gd name="T24" fmla="*/ 165 w 210"/>
                  <a:gd name="T25" fmla="*/ 205 h 290"/>
                  <a:gd name="T26" fmla="*/ 142 w 210"/>
                  <a:gd name="T27" fmla="*/ 172 h 290"/>
                  <a:gd name="T28" fmla="*/ 118 w 210"/>
                  <a:gd name="T29" fmla="*/ 139 h 290"/>
                  <a:gd name="T30" fmla="*/ 96 w 210"/>
                  <a:gd name="T31" fmla="*/ 106 h 290"/>
                  <a:gd name="T32" fmla="*/ 73 w 210"/>
                  <a:gd name="T33" fmla="*/ 73 h 290"/>
                  <a:gd name="T34" fmla="*/ 50 w 210"/>
                  <a:gd name="T35" fmla="*/ 40 h 290"/>
                  <a:gd name="T36" fmla="*/ 28 w 210"/>
                  <a:gd name="T37" fmla="*/ 7 h 290"/>
                  <a:gd name="T38" fmla="*/ 16 w 210"/>
                  <a:gd name="T39" fmla="*/ 0 h 290"/>
                  <a:gd name="T40" fmla="*/ 28 w 210"/>
                  <a:gd name="T41" fmla="*/ 7 h 290"/>
                  <a:gd name="T42" fmla="*/ 23 w 210"/>
                  <a:gd name="T43" fmla="*/ 1 h 290"/>
                  <a:gd name="T44" fmla="*/ 16 w 210"/>
                  <a:gd name="T45" fmla="*/ 0 h 290"/>
                  <a:gd name="T46" fmla="*/ 12 w 210"/>
                  <a:gd name="T47" fmla="*/ 3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0" h="290">
                    <a:moveTo>
                      <a:pt x="12" y="33"/>
                    </a:moveTo>
                    <a:lnTo>
                      <a:pt x="0" y="26"/>
                    </a:lnTo>
                    <a:lnTo>
                      <a:pt x="23" y="59"/>
                    </a:lnTo>
                    <a:lnTo>
                      <a:pt x="46" y="92"/>
                    </a:lnTo>
                    <a:lnTo>
                      <a:pt x="68" y="125"/>
                    </a:lnTo>
                    <a:lnTo>
                      <a:pt x="91" y="158"/>
                    </a:lnTo>
                    <a:lnTo>
                      <a:pt x="115" y="191"/>
                    </a:lnTo>
                    <a:lnTo>
                      <a:pt x="138" y="224"/>
                    </a:lnTo>
                    <a:lnTo>
                      <a:pt x="160" y="257"/>
                    </a:lnTo>
                    <a:lnTo>
                      <a:pt x="183" y="290"/>
                    </a:lnTo>
                    <a:lnTo>
                      <a:pt x="210" y="270"/>
                    </a:lnTo>
                    <a:lnTo>
                      <a:pt x="188" y="238"/>
                    </a:lnTo>
                    <a:lnTo>
                      <a:pt x="165" y="205"/>
                    </a:lnTo>
                    <a:lnTo>
                      <a:pt x="142" y="172"/>
                    </a:lnTo>
                    <a:lnTo>
                      <a:pt x="118" y="139"/>
                    </a:lnTo>
                    <a:lnTo>
                      <a:pt x="96" y="106"/>
                    </a:lnTo>
                    <a:lnTo>
                      <a:pt x="73" y="73"/>
                    </a:lnTo>
                    <a:lnTo>
                      <a:pt x="50" y="40"/>
                    </a:lnTo>
                    <a:lnTo>
                      <a:pt x="28" y="7"/>
                    </a:lnTo>
                    <a:lnTo>
                      <a:pt x="16" y="0"/>
                    </a:lnTo>
                    <a:lnTo>
                      <a:pt x="28" y="7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4118" y="3257"/>
                <a:ext cx="35" cy="15"/>
              </a:xfrm>
              <a:custGeom>
                <a:avLst/>
                <a:gdLst>
                  <a:gd name="T0" fmla="*/ 0 w 143"/>
                  <a:gd name="T1" fmla="*/ 49 h 58"/>
                  <a:gd name="T2" fmla="*/ 18 w 143"/>
                  <a:gd name="T3" fmla="*/ 56 h 58"/>
                  <a:gd name="T4" fmla="*/ 49 w 143"/>
                  <a:gd name="T5" fmla="*/ 47 h 58"/>
                  <a:gd name="T6" fmla="*/ 72 w 143"/>
                  <a:gd name="T7" fmla="*/ 41 h 58"/>
                  <a:gd name="T8" fmla="*/ 89 w 143"/>
                  <a:gd name="T9" fmla="*/ 36 h 58"/>
                  <a:gd name="T10" fmla="*/ 101 w 143"/>
                  <a:gd name="T11" fmla="*/ 34 h 58"/>
                  <a:gd name="T12" fmla="*/ 110 w 143"/>
                  <a:gd name="T13" fmla="*/ 33 h 58"/>
                  <a:gd name="T14" fmla="*/ 118 w 143"/>
                  <a:gd name="T15" fmla="*/ 33 h 58"/>
                  <a:gd name="T16" fmla="*/ 127 w 143"/>
                  <a:gd name="T17" fmla="*/ 34 h 58"/>
                  <a:gd name="T18" fmla="*/ 139 w 143"/>
                  <a:gd name="T19" fmla="*/ 35 h 58"/>
                  <a:gd name="T20" fmla="*/ 143 w 143"/>
                  <a:gd name="T21" fmla="*/ 2 h 58"/>
                  <a:gd name="T22" fmla="*/ 131 w 143"/>
                  <a:gd name="T23" fmla="*/ 1 h 58"/>
                  <a:gd name="T24" fmla="*/ 119 w 143"/>
                  <a:gd name="T25" fmla="*/ 0 h 58"/>
                  <a:gd name="T26" fmla="*/ 108 w 143"/>
                  <a:gd name="T27" fmla="*/ 0 h 58"/>
                  <a:gd name="T28" fmla="*/ 96 w 143"/>
                  <a:gd name="T29" fmla="*/ 1 h 58"/>
                  <a:gd name="T30" fmla="*/ 81 w 143"/>
                  <a:gd name="T31" fmla="*/ 4 h 58"/>
                  <a:gd name="T32" fmla="*/ 64 w 143"/>
                  <a:gd name="T33" fmla="*/ 9 h 58"/>
                  <a:gd name="T34" fmla="*/ 40 w 143"/>
                  <a:gd name="T35" fmla="*/ 15 h 58"/>
                  <a:gd name="T36" fmla="*/ 9 w 143"/>
                  <a:gd name="T37" fmla="*/ 23 h 58"/>
                  <a:gd name="T38" fmla="*/ 27 w 143"/>
                  <a:gd name="T39" fmla="*/ 29 h 58"/>
                  <a:gd name="T40" fmla="*/ 0 w 143"/>
                  <a:gd name="T41" fmla="*/ 49 h 58"/>
                  <a:gd name="T42" fmla="*/ 7 w 143"/>
                  <a:gd name="T43" fmla="*/ 58 h 58"/>
                  <a:gd name="T44" fmla="*/ 18 w 143"/>
                  <a:gd name="T45" fmla="*/ 56 h 58"/>
                  <a:gd name="T46" fmla="*/ 0 w 143"/>
                  <a:gd name="T47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58">
                    <a:moveTo>
                      <a:pt x="0" y="49"/>
                    </a:moveTo>
                    <a:lnTo>
                      <a:pt x="18" y="56"/>
                    </a:lnTo>
                    <a:lnTo>
                      <a:pt x="49" y="47"/>
                    </a:lnTo>
                    <a:lnTo>
                      <a:pt x="72" y="41"/>
                    </a:lnTo>
                    <a:lnTo>
                      <a:pt x="89" y="36"/>
                    </a:lnTo>
                    <a:lnTo>
                      <a:pt x="101" y="34"/>
                    </a:lnTo>
                    <a:lnTo>
                      <a:pt x="110" y="33"/>
                    </a:lnTo>
                    <a:lnTo>
                      <a:pt x="118" y="33"/>
                    </a:lnTo>
                    <a:lnTo>
                      <a:pt x="127" y="34"/>
                    </a:lnTo>
                    <a:lnTo>
                      <a:pt x="139" y="35"/>
                    </a:lnTo>
                    <a:lnTo>
                      <a:pt x="143" y="2"/>
                    </a:lnTo>
                    <a:lnTo>
                      <a:pt x="131" y="1"/>
                    </a:lnTo>
                    <a:lnTo>
                      <a:pt x="119" y="0"/>
                    </a:lnTo>
                    <a:lnTo>
                      <a:pt x="108" y="0"/>
                    </a:lnTo>
                    <a:lnTo>
                      <a:pt x="96" y="1"/>
                    </a:lnTo>
                    <a:lnTo>
                      <a:pt x="81" y="4"/>
                    </a:lnTo>
                    <a:lnTo>
                      <a:pt x="64" y="9"/>
                    </a:lnTo>
                    <a:lnTo>
                      <a:pt x="40" y="15"/>
                    </a:lnTo>
                    <a:lnTo>
                      <a:pt x="9" y="23"/>
                    </a:lnTo>
                    <a:lnTo>
                      <a:pt x="27" y="29"/>
                    </a:lnTo>
                    <a:lnTo>
                      <a:pt x="0" y="49"/>
                    </a:lnTo>
                    <a:lnTo>
                      <a:pt x="7" y="58"/>
                    </a:lnTo>
                    <a:lnTo>
                      <a:pt x="18" y="5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095" y="3234"/>
                <a:ext cx="29" cy="35"/>
              </a:xfrm>
              <a:custGeom>
                <a:avLst/>
                <a:gdLst>
                  <a:gd name="T0" fmla="*/ 0 w 115"/>
                  <a:gd name="T1" fmla="*/ 10 h 141"/>
                  <a:gd name="T2" fmla="*/ 2 w 115"/>
                  <a:gd name="T3" fmla="*/ 19 h 141"/>
                  <a:gd name="T4" fmla="*/ 13 w 115"/>
                  <a:gd name="T5" fmla="*/ 34 h 141"/>
                  <a:gd name="T6" fmla="*/ 23 w 115"/>
                  <a:gd name="T7" fmla="*/ 49 h 141"/>
                  <a:gd name="T8" fmla="*/ 34 w 115"/>
                  <a:gd name="T9" fmla="*/ 65 h 141"/>
                  <a:gd name="T10" fmla="*/ 45 w 115"/>
                  <a:gd name="T11" fmla="*/ 79 h 141"/>
                  <a:gd name="T12" fmla="*/ 56 w 115"/>
                  <a:gd name="T13" fmla="*/ 95 h 141"/>
                  <a:gd name="T14" fmla="*/ 67 w 115"/>
                  <a:gd name="T15" fmla="*/ 110 h 141"/>
                  <a:gd name="T16" fmla="*/ 78 w 115"/>
                  <a:gd name="T17" fmla="*/ 126 h 141"/>
                  <a:gd name="T18" fmla="*/ 88 w 115"/>
                  <a:gd name="T19" fmla="*/ 141 h 141"/>
                  <a:gd name="T20" fmla="*/ 115 w 115"/>
                  <a:gd name="T21" fmla="*/ 121 h 141"/>
                  <a:gd name="T22" fmla="*/ 104 w 115"/>
                  <a:gd name="T23" fmla="*/ 107 h 141"/>
                  <a:gd name="T24" fmla="*/ 94 w 115"/>
                  <a:gd name="T25" fmla="*/ 91 h 141"/>
                  <a:gd name="T26" fmla="*/ 82 w 115"/>
                  <a:gd name="T27" fmla="*/ 76 h 141"/>
                  <a:gd name="T28" fmla="*/ 72 w 115"/>
                  <a:gd name="T29" fmla="*/ 60 h 141"/>
                  <a:gd name="T30" fmla="*/ 61 w 115"/>
                  <a:gd name="T31" fmla="*/ 45 h 141"/>
                  <a:gd name="T32" fmla="*/ 51 w 115"/>
                  <a:gd name="T33" fmla="*/ 31 h 141"/>
                  <a:gd name="T34" fmla="*/ 39 w 115"/>
                  <a:gd name="T35" fmla="*/ 15 h 141"/>
                  <a:gd name="T36" fmla="*/ 29 w 115"/>
                  <a:gd name="T37" fmla="*/ 0 h 141"/>
                  <a:gd name="T38" fmla="*/ 32 w 115"/>
                  <a:gd name="T39" fmla="*/ 9 h 141"/>
                  <a:gd name="T40" fmla="*/ 0 w 115"/>
                  <a:gd name="T41" fmla="*/ 10 h 141"/>
                  <a:gd name="T42" fmla="*/ 0 w 115"/>
                  <a:gd name="T43" fmla="*/ 15 h 141"/>
                  <a:gd name="T44" fmla="*/ 2 w 115"/>
                  <a:gd name="T45" fmla="*/ 19 h 141"/>
                  <a:gd name="T46" fmla="*/ 0 w 115"/>
                  <a:gd name="T47" fmla="*/ 1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5" h="141">
                    <a:moveTo>
                      <a:pt x="0" y="10"/>
                    </a:moveTo>
                    <a:lnTo>
                      <a:pt x="2" y="19"/>
                    </a:lnTo>
                    <a:lnTo>
                      <a:pt x="13" y="34"/>
                    </a:lnTo>
                    <a:lnTo>
                      <a:pt x="23" y="49"/>
                    </a:lnTo>
                    <a:lnTo>
                      <a:pt x="34" y="65"/>
                    </a:lnTo>
                    <a:lnTo>
                      <a:pt x="45" y="79"/>
                    </a:lnTo>
                    <a:lnTo>
                      <a:pt x="56" y="95"/>
                    </a:lnTo>
                    <a:lnTo>
                      <a:pt x="67" y="110"/>
                    </a:lnTo>
                    <a:lnTo>
                      <a:pt x="78" y="126"/>
                    </a:lnTo>
                    <a:lnTo>
                      <a:pt x="88" y="141"/>
                    </a:lnTo>
                    <a:lnTo>
                      <a:pt x="115" y="121"/>
                    </a:lnTo>
                    <a:lnTo>
                      <a:pt x="104" y="107"/>
                    </a:lnTo>
                    <a:lnTo>
                      <a:pt x="94" y="91"/>
                    </a:lnTo>
                    <a:lnTo>
                      <a:pt x="82" y="76"/>
                    </a:lnTo>
                    <a:lnTo>
                      <a:pt x="72" y="60"/>
                    </a:lnTo>
                    <a:lnTo>
                      <a:pt x="61" y="45"/>
                    </a:lnTo>
                    <a:lnTo>
                      <a:pt x="51" y="31"/>
                    </a:lnTo>
                    <a:lnTo>
                      <a:pt x="39" y="15"/>
                    </a:lnTo>
                    <a:lnTo>
                      <a:pt x="29" y="0"/>
                    </a:lnTo>
                    <a:lnTo>
                      <a:pt x="32" y="9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094" y="3189"/>
                <a:ext cx="10" cy="48"/>
              </a:xfrm>
              <a:custGeom>
                <a:avLst/>
                <a:gdLst>
                  <a:gd name="T0" fmla="*/ 17 w 38"/>
                  <a:gd name="T1" fmla="*/ 0 h 189"/>
                  <a:gd name="T2" fmla="*/ 0 w 38"/>
                  <a:gd name="T3" fmla="*/ 17 h 189"/>
                  <a:gd name="T4" fmla="*/ 1 w 38"/>
                  <a:gd name="T5" fmla="*/ 37 h 189"/>
                  <a:gd name="T6" fmla="*/ 1 w 38"/>
                  <a:gd name="T7" fmla="*/ 59 h 189"/>
                  <a:gd name="T8" fmla="*/ 2 w 38"/>
                  <a:gd name="T9" fmla="*/ 80 h 189"/>
                  <a:gd name="T10" fmla="*/ 2 w 38"/>
                  <a:gd name="T11" fmla="*/ 102 h 189"/>
                  <a:gd name="T12" fmla="*/ 3 w 38"/>
                  <a:gd name="T13" fmla="*/ 123 h 189"/>
                  <a:gd name="T14" fmla="*/ 3 w 38"/>
                  <a:gd name="T15" fmla="*/ 145 h 189"/>
                  <a:gd name="T16" fmla="*/ 4 w 38"/>
                  <a:gd name="T17" fmla="*/ 168 h 189"/>
                  <a:gd name="T18" fmla="*/ 6 w 38"/>
                  <a:gd name="T19" fmla="*/ 189 h 189"/>
                  <a:gd name="T20" fmla="*/ 38 w 38"/>
                  <a:gd name="T21" fmla="*/ 188 h 189"/>
                  <a:gd name="T22" fmla="*/ 37 w 38"/>
                  <a:gd name="T23" fmla="*/ 166 h 189"/>
                  <a:gd name="T24" fmla="*/ 36 w 38"/>
                  <a:gd name="T25" fmla="*/ 145 h 189"/>
                  <a:gd name="T26" fmla="*/ 36 w 38"/>
                  <a:gd name="T27" fmla="*/ 123 h 189"/>
                  <a:gd name="T28" fmla="*/ 35 w 38"/>
                  <a:gd name="T29" fmla="*/ 102 h 189"/>
                  <a:gd name="T30" fmla="*/ 35 w 38"/>
                  <a:gd name="T31" fmla="*/ 80 h 189"/>
                  <a:gd name="T32" fmla="*/ 34 w 38"/>
                  <a:gd name="T33" fmla="*/ 59 h 189"/>
                  <a:gd name="T34" fmla="*/ 34 w 38"/>
                  <a:gd name="T35" fmla="*/ 37 h 189"/>
                  <a:gd name="T36" fmla="*/ 33 w 38"/>
                  <a:gd name="T37" fmla="*/ 15 h 189"/>
                  <a:gd name="T38" fmla="*/ 17 w 38"/>
                  <a:gd name="T39" fmla="*/ 32 h 189"/>
                  <a:gd name="T40" fmla="*/ 17 w 38"/>
                  <a:gd name="T41" fmla="*/ 0 h 189"/>
                  <a:gd name="T42" fmla="*/ 0 w 38"/>
                  <a:gd name="T43" fmla="*/ 0 h 189"/>
                  <a:gd name="T44" fmla="*/ 0 w 38"/>
                  <a:gd name="T45" fmla="*/ 17 h 189"/>
                  <a:gd name="T46" fmla="*/ 17 w 38"/>
                  <a:gd name="T4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189">
                    <a:moveTo>
                      <a:pt x="17" y="0"/>
                    </a:moveTo>
                    <a:lnTo>
                      <a:pt x="0" y="17"/>
                    </a:lnTo>
                    <a:lnTo>
                      <a:pt x="1" y="37"/>
                    </a:lnTo>
                    <a:lnTo>
                      <a:pt x="1" y="59"/>
                    </a:lnTo>
                    <a:lnTo>
                      <a:pt x="2" y="80"/>
                    </a:lnTo>
                    <a:lnTo>
                      <a:pt x="2" y="102"/>
                    </a:lnTo>
                    <a:lnTo>
                      <a:pt x="3" y="123"/>
                    </a:lnTo>
                    <a:lnTo>
                      <a:pt x="3" y="145"/>
                    </a:lnTo>
                    <a:lnTo>
                      <a:pt x="4" y="168"/>
                    </a:lnTo>
                    <a:lnTo>
                      <a:pt x="6" y="189"/>
                    </a:lnTo>
                    <a:lnTo>
                      <a:pt x="38" y="188"/>
                    </a:lnTo>
                    <a:lnTo>
                      <a:pt x="37" y="166"/>
                    </a:lnTo>
                    <a:lnTo>
                      <a:pt x="36" y="145"/>
                    </a:lnTo>
                    <a:lnTo>
                      <a:pt x="36" y="123"/>
                    </a:lnTo>
                    <a:lnTo>
                      <a:pt x="35" y="102"/>
                    </a:lnTo>
                    <a:lnTo>
                      <a:pt x="35" y="80"/>
                    </a:lnTo>
                    <a:lnTo>
                      <a:pt x="34" y="59"/>
                    </a:lnTo>
                    <a:lnTo>
                      <a:pt x="34" y="37"/>
                    </a:lnTo>
                    <a:lnTo>
                      <a:pt x="33" y="15"/>
                    </a:lnTo>
                    <a:lnTo>
                      <a:pt x="17" y="3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098" y="3189"/>
                <a:ext cx="20" cy="9"/>
              </a:xfrm>
              <a:custGeom>
                <a:avLst/>
                <a:gdLst>
                  <a:gd name="T0" fmla="*/ 44 w 79"/>
                  <a:gd name="T1" fmla="*/ 18 h 32"/>
                  <a:gd name="T2" fmla="*/ 60 w 79"/>
                  <a:gd name="T3" fmla="*/ 0 h 32"/>
                  <a:gd name="T4" fmla="*/ 53 w 79"/>
                  <a:gd name="T5" fmla="*/ 0 h 32"/>
                  <a:gd name="T6" fmla="*/ 45 w 79"/>
                  <a:gd name="T7" fmla="*/ 0 h 32"/>
                  <a:gd name="T8" fmla="*/ 37 w 79"/>
                  <a:gd name="T9" fmla="*/ 0 h 32"/>
                  <a:gd name="T10" fmla="*/ 31 w 79"/>
                  <a:gd name="T11" fmla="*/ 0 h 32"/>
                  <a:gd name="T12" fmla="*/ 23 w 79"/>
                  <a:gd name="T13" fmla="*/ 0 h 32"/>
                  <a:gd name="T14" fmla="*/ 15 w 79"/>
                  <a:gd name="T15" fmla="*/ 0 h 32"/>
                  <a:gd name="T16" fmla="*/ 7 w 79"/>
                  <a:gd name="T17" fmla="*/ 0 h 32"/>
                  <a:gd name="T18" fmla="*/ 0 w 79"/>
                  <a:gd name="T19" fmla="*/ 0 h 32"/>
                  <a:gd name="T20" fmla="*/ 0 w 79"/>
                  <a:gd name="T21" fmla="*/ 32 h 32"/>
                  <a:gd name="T22" fmla="*/ 7 w 79"/>
                  <a:gd name="T23" fmla="*/ 32 h 32"/>
                  <a:gd name="T24" fmla="*/ 15 w 79"/>
                  <a:gd name="T25" fmla="*/ 32 h 32"/>
                  <a:gd name="T26" fmla="*/ 23 w 79"/>
                  <a:gd name="T27" fmla="*/ 32 h 32"/>
                  <a:gd name="T28" fmla="*/ 31 w 79"/>
                  <a:gd name="T29" fmla="*/ 32 h 32"/>
                  <a:gd name="T30" fmla="*/ 37 w 79"/>
                  <a:gd name="T31" fmla="*/ 32 h 32"/>
                  <a:gd name="T32" fmla="*/ 45 w 79"/>
                  <a:gd name="T33" fmla="*/ 32 h 32"/>
                  <a:gd name="T34" fmla="*/ 53 w 79"/>
                  <a:gd name="T35" fmla="*/ 32 h 32"/>
                  <a:gd name="T36" fmla="*/ 60 w 79"/>
                  <a:gd name="T37" fmla="*/ 32 h 32"/>
                  <a:gd name="T38" fmla="*/ 77 w 79"/>
                  <a:gd name="T39" fmla="*/ 13 h 32"/>
                  <a:gd name="T40" fmla="*/ 60 w 79"/>
                  <a:gd name="T41" fmla="*/ 32 h 32"/>
                  <a:gd name="T42" fmla="*/ 79 w 79"/>
                  <a:gd name="T43" fmla="*/ 32 h 32"/>
                  <a:gd name="T44" fmla="*/ 77 w 79"/>
                  <a:gd name="T45" fmla="*/ 13 h 32"/>
                  <a:gd name="T46" fmla="*/ 44 w 79"/>
                  <a:gd name="T47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32">
                    <a:moveTo>
                      <a:pt x="44" y="18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2"/>
                    </a:lnTo>
                    <a:lnTo>
                      <a:pt x="31" y="32"/>
                    </a:lnTo>
                    <a:lnTo>
                      <a:pt x="37" y="32"/>
                    </a:lnTo>
                    <a:lnTo>
                      <a:pt x="45" y="32"/>
                    </a:lnTo>
                    <a:lnTo>
                      <a:pt x="53" y="32"/>
                    </a:lnTo>
                    <a:lnTo>
                      <a:pt x="60" y="32"/>
                    </a:lnTo>
                    <a:lnTo>
                      <a:pt x="77" y="13"/>
                    </a:lnTo>
                    <a:lnTo>
                      <a:pt x="60" y="32"/>
                    </a:lnTo>
                    <a:lnTo>
                      <a:pt x="79" y="32"/>
                    </a:lnTo>
                    <a:lnTo>
                      <a:pt x="77" y="13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090" y="3160"/>
                <a:ext cx="28" cy="34"/>
              </a:xfrm>
              <a:custGeom>
                <a:avLst/>
                <a:gdLst>
                  <a:gd name="T0" fmla="*/ 0 w 109"/>
                  <a:gd name="T1" fmla="*/ 10 h 134"/>
                  <a:gd name="T2" fmla="*/ 3 w 109"/>
                  <a:gd name="T3" fmla="*/ 20 h 134"/>
                  <a:gd name="T4" fmla="*/ 15 w 109"/>
                  <a:gd name="T5" fmla="*/ 34 h 134"/>
                  <a:gd name="T6" fmla="*/ 26 w 109"/>
                  <a:gd name="T7" fmla="*/ 47 h 134"/>
                  <a:gd name="T8" fmla="*/ 38 w 109"/>
                  <a:gd name="T9" fmla="*/ 61 h 134"/>
                  <a:gd name="T10" fmla="*/ 49 w 109"/>
                  <a:gd name="T11" fmla="*/ 76 h 134"/>
                  <a:gd name="T12" fmla="*/ 59 w 109"/>
                  <a:gd name="T13" fmla="*/ 89 h 134"/>
                  <a:gd name="T14" fmla="*/ 67 w 109"/>
                  <a:gd name="T15" fmla="*/ 104 h 134"/>
                  <a:gd name="T16" fmla="*/ 70 w 109"/>
                  <a:gd name="T17" fmla="*/ 111 h 134"/>
                  <a:gd name="T18" fmla="*/ 73 w 109"/>
                  <a:gd name="T19" fmla="*/ 119 h 134"/>
                  <a:gd name="T20" fmla="*/ 75 w 109"/>
                  <a:gd name="T21" fmla="*/ 126 h 134"/>
                  <a:gd name="T22" fmla="*/ 76 w 109"/>
                  <a:gd name="T23" fmla="*/ 134 h 134"/>
                  <a:gd name="T24" fmla="*/ 109 w 109"/>
                  <a:gd name="T25" fmla="*/ 129 h 134"/>
                  <a:gd name="T26" fmla="*/ 107 w 109"/>
                  <a:gd name="T27" fmla="*/ 119 h 134"/>
                  <a:gd name="T28" fmla="*/ 105 w 109"/>
                  <a:gd name="T29" fmla="*/ 109 h 134"/>
                  <a:gd name="T30" fmla="*/ 101 w 109"/>
                  <a:gd name="T31" fmla="*/ 99 h 134"/>
                  <a:gd name="T32" fmla="*/ 97 w 109"/>
                  <a:gd name="T33" fmla="*/ 89 h 134"/>
                  <a:gd name="T34" fmla="*/ 86 w 109"/>
                  <a:gd name="T35" fmla="*/ 72 h 134"/>
                  <a:gd name="T36" fmla="*/ 76 w 109"/>
                  <a:gd name="T37" fmla="*/ 55 h 134"/>
                  <a:gd name="T38" fmla="*/ 64 w 109"/>
                  <a:gd name="T39" fmla="*/ 41 h 134"/>
                  <a:gd name="T40" fmla="*/ 51 w 109"/>
                  <a:gd name="T41" fmla="*/ 26 h 134"/>
                  <a:gd name="T42" fmla="*/ 40 w 109"/>
                  <a:gd name="T43" fmla="*/ 12 h 134"/>
                  <a:gd name="T44" fmla="*/ 30 w 109"/>
                  <a:gd name="T45" fmla="*/ 0 h 134"/>
                  <a:gd name="T46" fmla="*/ 33 w 109"/>
                  <a:gd name="T47" fmla="*/ 10 h 134"/>
                  <a:gd name="T48" fmla="*/ 0 w 109"/>
                  <a:gd name="T49" fmla="*/ 10 h 134"/>
                  <a:gd name="T50" fmla="*/ 0 w 109"/>
                  <a:gd name="T51" fmla="*/ 16 h 134"/>
                  <a:gd name="T52" fmla="*/ 3 w 109"/>
                  <a:gd name="T53" fmla="*/ 20 h 134"/>
                  <a:gd name="T54" fmla="*/ 0 w 109"/>
                  <a:gd name="T55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134">
                    <a:moveTo>
                      <a:pt x="0" y="10"/>
                    </a:moveTo>
                    <a:lnTo>
                      <a:pt x="3" y="20"/>
                    </a:lnTo>
                    <a:lnTo>
                      <a:pt x="15" y="34"/>
                    </a:lnTo>
                    <a:lnTo>
                      <a:pt x="26" y="47"/>
                    </a:lnTo>
                    <a:lnTo>
                      <a:pt x="38" y="61"/>
                    </a:lnTo>
                    <a:lnTo>
                      <a:pt x="49" y="76"/>
                    </a:lnTo>
                    <a:lnTo>
                      <a:pt x="59" y="89"/>
                    </a:lnTo>
                    <a:lnTo>
                      <a:pt x="67" y="104"/>
                    </a:lnTo>
                    <a:lnTo>
                      <a:pt x="70" y="111"/>
                    </a:lnTo>
                    <a:lnTo>
                      <a:pt x="73" y="119"/>
                    </a:lnTo>
                    <a:lnTo>
                      <a:pt x="75" y="126"/>
                    </a:lnTo>
                    <a:lnTo>
                      <a:pt x="76" y="134"/>
                    </a:lnTo>
                    <a:lnTo>
                      <a:pt x="109" y="129"/>
                    </a:lnTo>
                    <a:lnTo>
                      <a:pt x="107" y="119"/>
                    </a:lnTo>
                    <a:lnTo>
                      <a:pt x="105" y="109"/>
                    </a:lnTo>
                    <a:lnTo>
                      <a:pt x="101" y="99"/>
                    </a:lnTo>
                    <a:lnTo>
                      <a:pt x="97" y="89"/>
                    </a:lnTo>
                    <a:lnTo>
                      <a:pt x="86" y="72"/>
                    </a:lnTo>
                    <a:lnTo>
                      <a:pt x="76" y="55"/>
                    </a:lnTo>
                    <a:lnTo>
                      <a:pt x="64" y="41"/>
                    </a:lnTo>
                    <a:lnTo>
                      <a:pt x="51" y="26"/>
                    </a:lnTo>
                    <a:lnTo>
                      <a:pt x="40" y="12"/>
                    </a:lnTo>
                    <a:lnTo>
                      <a:pt x="30" y="0"/>
                    </a:lnTo>
                    <a:lnTo>
                      <a:pt x="33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090" y="3122"/>
                <a:ext cx="23" cy="41"/>
              </a:xfrm>
              <a:custGeom>
                <a:avLst/>
                <a:gdLst>
                  <a:gd name="T0" fmla="*/ 72 w 90"/>
                  <a:gd name="T1" fmla="*/ 33 h 164"/>
                  <a:gd name="T2" fmla="*/ 56 w 90"/>
                  <a:gd name="T3" fmla="*/ 20 h 164"/>
                  <a:gd name="T4" fmla="*/ 57 w 90"/>
                  <a:gd name="T5" fmla="*/ 30 h 164"/>
                  <a:gd name="T6" fmla="*/ 57 w 90"/>
                  <a:gd name="T7" fmla="*/ 38 h 164"/>
                  <a:gd name="T8" fmla="*/ 56 w 90"/>
                  <a:gd name="T9" fmla="*/ 46 h 164"/>
                  <a:gd name="T10" fmla="*/ 53 w 90"/>
                  <a:gd name="T11" fmla="*/ 53 h 164"/>
                  <a:gd name="T12" fmla="*/ 50 w 90"/>
                  <a:gd name="T13" fmla="*/ 59 h 164"/>
                  <a:gd name="T14" fmla="*/ 46 w 90"/>
                  <a:gd name="T15" fmla="*/ 65 h 164"/>
                  <a:gd name="T16" fmla="*/ 41 w 90"/>
                  <a:gd name="T17" fmla="*/ 72 h 164"/>
                  <a:gd name="T18" fmla="*/ 35 w 90"/>
                  <a:gd name="T19" fmla="*/ 80 h 164"/>
                  <a:gd name="T20" fmla="*/ 24 w 90"/>
                  <a:gd name="T21" fmla="*/ 95 h 164"/>
                  <a:gd name="T22" fmla="*/ 13 w 90"/>
                  <a:gd name="T23" fmla="*/ 113 h 164"/>
                  <a:gd name="T24" fmla="*/ 7 w 90"/>
                  <a:gd name="T25" fmla="*/ 124 h 164"/>
                  <a:gd name="T26" fmla="*/ 3 w 90"/>
                  <a:gd name="T27" fmla="*/ 136 h 164"/>
                  <a:gd name="T28" fmla="*/ 0 w 90"/>
                  <a:gd name="T29" fmla="*/ 149 h 164"/>
                  <a:gd name="T30" fmla="*/ 0 w 90"/>
                  <a:gd name="T31" fmla="*/ 164 h 164"/>
                  <a:gd name="T32" fmla="*/ 33 w 90"/>
                  <a:gd name="T33" fmla="*/ 164 h 164"/>
                  <a:gd name="T34" fmla="*/ 33 w 90"/>
                  <a:gd name="T35" fmla="*/ 154 h 164"/>
                  <a:gd name="T36" fmla="*/ 35 w 90"/>
                  <a:gd name="T37" fmla="*/ 145 h 164"/>
                  <a:gd name="T38" fmla="*/ 38 w 90"/>
                  <a:gd name="T39" fmla="*/ 136 h 164"/>
                  <a:gd name="T40" fmla="*/ 41 w 90"/>
                  <a:gd name="T41" fmla="*/ 129 h 164"/>
                  <a:gd name="T42" fmla="*/ 50 w 90"/>
                  <a:gd name="T43" fmla="*/ 114 h 164"/>
                  <a:gd name="T44" fmla="*/ 61 w 90"/>
                  <a:gd name="T45" fmla="*/ 100 h 164"/>
                  <a:gd name="T46" fmla="*/ 67 w 90"/>
                  <a:gd name="T47" fmla="*/ 92 h 164"/>
                  <a:gd name="T48" fmla="*/ 74 w 90"/>
                  <a:gd name="T49" fmla="*/ 84 h 164"/>
                  <a:gd name="T50" fmla="*/ 78 w 90"/>
                  <a:gd name="T51" fmla="*/ 75 h 164"/>
                  <a:gd name="T52" fmla="*/ 84 w 90"/>
                  <a:gd name="T53" fmla="*/ 65 h 164"/>
                  <a:gd name="T54" fmla="*/ 88 w 90"/>
                  <a:gd name="T55" fmla="*/ 54 h 164"/>
                  <a:gd name="T56" fmla="*/ 90 w 90"/>
                  <a:gd name="T57" fmla="*/ 41 h 164"/>
                  <a:gd name="T58" fmla="*/ 90 w 90"/>
                  <a:gd name="T59" fmla="*/ 28 h 164"/>
                  <a:gd name="T60" fmla="*/ 89 w 90"/>
                  <a:gd name="T61" fmla="*/ 14 h 164"/>
                  <a:gd name="T62" fmla="*/ 72 w 90"/>
                  <a:gd name="T63" fmla="*/ 0 h 164"/>
                  <a:gd name="T64" fmla="*/ 89 w 90"/>
                  <a:gd name="T65" fmla="*/ 14 h 164"/>
                  <a:gd name="T66" fmla="*/ 86 w 90"/>
                  <a:gd name="T67" fmla="*/ 0 h 164"/>
                  <a:gd name="T68" fmla="*/ 72 w 90"/>
                  <a:gd name="T69" fmla="*/ 0 h 164"/>
                  <a:gd name="T70" fmla="*/ 72 w 90"/>
                  <a:gd name="T71" fmla="*/ 3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164">
                    <a:moveTo>
                      <a:pt x="72" y="33"/>
                    </a:moveTo>
                    <a:lnTo>
                      <a:pt x="56" y="20"/>
                    </a:lnTo>
                    <a:lnTo>
                      <a:pt x="57" y="30"/>
                    </a:lnTo>
                    <a:lnTo>
                      <a:pt x="57" y="38"/>
                    </a:lnTo>
                    <a:lnTo>
                      <a:pt x="56" y="46"/>
                    </a:lnTo>
                    <a:lnTo>
                      <a:pt x="53" y="53"/>
                    </a:lnTo>
                    <a:lnTo>
                      <a:pt x="50" y="59"/>
                    </a:lnTo>
                    <a:lnTo>
                      <a:pt x="46" y="65"/>
                    </a:lnTo>
                    <a:lnTo>
                      <a:pt x="41" y="72"/>
                    </a:lnTo>
                    <a:lnTo>
                      <a:pt x="35" y="80"/>
                    </a:lnTo>
                    <a:lnTo>
                      <a:pt x="24" y="95"/>
                    </a:lnTo>
                    <a:lnTo>
                      <a:pt x="13" y="113"/>
                    </a:lnTo>
                    <a:lnTo>
                      <a:pt x="7" y="124"/>
                    </a:lnTo>
                    <a:lnTo>
                      <a:pt x="3" y="136"/>
                    </a:lnTo>
                    <a:lnTo>
                      <a:pt x="0" y="149"/>
                    </a:lnTo>
                    <a:lnTo>
                      <a:pt x="0" y="164"/>
                    </a:lnTo>
                    <a:lnTo>
                      <a:pt x="33" y="164"/>
                    </a:lnTo>
                    <a:lnTo>
                      <a:pt x="33" y="154"/>
                    </a:lnTo>
                    <a:lnTo>
                      <a:pt x="35" y="145"/>
                    </a:lnTo>
                    <a:lnTo>
                      <a:pt x="38" y="136"/>
                    </a:lnTo>
                    <a:lnTo>
                      <a:pt x="41" y="129"/>
                    </a:lnTo>
                    <a:lnTo>
                      <a:pt x="50" y="114"/>
                    </a:lnTo>
                    <a:lnTo>
                      <a:pt x="61" y="100"/>
                    </a:lnTo>
                    <a:lnTo>
                      <a:pt x="67" y="92"/>
                    </a:lnTo>
                    <a:lnTo>
                      <a:pt x="74" y="84"/>
                    </a:lnTo>
                    <a:lnTo>
                      <a:pt x="78" y="75"/>
                    </a:lnTo>
                    <a:lnTo>
                      <a:pt x="84" y="65"/>
                    </a:lnTo>
                    <a:lnTo>
                      <a:pt x="88" y="54"/>
                    </a:lnTo>
                    <a:lnTo>
                      <a:pt x="90" y="41"/>
                    </a:lnTo>
                    <a:lnTo>
                      <a:pt x="90" y="28"/>
                    </a:lnTo>
                    <a:lnTo>
                      <a:pt x="89" y="14"/>
                    </a:lnTo>
                    <a:lnTo>
                      <a:pt x="72" y="0"/>
                    </a:lnTo>
                    <a:lnTo>
                      <a:pt x="89" y="1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085" y="3122"/>
                <a:ext cx="23" cy="16"/>
              </a:xfrm>
              <a:custGeom>
                <a:avLst/>
                <a:gdLst>
                  <a:gd name="T0" fmla="*/ 0 w 93"/>
                  <a:gd name="T1" fmla="*/ 58 h 64"/>
                  <a:gd name="T2" fmla="*/ 12 w 93"/>
                  <a:gd name="T3" fmla="*/ 64 h 64"/>
                  <a:gd name="T4" fmla="*/ 27 w 93"/>
                  <a:gd name="T5" fmla="*/ 62 h 64"/>
                  <a:gd name="T6" fmla="*/ 40 w 93"/>
                  <a:gd name="T7" fmla="*/ 57 h 64"/>
                  <a:gd name="T8" fmla="*/ 53 w 93"/>
                  <a:gd name="T9" fmla="*/ 53 h 64"/>
                  <a:gd name="T10" fmla="*/ 64 w 93"/>
                  <a:gd name="T11" fmla="*/ 46 h 64"/>
                  <a:gd name="T12" fmla="*/ 74 w 93"/>
                  <a:gd name="T13" fmla="*/ 41 h 64"/>
                  <a:gd name="T14" fmla="*/ 84 w 93"/>
                  <a:gd name="T15" fmla="*/ 37 h 64"/>
                  <a:gd name="T16" fmla="*/ 89 w 93"/>
                  <a:gd name="T17" fmla="*/ 33 h 64"/>
                  <a:gd name="T18" fmla="*/ 93 w 93"/>
                  <a:gd name="T19" fmla="*/ 33 h 64"/>
                  <a:gd name="T20" fmla="*/ 93 w 93"/>
                  <a:gd name="T21" fmla="*/ 0 h 64"/>
                  <a:gd name="T22" fmla="*/ 80 w 93"/>
                  <a:gd name="T23" fmla="*/ 2 h 64"/>
                  <a:gd name="T24" fmla="*/ 69 w 93"/>
                  <a:gd name="T25" fmla="*/ 6 h 64"/>
                  <a:gd name="T26" fmla="*/ 59 w 93"/>
                  <a:gd name="T27" fmla="*/ 12 h 64"/>
                  <a:gd name="T28" fmla="*/ 48 w 93"/>
                  <a:gd name="T29" fmla="*/ 17 h 64"/>
                  <a:gd name="T30" fmla="*/ 38 w 93"/>
                  <a:gd name="T31" fmla="*/ 22 h 64"/>
                  <a:gd name="T32" fmla="*/ 29 w 93"/>
                  <a:gd name="T33" fmla="*/ 27 h 64"/>
                  <a:gd name="T34" fmla="*/ 20 w 93"/>
                  <a:gd name="T35" fmla="*/ 30 h 64"/>
                  <a:gd name="T36" fmla="*/ 12 w 93"/>
                  <a:gd name="T37" fmla="*/ 30 h 64"/>
                  <a:gd name="T38" fmla="*/ 24 w 93"/>
                  <a:gd name="T39" fmla="*/ 36 h 64"/>
                  <a:gd name="T40" fmla="*/ 0 w 93"/>
                  <a:gd name="T41" fmla="*/ 58 h 64"/>
                  <a:gd name="T42" fmla="*/ 4 w 93"/>
                  <a:gd name="T43" fmla="*/ 64 h 64"/>
                  <a:gd name="T44" fmla="*/ 12 w 93"/>
                  <a:gd name="T45" fmla="*/ 64 h 64"/>
                  <a:gd name="T46" fmla="*/ 0 w 93"/>
                  <a:gd name="T47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64">
                    <a:moveTo>
                      <a:pt x="0" y="58"/>
                    </a:moveTo>
                    <a:lnTo>
                      <a:pt x="12" y="64"/>
                    </a:lnTo>
                    <a:lnTo>
                      <a:pt x="27" y="62"/>
                    </a:lnTo>
                    <a:lnTo>
                      <a:pt x="40" y="57"/>
                    </a:lnTo>
                    <a:lnTo>
                      <a:pt x="53" y="53"/>
                    </a:lnTo>
                    <a:lnTo>
                      <a:pt x="64" y="46"/>
                    </a:lnTo>
                    <a:lnTo>
                      <a:pt x="74" y="41"/>
                    </a:lnTo>
                    <a:lnTo>
                      <a:pt x="84" y="37"/>
                    </a:lnTo>
                    <a:lnTo>
                      <a:pt x="89" y="33"/>
                    </a:lnTo>
                    <a:lnTo>
                      <a:pt x="93" y="33"/>
                    </a:lnTo>
                    <a:lnTo>
                      <a:pt x="93" y="0"/>
                    </a:lnTo>
                    <a:lnTo>
                      <a:pt x="80" y="2"/>
                    </a:lnTo>
                    <a:lnTo>
                      <a:pt x="69" y="6"/>
                    </a:lnTo>
                    <a:lnTo>
                      <a:pt x="59" y="12"/>
                    </a:lnTo>
                    <a:lnTo>
                      <a:pt x="48" y="17"/>
                    </a:lnTo>
                    <a:lnTo>
                      <a:pt x="38" y="22"/>
                    </a:lnTo>
                    <a:lnTo>
                      <a:pt x="29" y="27"/>
                    </a:lnTo>
                    <a:lnTo>
                      <a:pt x="20" y="30"/>
                    </a:lnTo>
                    <a:lnTo>
                      <a:pt x="12" y="30"/>
                    </a:lnTo>
                    <a:lnTo>
                      <a:pt x="24" y="36"/>
                    </a:lnTo>
                    <a:lnTo>
                      <a:pt x="0" y="58"/>
                    </a:lnTo>
                    <a:lnTo>
                      <a:pt x="4" y="64"/>
                    </a:lnTo>
                    <a:lnTo>
                      <a:pt x="12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064" y="3110"/>
                <a:ext cx="27" cy="27"/>
              </a:xfrm>
              <a:custGeom>
                <a:avLst/>
                <a:gdLst>
                  <a:gd name="T0" fmla="*/ 1 w 106"/>
                  <a:gd name="T1" fmla="*/ 8 h 108"/>
                  <a:gd name="T2" fmla="*/ 5 w 106"/>
                  <a:gd name="T3" fmla="*/ 22 h 108"/>
                  <a:gd name="T4" fmla="*/ 14 w 106"/>
                  <a:gd name="T5" fmla="*/ 33 h 108"/>
                  <a:gd name="T6" fmla="*/ 25 w 106"/>
                  <a:gd name="T7" fmla="*/ 44 h 108"/>
                  <a:gd name="T8" fmla="*/ 34 w 106"/>
                  <a:gd name="T9" fmla="*/ 54 h 108"/>
                  <a:gd name="T10" fmla="*/ 43 w 106"/>
                  <a:gd name="T11" fmla="*/ 65 h 108"/>
                  <a:gd name="T12" fmla="*/ 53 w 106"/>
                  <a:gd name="T13" fmla="*/ 75 h 108"/>
                  <a:gd name="T14" fmla="*/ 62 w 106"/>
                  <a:gd name="T15" fmla="*/ 87 h 108"/>
                  <a:gd name="T16" fmla="*/ 72 w 106"/>
                  <a:gd name="T17" fmla="*/ 97 h 108"/>
                  <a:gd name="T18" fmla="*/ 82 w 106"/>
                  <a:gd name="T19" fmla="*/ 108 h 108"/>
                  <a:gd name="T20" fmla="*/ 106 w 106"/>
                  <a:gd name="T21" fmla="*/ 86 h 108"/>
                  <a:gd name="T22" fmla="*/ 97 w 106"/>
                  <a:gd name="T23" fmla="*/ 75 h 108"/>
                  <a:gd name="T24" fmla="*/ 87 w 106"/>
                  <a:gd name="T25" fmla="*/ 64 h 108"/>
                  <a:gd name="T26" fmla="*/ 78 w 106"/>
                  <a:gd name="T27" fmla="*/ 54 h 108"/>
                  <a:gd name="T28" fmla="*/ 68 w 106"/>
                  <a:gd name="T29" fmla="*/ 42 h 108"/>
                  <a:gd name="T30" fmla="*/ 59 w 106"/>
                  <a:gd name="T31" fmla="*/ 32 h 108"/>
                  <a:gd name="T32" fmla="*/ 49 w 106"/>
                  <a:gd name="T33" fmla="*/ 22 h 108"/>
                  <a:gd name="T34" fmla="*/ 39 w 106"/>
                  <a:gd name="T35" fmla="*/ 11 h 108"/>
                  <a:gd name="T36" fmla="*/ 30 w 106"/>
                  <a:gd name="T37" fmla="*/ 0 h 108"/>
                  <a:gd name="T38" fmla="*/ 34 w 106"/>
                  <a:gd name="T39" fmla="*/ 14 h 108"/>
                  <a:gd name="T40" fmla="*/ 1 w 106"/>
                  <a:gd name="T41" fmla="*/ 8 h 108"/>
                  <a:gd name="T42" fmla="*/ 0 w 106"/>
                  <a:gd name="T43" fmla="*/ 16 h 108"/>
                  <a:gd name="T44" fmla="*/ 5 w 106"/>
                  <a:gd name="T45" fmla="*/ 22 h 108"/>
                  <a:gd name="T46" fmla="*/ 1 w 106"/>
                  <a:gd name="T47" fmla="*/ 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08">
                    <a:moveTo>
                      <a:pt x="1" y="8"/>
                    </a:moveTo>
                    <a:lnTo>
                      <a:pt x="5" y="22"/>
                    </a:lnTo>
                    <a:lnTo>
                      <a:pt x="14" y="33"/>
                    </a:lnTo>
                    <a:lnTo>
                      <a:pt x="25" y="44"/>
                    </a:lnTo>
                    <a:lnTo>
                      <a:pt x="34" y="54"/>
                    </a:lnTo>
                    <a:lnTo>
                      <a:pt x="43" y="65"/>
                    </a:lnTo>
                    <a:lnTo>
                      <a:pt x="53" y="75"/>
                    </a:lnTo>
                    <a:lnTo>
                      <a:pt x="62" y="87"/>
                    </a:lnTo>
                    <a:lnTo>
                      <a:pt x="72" y="97"/>
                    </a:lnTo>
                    <a:lnTo>
                      <a:pt x="82" y="108"/>
                    </a:lnTo>
                    <a:lnTo>
                      <a:pt x="106" y="86"/>
                    </a:lnTo>
                    <a:lnTo>
                      <a:pt x="97" y="75"/>
                    </a:lnTo>
                    <a:lnTo>
                      <a:pt x="87" y="64"/>
                    </a:lnTo>
                    <a:lnTo>
                      <a:pt x="78" y="54"/>
                    </a:lnTo>
                    <a:lnTo>
                      <a:pt x="68" y="42"/>
                    </a:lnTo>
                    <a:lnTo>
                      <a:pt x="59" y="32"/>
                    </a:lnTo>
                    <a:lnTo>
                      <a:pt x="49" y="22"/>
                    </a:lnTo>
                    <a:lnTo>
                      <a:pt x="39" y="11"/>
                    </a:lnTo>
                    <a:lnTo>
                      <a:pt x="30" y="0"/>
                    </a:lnTo>
                    <a:lnTo>
                      <a:pt x="34" y="14"/>
                    </a:lnTo>
                    <a:lnTo>
                      <a:pt x="1" y="8"/>
                    </a:lnTo>
                    <a:lnTo>
                      <a:pt x="0" y="16"/>
                    </a:lnTo>
                    <a:lnTo>
                      <a:pt x="5" y="22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4065" y="3078"/>
                <a:ext cx="14" cy="35"/>
              </a:xfrm>
              <a:custGeom>
                <a:avLst/>
                <a:gdLst>
                  <a:gd name="T0" fmla="*/ 37 w 59"/>
                  <a:gd name="T1" fmla="*/ 0 h 141"/>
                  <a:gd name="T2" fmla="*/ 26 w 59"/>
                  <a:gd name="T3" fmla="*/ 13 h 141"/>
                  <a:gd name="T4" fmla="*/ 23 w 59"/>
                  <a:gd name="T5" fmla="*/ 29 h 141"/>
                  <a:gd name="T6" fmla="*/ 19 w 59"/>
                  <a:gd name="T7" fmla="*/ 43 h 141"/>
                  <a:gd name="T8" fmla="*/ 16 w 59"/>
                  <a:gd name="T9" fmla="*/ 59 h 141"/>
                  <a:gd name="T10" fmla="*/ 12 w 59"/>
                  <a:gd name="T11" fmla="*/ 74 h 141"/>
                  <a:gd name="T12" fmla="*/ 10 w 59"/>
                  <a:gd name="T13" fmla="*/ 89 h 141"/>
                  <a:gd name="T14" fmla="*/ 7 w 59"/>
                  <a:gd name="T15" fmla="*/ 105 h 141"/>
                  <a:gd name="T16" fmla="*/ 3 w 59"/>
                  <a:gd name="T17" fmla="*/ 119 h 141"/>
                  <a:gd name="T18" fmla="*/ 0 w 59"/>
                  <a:gd name="T19" fmla="*/ 135 h 141"/>
                  <a:gd name="T20" fmla="*/ 33 w 59"/>
                  <a:gd name="T21" fmla="*/ 141 h 141"/>
                  <a:gd name="T22" fmla="*/ 36 w 59"/>
                  <a:gd name="T23" fmla="*/ 126 h 141"/>
                  <a:gd name="T24" fmla="*/ 40 w 59"/>
                  <a:gd name="T25" fmla="*/ 112 h 141"/>
                  <a:gd name="T26" fmla="*/ 42 w 59"/>
                  <a:gd name="T27" fmla="*/ 96 h 141"/>
                  <a:gd name="T28" fmla="*/ 45 w 59"/>
                  <a:gd name="T29" fmla="*/ 81 h 141"/>
                  <a:gd name="T30" fmla="*/ 49 w 59"/>
                  <a:gd name="T31" fmla="*/ 66 h 141"/>
                  <a:gd name="T32" fmla="*/ 52 w 59"/>
                  <a:gd name="T33" fmla="*/ 50 h 141"/>
                  <a:gd name="T34" fmla="*/ 56 w 59"/>
                  <a:gd name="T35" fmla="*/ 35 h 141"/>
                  <a:gd name="T36" fmla="*/ 59 w 59"/>
                  <a:gd name="T37" fmla="*/ 20 h 141"/>
                  <a:gd name="T38" fmla="*/ 48 w 59"/>
                  <a:gd name="T39" fmla="*/ 32 h 141"/>
                  <a:gd name="T40" fmla="*/ 37 w 59"/>
                  <a:gd name="T41" fmla="*/ 0 h 141"/>
                  <a:gd name="T42" fmla="*/ 28 w 59"/>
                  <a:gd name="T43" fmla="*/ 4 h 141"/>
                  <a:gd name="T44" fmla="*/ 26 w 59"/>
                  <a:gd name="T45" fmla="*/ 13 h 141"/>
                  <a:gd name="T46" fmla="*/ 37 w 59"/>
                  <a:gd name="T4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141">
                    <a:moveTo>
                      <a:pt x="37" y="0"/>
                    </a:moveTo>
                    <a:lnTo>
                      <a:pt x="26" y="13"/>
                    </a:lnTo>
                    <a:lnTo>
                      <a:pt x="23" y="29"/>
                    </a:lnTo>
                    <a:lnTo>
                      <a:pt x="19" y="43"/>
                    </a:lnTo>
                    <a:lnTo>
                      <a:pt x="16" y="59"/>
                    </a:lnTo>
                    <a:lnTo>
                      <a:pt x="12" y="74"/>
                    </a:lnTo>
                    <a:lnTo>
                      <a:pt x="10" y="89"/>
                    </a:lnTo>
                    <a:lnTo>
                      <a:pt x="7" y="105"/>
                    </a:lnTo>
                    <a:lnTo>
                      <a:pt x="3" y="119"/>
                    </a:lnTo>
                    <a:lnTo>
                      <a:pt x="0" y="135"/>
                    </a:lnTo>
                    <a:lnTo>
                      <a:pt x="33" y="141"/>
                    </a:lnTo>
                    <a:lnTo>
                      <a:pt x="36" y="126"/>
                    </a:lnTo>
                    <a:lnTo>
                      <a:pt x="40" y="112"/>
                    </a:lnTo>
                    <a:lnTo>
                      <a:pt x="42" y="96"/>
                    </a:lnTo>
                    <a:lnTo>
                      <a:pt x="45" y="81"/>
                    </a:lnTo>
                    <a:lnTo>
                      <a:pt x="49" y="66"/>
                    </a:lnTo>
                    <a:lnTo>
                      <a:pt x="52" y="50"/>
                    </a:lnTo>
                    <a:lnTo>
                      <a:pt x="56" y="35"/>
                    </a:lnTo>
                    <a:lnTo>
                      <a:pt x="59" y="20"/>
                    </a:lnTo>
                    <a:lnTo>
                      <a:pt x="48" y="32"/>
                    </a:lnTo>
                    <a:lnTo>
                      <a:pt x="37" y="0"/>
                    </a:lnTo>
                    <a:lnTo>
                      <a:pt x="28" y="4"/>
                    </a:lnTo>
                    <a:lnTo>
                      <a:pt x="26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074" y="3075"/>
                <a:ext cx="14" cy="11"/>
              </a:xfrm>
              <a:custGeom>
                <a:avLst/>
                <a:gdLst>
                  <a:gd name="T0" fmla="*/ 24 w 57"/>
                  <a:gd name="T1" fmla="*/ 16 h 42"/>
                  <a:gd name="T2" fmla="*/ 37 w 57"/>
                  <a:gd name="T3" fmla="*/ 0 h 42"/>
                  <a:gd name="T4" fmla="*/ 32 w 57"/>
                  <a:gd name="T5" fmla="*/ 1 h 42"/>
                  <a:gd name="T6" fmla="*/ 28 w 57"/>
                  <a:gd name="T7" fmla="*/ 2 h 42"/>
                  <a:gd name="T8" fmla="*/ 23 w 57"/>
                  <a:gd name="T9" fmla="*/ 3 h 42"/>
                  <a:gd name="T10" fmla="*/ 19 w 57"/>
                  <a:gd name="T11" fmla="*/ 6 h 42"/>
                  <a:gd name="T12" fmla="*/ 14 w 57"/>
                  <a:gd name="T13" fmla="*/ 7 h 42"/>
                  <a:gd name="T14" fmla="*/ 9 w 57"/>
                  <a:gd name="T15" fmla="*/ 8 h 42"/>
                  <a:gd name="T16" fmla="*/ 5 w 57"/>
                  <a:gd name="T17" fmla="*/ 9 h 42"/>
                  <a:gd name="T18" fmla="*/ 0 w 57"/>
                  <a:gd name="T19" fmla="*/ 10 h 42"/>
                  <a:gd name="T20" fmla="*/ 11 w 57"/>
                  <a:gd name="T21" fmla="*/ 42 h 42"/>
                  <a:gd name="T22" fmla="*/ 14 w 57"/>
                  <a:gd name="T23" fmla="*/ 41 h 42"/>
                  <a:gd name="T24" fmla="*/ 19 w 57"/>
                  <a:gd name="T25" fmla="*/ 40 h 42"/>
                  <a:gd name="T26" fmla="*/ 23 w 57"/>
                  <a:gd name="T27" fmla="*/ 39 h 42"/>
                  <a:gd name="T28" fmla="*/ 28 w 57"/>
                  <a:gd name="T29" fmla="*/ 37 h 42"/>
                  <a:gd name="T30" fmla="*/ 31 w 57"/>
                  <a:gd name="T31" fmla="*/ 36 h 42"/>
                  <a:gd name="T32" fmla="*/ 36 w 57"/>
                  <a:gd name="T33" fmla="*/ 35 h 42"/>
                  <a:gd name="T34" fmla="*/ 40 w 57"/>
                  <a:gd name="T35" fmla="*/ 34 h 42"/>
                  <a:gd name="T36" fmla="*/ 45 w 57"/>
                  <a:gd name="T37" fmla="*/ 33 h 42"/>
                  <a:gd name="T38" fmla="*/ 57 w 57"/>
                  <a:gd name="T39" fmla="*/ 17 h 42"/>
                  <a:gd name="T40" fmla="*/ 45 w 57"/>
                  <a:gd name="T41" fmla="*/ 33 h 42"/>
                  <a:gd name="T42" fmla="*/ 56 w 57"/>
                  <a:gd name="T43" fmla="*/ 30 h 42"/>
                  <a:gd name="T44" fmla="*/ 57 w 57"/>
                  <a:gd name="T45" fmla="*/ 17 h 42"/>
                  <a:gd name="T46" fmla="*/ 24 w 57"/>
                  <a:gd name="T47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42">
                    <a:moveTo>
                      <a:pt x="24" y="16"/>
                    </a:moveTo>
                    <a:lnTo>
                      <a:pt x="37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3" y="3"/>
                    </a:lnTo>
                    <a:lnTo>
                      <a:pt x="19" y="6"/>
                    </a:lnTo>
                    <a:lnTo>
                      <a:pt x="14" y="7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11" y="42"/>
                    </a:lnTo>
                    <a:lnTo>
                      <a:pt x="14" y="41"/>
                    </a:lnTo>
                    <a:lnTo>
                      <a:pt x="19" y="40"/>
                    </a:lnTo>
                    <a:lnTo>
                      <a:pt x="23" y="39"/>
                    </a:lnTo>
                    <a:lnTo>
                      <a:pt x="28" y="37"/>
                    </a:lnTo>
                    <a:lnTo>
                      <a:pt x="31" y="36"/>
                    </a:lnTo>
                    <a:lnTo>
                      <a:pt x="36" y="35"/>
                    </a:lnTo>
                    <a:lnTo>
                      <a:pt x="40" y="34"/>
                    </a:lnTo>
                    <a:lnTo>
                      <a:pt x="45" y="33"/>
                    </a:lnTo>
                    <a:lnTo>
                      <a:pt x="57" y="17"/>
                    </a:lnTo>
                    <a:lnTo>
                      <a:pt x="45" y="33"/>
                    </a:lnTo>
                    <a:lnTo>
                      <a:pt x="56" y="30"/>
                    </a:lnTo>
                    <a:lnTo>
                      <a:pt x="57" y="17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080" y="3057"/>
                <a:ext cx="10" cy="23"/>
              </a:xfrm>
              <a:custGeom>
                <a:avLst/>
                <a:gdLst>
                  <a:gd name="T0" fmla="*/ 22 w 40"/>
                  <a:gd name="T1" fmla="*/ 33 h 89"/>
                  <a:gd name="T2" fmla="*/ 5 w 40"/>
                  <a:gd name="T3" fmla="*/ 15 h 89"/>
                  <a:gd name="T4" fmla="*/ 5 w 40"/>
                  <a:gd name="T5" fmla="*/ 24 h 89"/>
                  <a:gd name="T6" fmla="*/ 4 w 40"/>
                  <a:gd name="T7" fmla="*/ 33 h 89"/>
                  <a:gd name="T8" fmla="*/ 2 w 40"/>
                  <a:gd name="T9" fmla="*/ 42 h 89"/>
                  <a:gd name="T10" fmla="*/ 2 w 40"/>
                  <a:gd name="T11" fmla="*/ 52 h 89"/>
                  <a:gd name="T12" fmla="*/ 1 w 40"/>
                  <a:gd name="T13" fmla="*/ 61 h 89"/>
                  <a:gd name="T14" fmla="*/ 1 w 40"/>
                  <a:gd name="T15" fmla="*/ 70 h 89"/>
                  <a:gd name="T16" fmla="*/ 0 w 40"/>
                  <a:gd name="T17" fmla="*/ 79 h 89"/>
                  <a:gd name="T18" fmla="*/ 0 w 40"/>
                  <a:gd name="T19" fmla="*/ 88 h 89"/>
                  <a:gd name="T20" fmla="*/ 33 w 40"/>
                  <a:gd name="T21" fmla="*/ 89 h 89"/>
                  <a:gd name="T22" fmla="*/ 34 w 40"/>
                  <a:gd name="T23" fmla="*/ 80 h 89"/>
                  <a:gd name="T24" fmla="*/ 34 w 40"/>
                  <a:gd name="T25" fmla="*/ 71 h 89"/>
                  <a:gd name="T26" fmla="*/ 35 w 40"/>
                  <a:gd name="T27" fmla="*/ 63 h 89"/>
                  <a:gd name="T28" fmla="*/ 35 w 40"/>
                  <a:gd name="T29" fmla="*/ 54 h 89"/>
                  <a:gd name="T30" fmla="*/ 37 w 40"/>
                  <a:gd name="T31" fmla="*/ 45 h 89"/>
                  <a:gd name="T32" fmla="*/ 37 w 40"/>
                  <a:gd name="T33" fmla="*/ 36 h 89"/>
                  <a:gd name="T34" fmla="*/ 38 w 40"/>
                  <a:gd name="T35" fmla="*/ 28 h 89"/>
                  <a:gd name="T36" fmla="*/ 38 w 40"/>
                  <a:gd name="T37" fmla="*/ 19 h 89"/>
                  <a:gd name="T38" fmla="*/ 22 w 40"/>
                  <a:gd name="T39" fmla="*/ 0 h 89"/>
                  <a:gd name="T40" fmla="*/ 38 w 40"/>
                  <a:gd name="T41" fmla="*/ 19 h 89"/>
                  <a:gd name="T42" fmla="*/ 40 w 40"/>
                  <a:gd name="T43" fmla="*/ 0 h 89"/>
                  <a:gd name="T44" fmla="*/ 22 w 40"/>
                  <a:gd name="T45" fmla="*/ 0 h 89"/>
                  <a:gd name="T46" fmla="*/ 22 w 40"/>
                  <a:gd name="T47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89">
                    <a:moveTo>
                      <a:pt x="22" y="33"/>
                    </a:moveTo>
                    <a:lnTo>
                      <a:pt x="5" y="15"/>
                    </a:lnTo>
                    <a:lnTo>
                      <a:pt x="5" y="24"/>
                    </a:lnTo>
                    <a:lnTo>
                      <a:pt x="4" y="33"/>
                    </a:lnTo>
                    <a:lnTo>
                      <a:pt x="2" y="42"/>
                    </a:lnTo>
                    <a:lnTo>
                      <a:pt x="2" y="52"/>
                    </a:lnTo>
                    <a:lnTo>
                      <a:pt x="1" y="61"/>
                    </a:lnTo>
                    <a:lnTo>
                      <a:pt x="1" y="70"/>
                    </a:lnTo>
                    <a:lnTo>
                      <a:pt x="0" y="79"/>
                    </a:lnTo>
                    <a:lnTo>
                      <a:pt x="0" y="88"/>
                    </a:lnTo>
                    <a:lnTo>
                      <a:pt x="33" y="89"/>
                    </a:lnTo>
                    <a:lnTo>
                      <a:pt x="34" y="80"/>
                    </a:lnTo>
                    <a:lnTo>
                      <a:pt x="34" y="71"/>
                    </a:lnTo>
                    <a:lnTo>
                      <a:pt x="35" y="63"/>
                    </a:lnTo>
                    <a:lnTo>
                      <a:pt x="35" y="54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38" y="28"/>
                    </a:lnTo>
                    <a:lnTo>
                      <a:pt x="38" y="19"/>
                    </a:lnTo>
                    <a:lnTo>
                      <a:pt x="22" y="0"/>
                    </a:lnTo>
                    <a:lnTo>
                      <a:pt x="38" y="19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072" y="3057"/>
                <a:ext cx="13" cy="9"/>
              </a:xfrm>
              <a:custGeom>
                <a:avLst/>
                <a:gdLst>
                  <a:gd name="T0" fmla="*/ 0 w 56"/>
                  <a:gd name="T1" fmla="*/ 24 h 33"/>
                  <a:gd name="T2" fmla="*/ 15 w 56"/>
                  <a:gd name="T3" fmla="*/ 33 h 33"/>
                  <a:gd name="T4" fmla="*/ 21 w 56"/>
                  <a:gd name="T5" fmla="*/ 33 h 33"/>
                  <a:gd name="T6" fmla="*/ 25 w 56"/>
                  <a:gd name="T7" fmla="*/ 33 h 33"/>
                  <a:gd name="T8" fmla="*/ 30 w 56"/>
                  <a:gd name="T9" fmla="*/ 33 h 33"/>
                  <a:gd name="T10" fmla="*/ 35 w 56"/>
                  <a:gd name="T11" fmla="*/ 33 h 33"/>
                  <a:gd name="T12" fmla="*/ 40 w 56"/>
                  <a:gd name="T13" fmla="*/ 33 h 33"/>
                  <a:gd name="T14" fmla="*/ 46 w 56"/>
                  <a:gd name="T15" fmla="*/ 33 h 33"/>
                  <a:gd name="T16" fmla="*/ 50 w 56"/>
                  <a:gd name="T17" fmla="*/ 33 h 33"/>
                  <a:gd name="T18" fmla="*/ 56 w 56"/>
                  <a:gd name="T19" fmla="*/ 33 h 33"/>
                  <a:gd name="T20" fmla="*/ 56 w 56"/>
                  <a:gd name="T21" fmla="*/ 0 h 33"/>
                  <a:gd name="T22" fmla="*/ 50 w 56"/>
                  <a:gd name="T23" fmla="*/ 0 h 33"/>
                  <a:gd name="T24" fmla="*/ 46 w 56"/>
                  <a:gd name="T25" fmla="*/ 0 h 33"/>
                  <a:gd name="T26" fmla="*/ 40 w 56"/>
                  <a:gd name="T27" fmla="*/ 0 h 33"/>
                  <a:gd name="T28" fmla="*/ 35 w 56"/>
                  <a:gd name="T29" fmla="*/ 0 h 33"/>
                  <a:gd name="T30" fmla="*/ 30 w 56"/>
                  <a:gd name="T31" fmla="*/ 0 h 33"/>
                  <a:gd name="T32" fmla="*/ 25 w 56"/>
                  <a:gd name="T33" fmla="*/ 0 h 33"/>
                  <a:gd name="T34" fmla="*/ 21 w 56"/>
                  <a:gd name="T35" fmla="*/ 0 h 33"/>
                  <a:gd name="T36" fmla="*/ 15 w 56"/>
                  <a:gd name="T37" fmla="*/ 0 h 33"/>
                  <a:gd name="T38" fmla="*/ 30 w 56"/>
                  <a:gd name="T39" fmla="*/ 10 h 33"/>
                  <a:gd name="T40" fmla="*/ 0 w 56"/>
                  <a:gd name="T41" fmla="*/ 24 h 33"/>
                  <a:gd name="T42" fmla="*/ 5 w 56"/>
                  <a:gd name="T43" fmla="*/ 33 h 33"/>
                  <a:gd name="T44" fmla="*/ 15 w 56"/>
                  <a:gd name="T45" fmla="*/ 33 h 33"/>
                  <a:gd name="T46" fmla="*/ 0 w 56"/>
                  <a:gd name="T47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33">
                    <a:moveTo>
                      <a:pt x="0" y="24"/>
                    </a:moveTo>
                    <a:lnTo>
                      <a:pt x="15" y="33"/>
                    </a:lnTo>
                    <a:lnTo>
                      <a:pt x="21" y="33"/>
                    </a:lnTo>
                    <a:lnTo>
                      <a:pt x="25" y="33"/>
                    </a:lnTo>
                    <a:lnTo>
                      <a:pt x="30" y="33"/>
                    </a:lnTo>
                    <a:lnTo>
                      <a:pt x="35" y="33"/>
                    </a:lnTo>
                    <a:lnTo>
                      <a:pt x="40" y="33"/>
                    </a:lnTo>
                    <a:lnTo>
                      <a:pt x="46" y="33"/>
                    </a:lnTo>
                    <a:lnTo>
                      <a:pt x="50" y="33"/>
                    </a:lnTo>
                    <a:lnTo>
                      <a:pt x="56" y="33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30" y="10"/>
                    </a:lnTo>
                    <a:lnTo>
                      <a:pt x="0" y="24"/>
                    </a:lnTo>
                    <a:lnTo>
                      <a:pt x="5" y="33"/>
                    </a:lnTo>
                    <a:lnTo>
                      <a:pt x="15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4060" y="3028"/>
                <a:ext cx="19" cy="35"/>
              </a:xfrm>
              <a:custGeom>
                <a:avLst/>
                <a:gdLst>
                  <a:gd name="T0" fmla="*/ 6 w 78"/>
                  <a:gd name="T1" fmla="*/ 0 h 140"/>
                  <a:gd name="T2" fmla="*/ 0 w 78"/>
                  <a:gd name="T3" fmla="*/ 11 h 140"/>
                  <a:gd name="T4" fmla="*/ 0 w 78"/>
                  <a:gd name="T5" fmla="*/ 22 h 140"/>
                  <a:gd name="T6" fmla="*/ 2 w 78"/>
                  <a:gd name="T7" fmla="*/ 32 h 140"/>
                  <a:gd name="T8" fmla="*/ 4 w 78"/>
                  <a:gd name="T9" fmla="*/ 44 h 140"/>
                  <a:gd name="T10" fmla="*/ 7 w 78"/>
                  <a:gd name="T11" fmla="*/ 55 h 140"/>
                  <a:gd name="T12" fmla="*/ 13 w 78"/>
                  <a:gd name="T13" fmla="*/ 69 h 140"/>
                  <a:gd name="T14" fmla="*/ 22 w 78"/>
                  <a:gd name="T15" fmla="*/ 87 h 140"/>
                  <a:gd name="T16" fmla="*/ 33 w 78"/>
                  <a:gd name="T17" fmla="*/ 111 h 140"/>
                  <a:gd name="T18" fmla="*/ 48 w 78"/>
                  <a:gd name="T19" fmla="*/ 140 h 140"/>
                  <a:gd name="T20" fmla="*/ 78 w 78"/>
                  <a:gd name="T21" fmla="*/ 126 h 140"/>
                  <a:gd name="T22" fmla="*/ 63 w 78"/>
                  <a:gd name="T23" fmla="*/ 96 h 140"/>
                  <a:gd name="T24" fmla="*/ 52 w 78"/>
                  <a:gd name="T25" fmla="*/ 73 h 140"/>
                  <a:gd name="T26" fmla="*/ 44 w 78"/>
                  <a:gd name="T27" fmla="*/ 56 h 140"/>
                  <a:gd name="T28" fmla="*/ 39 w 78"/>
                  <a:gd name="T29" fmla="*/ 44 h 140"/>
                  <a:gd name="T30" fmla="*/ 36 w 78"/>
                  <a:gd name="T31" fmla="*/ 35 h 140"/>
                  <a:gd name="T32" fmla="*/ 34 w 78"/>
                  <a:gd name="T33" fmla="*/ 28 h 140"/>
                  <a:gd name="T34" fmla="*/ 34 w 78"/>
                  <a:gd name="T35" fmla="*/ 21 h 140"/>
                  <a:gd name="T36" fmla="*/ 34 w 78"/>
                  <a:gd name="T37" fmla="*/ 11 h 140"/>
                  <a:gd name="T38" fmla="*/ 29 w 78"/>
                  <a:gd name="T39" fmla="*/ 23 h 140"/>
                  <a:gd name="T40" fmla="*/ 6 w 78"/>
                  <a:gd name="T41" fmla="*/ 0 h 140"/>
                  <a:gd name="T42" fmla="*/ 0 w 78"/>
                  <a:gd name="T43" fmla="*/ 4 h 140"/>
                  <a:gd name="T44" fmla="*/ 0 w 78"/>
                  <a:gd name="T45" fmla="*/ 11 h 140"/>
                  <a:gd name="T46" fmla="*/ 6 w 78"/>
                  <a:gd name="T4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40">
                    <a:moveTo>
                      <a:pt x="6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4"/>
                    </a:lnTo>
                    <a:lnTo>
                      <a:pt x="7" y="55"/>
                    </a:lnTo>
                    <a:lnTo>
                      <a:pt x="13" y="69"/>
                    </a:lnTo>
                    <a:lnTo>
                      <a:pt x="22" y="87"/>
                    </a:lnTo>
                    <a:lnTo>
                      <a:pt x="33" y="111"/>
                    </a:lnTo>
                    <a:lnTo>
                      <a:pt x="48" y="140"/>
                    </a:lnTo>
                    <a:lnTo>
                      <a:pt x="78" y="126"/>
                    </a:lnTo>
                    <a:lnTo>
                      <a:pt x="63" y="96"/>
                    </a:lnTo>
                    <a:lnTo>
                      <a:pt x="52" y="73"/>
                    </a:lnTo>
                    <a:lnTo>
                      <a:pt x="44" y="56"/>
                    </a:lnTo>
                    <a:lnTo>
                      <a:pt x="39" y="44"/>
                    </a:lnTo>
                    <a:lnTo>
                      <a:pt x="36" y="35"/>
                    </a:lnTo>
                    <a:lnTo>
                      <a:pt x="34" y="28"/>
                    </a:lnTo>
                    <a:lnTo>
                      <a:pt x="34" y="21"/>
                    </a:lnTo>
                    <a:lnTo>
                      <a:pt x="34" y="11"/>
                    </a:lnTo>
                    <a:lnTo>
                      <a:pt x="29" y="23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061" y="2981"/>
                <a:ext cx="35" cy="53"/>
              </a:xfrm>
              <a:custGeom>
                <a:avLst/>
                <a:gdLst>
                  <a:gd name="T0" fmla="*/ 108 w 140"/>
                  <a:gd name="T1" fmla="*/ 15 h 212"/>
                  <a:gd name="T2" fmla="*/ 107 w 140"/>
                  <a:gd name="T3" fmla="*/ 6 h 212"/>
                  <a:gd name="T4" fmla="*/ 105 w 140"/>
                  <a:gd name="T5" fmla="*/ 24 h 212"/>
                  <a:gd name="T6" fmla="*/ 101 w 140"/>
                  <a:gd name="T7" fmla="*/ 41 h 212"/>
                  <a:gd name="T8" fmla="*/ 99 w 140"/>
                  <a:gd name="T9" fmla="*/ 56 h 212"/>
                  <a:gd name="T10" fmla="*/ 96 w 140"/>
                  <a:gd name="T11" fmla="*/ 68 h 212"/>
                  <a:gd name="T12" fmla="*/ 92 w 140"/>
                  <a:gd name="T13" fmla="*/ 78 h 212"/>
                  <a:gd name="T14" fmla="*/ 89 w 140"/>
                  <a:gd name="T15" fmla="*/ 89 h 212"/>
                  <a:gd name="T16" fmla="*/ 84 w 140"/>
                  <a:gd name="T17" fmla="*/ 98 h 212"/>
                  <a:gd name="T18" fmla="*/ 78 w 140"/>
                  <a:gd name="T19" fmla="*/ 106 h 212"/>
                  <a:gd name="T20" fmla="*/ 73 w 140"/>
                  <a:gd name="T21" fmla="*/ 114 h 212"/>
                  <a:gd name="T22" fmla="*/ 66 w 140"/>
                  <a:gd name="T23" fmla="*/ 122 h 212"/>
                  <a:gd name="T24" fmla="*/ 58 w 140"/>
                  <a:gd name="T25" fmla="*/ 131 h 212"/>
                  <a:gd name="T26" fmla="*/ 49 w 140"/>
                  <a:gd name="T27" fmla="*/ 140 h 212"/>
                  <a:gd name="T28" fmla="*/ 27 w 140"/>
                  <a:gd name="T29" fmla="*/ 161 h 212"/>
                  <a:gd name="T30" fmla="*/ 0 w 140"/>
                  <a:gd name="T31" fmla="*/ 189 h 212"/>
                  <a:gd name="T32" fmla="*/ 23 w 140"/>
                  <a:gd name="T33" fmla="*/ 212 h 212"/>
                  <a:gd name="T34" fmla="*/ 50 w 140"/>
                  <a:gd name="T35" fmla="*/ 185 h 212"/>
                  <a:gd name="T36" fmla="*/ 73 w 140"/>
                  <a:gd name="T37" fmla="*/ 164 h 212"/>
                  <a:gd name="T38" fmla="*/ 83 w 140"/>
                  <a:gd name="T39" fmla="*/ 153 h 212"/>
                  <a:gd name="T40" fmla="*/ 91 w 140"/>
                  <a:gd name="T41" fmla="*/ 143 h 212"/>
                  <a:gd name="T42" fmla="*/ 99 w 140"/>
                  <a:gd name="T43" fmla="*/ 134 h 212"/>
                  <a:gd name="T44" fmla="*/ 107 w 140"/>
                  <a:gd name="T45" fmla="*/ 124 h 212"/>
                  <a:gd name="T46" fmla="*/ 114 w 140"/>
                  <a:gd name="T47" fmla="*/ 114 h 212"/>
                  <a:gd name="T48" fmla="*/ 118 w 140"/>
                  <a:gd name="T49" fmla="*/ 102 h 212"/>
                  <a:gd name="T50" fmla="*/ 124 w 140"/>
                  <a:gd name="T51" fmla="*/ 90 h 212"/>
                  <a:gd name="T52" fmla="*/ 127 w 140"/>
                  <a:gd name="T53" fmla="*/ 76 h 212"/>
                  <a:gd name="T54" fmla="*/ 132 w 140"/>
                  <a:gd name="T55" fmla="*/ 62 h 212"/>
                  <a:gd name="T56" fmla="*/ 134 w 140"/>
                  <a:gd name="T57" fmla="*/ 47 h 212"/>
                  <a:gd name="T58" fmla="*/ 138 w 140"/>
                  <a:gd name="T59" fmla="*/ 28 h 212"/>
                  <a:gd name="T60" fmla="*/ 140 w 140"/>
                  <a:gd name="T61" fmla="*/ 9 h 212"/>
                  <a:gd name="T62" fmla="*/ 138 w 140"/>
                  <a:gd name="T63" fmla="*/ 0 h 212"/>
                  <a:gd name="T64" fmla="*/ 140 w 140"/>
                  <a:gd name="T65" fmla="*/ 9 h 212"/>
                  <a:gd name="T66" fmla="*/ 140 w 140"/>
                  <a:gd name="T67" fmla="*/ 5 h 212"/>
                  <a:gd name="T68" fmla="*/ 138 w 140"/>
                  <a:gd name="T69" fmla="*/ 0 h 212"/>
                  <a:gd name="T70" fmla="*/ 108 w 140"/>
                  <a:gd name="T71" fmla="*/ 1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0" h="212">
                    <a:moveTo>
                      <a:pt x="108" y="15"/>
                    </a:moveTo>
                    <a:lnTo>
                      <a:pt x="107" y="6"/>
                    </a:lnTo>
                    <a:lnTo>
                      <a:pt x="105" y="24"/>
                    </a:lnTo>
                    <a:lnTo>
                      <a:pt x="101" y="41"/>
                    </a:lnTo>
                    <a:lnTo>
                      <a:pt x="99" y="56"/>
                    </a:lnTo>
                    <a:lnTo>
                      <a:pt x="96" y="68"/>
                    </a:lnTo>
                    <a:lnTo>
                      <a:pt x="92" y="78"/>
                    </a:lnTo>
                    <a:lnTo>
                      <a:pt x="89" y="89"/>
                    </a:lnTo>
                    <a:lnTo>
                      <a:pt x="84" y="98"/>
                    </a:lnTo>
                    <a:lnTo>
                      <a:pt x="78" y="106"/>
                    </a:lnTo>
                    <a:lnTo>
                      <a:pt x="73" y="114"/>
                    </a:lnTo>
                    <a:lnTo>
                      <a:pt x="66" y="122"/>
                    </a:lnTo>
                    <a:lnTo>
                      <a:pt x="58" y="131"/>
                    </a:lnTo>
                    <a:lnTo>
                      <a:pt x="49" y="140"/>
                    </a:lnTo>
                    <a:lnTo>
                      <a:pt x="27" y="161"/>
                    </a:lnTo>
                    <a:lnTo>
                      <a:pt x="0" y="189"/>
                    </a:lnTo>
                    <a:lnTo>
                      <a:pt x="23" y="212"/>
                    </a:lnTo>
                    <a:lnTo>
                      <a:pt x="50" y="185"/>
                    </a:lnTo>
                    <a:lnTo>
                      <a:pt x="73" y="164"/>
                    </a:lnTo>
                    <a:lnTo>
                      <a:pt x="83" y="153"/>
                    </a:lnTo>
                    <a:lnTo>
                      <a:pt x="91" y="143"/>
                    </a:lnTo>
                    <a:lnTo>
                      <a:pt x="99" y="134"/>
                    </a:lnTo>
                    <a:lnTo>
                      <a:pt x="107" y="124"/>
                    </a:lnTo>
                    <a:lnTo>
                      <a:pt x="114" y="114"/>
                    </a:lnTo>
                    <a:lnTo>
                      <a:pt x="118" y="102"/>
                    </a:lnTo>
                    <a:lnTo>
                      <a:pt x="124" y="90"/>
                    </a:lnTo>
                    <a:lnTo>
                      <a:pt x="127" y="76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8" y="28"/>
                    </a:lnTo>
                    <a:lnTo>
                      <a:pt x="140" y="9"/>
                    </a:lnTo>
                    <a:lnTo>
                      <a:pt x="138" y="0"/>
                    </a:lnTo>
                    <a:lnTo>
                      <a:pt x="140" y="9"/>
                    </a:lnTo>
                    <a:lnTo>
                      <a:pt x="140" y="5"/>
                    </a:lnTo>
                    <a:lnTo>
                      <a:pt x="13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063" y="2926"/>
                <a:ext cx="32" cy="59"/>
              </a:xfrm>
              <a:custGeom>
                <a:avLst/>
                <a:gdLst>
                  <a:gd name="T0" fmla="*/ 11 w 131"/>
                  <a:gd name="T1" fmla="*/ 0 h 235"/>
                  <a:gd name="T2" fmla="*/ 3 w 131"/>
                  <a:gd name="T3" fmla="*/ 20 h 235"/>
                  <a:gd name="T4" fmla="*/ 9 w 131"/>
                  <a:gd name="T5" fmla="*/ 37 h 235"/>
                  <a:gd name="T6" fmla="*/ 15 w 131"/>
                  <a:gd name="T7" fmla="*/ 52 h 235"/>
                  <a:gd name="T8" fmla="*/ 20 w 131"/>
                  <a:gd name="T9" fmla="*/ 68 h 235"/>
                  <a:gd name="T10" fmla="*/ 28 w 131"/>
                  <a:gd name="T11" fmla="*/ 86 h 235"/>
                  <a:gd name="T12" fmla="*/ 39 w 131"/>
                  <a:gd name="T13" fmla="*/ 109 h 235"/>
                  <a:gd name="T14" fmla="*/ 54 w 131"/>
                  <a:gd name="T15" fmla="*/ 141 h 235"/>
                  <a:gd name="T16" fmla="*/ 75 w 131"/>
                  <a:gd name="T17" fmla="*/ 181 h 235"/>
                  <a:gd name="T18" fmla="*/ 101 w 131"/>
                  <a:gd name="T19" fmla="*/ 235 h 235"/>
                  <a:gd name="T20" fmla="*/ 131 w 131"/>
                  <a:gd name="T21" fmla="*/ 220 h 235"/>
                  <a:gd name="T22" fmla="*/ 104 w 131"/>
                  <a:gd name="T23" fmla="*/ 167 h 235"/>
                  <a:gd name="T24" fmla="*/ 84 w 131"/>
                  <a:gd name="T25" fmla="*/ 126 h 235"/>
                  <a:gd name="T26" fmla="*/ 69 w 131"/>
                  <a:gd name="T27" fmla="*/ 95 h 235"/>
                  <a:gd name="T28" fmla="*/ 58 w 131"/>
                  <a:gd name="T29" fmla="*/ 72 h 235"/>
                  <a:gd name="T30" fmla="*/ 51 w 131"/>
                  <a:gd name="T31" fmla="*/ 55 h 235"/>
                  <a:gd name="T32" fmla="*/ 45 w 131"/>
                  <a:gd name="T33" fmla="*/ 41 h 235"/>
                  <a:gd name="T34" fmla="*/ 41 w 131"/>
                  <a:gd name="T35" fmla="*/ 27 h 235"/>
                  <a:gd name="T36" fmla="*/ 35 w 131"/>
                  <a:gd name="T37" fmla="*/ 10 h 235"/>
                  <a:gd name="T38" fmla="*/ 27 w 131"/>
                  <a:gd name="T39" fmla="*/ 29 h 235"/>
                  <a:gd name="T40" fmla="*/ 11 w 131"/>
                  <a:gd name="T41" fmla="*/ 0 h 235"/>
                  <a:gd name="T42" fmla="*/ 0 w 131"/>
                  <a:gd name="T43" fmla="*/ 7 h 235"/>
                  <a:gd name="T44" fmla="*/ 3 w 131"/>
                  <a:gd name="T45" fmla="*/ 20 h 235"/>
                  <a:gd name="T46" fmla="*/ 11 w 131"/>
                  <a:gd name="T4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1" h="235">
                    <a:moveTo>
                      <a:pt x="11" y="0"/>
                    </a:moveTo>
                    <a:lnTo>
                      <a:pt x="3" y="20"/>
                    </a:lnTo>
                    <a:lnTo>
                      <a:pt x="9" y="37"/>
                    </a:lnTo>
                    <a:lnTo>
                      <a:pt x="15" y="52"/>
                    </a:lnTo>
                    <a:lnTo>
                      <a:pt x="20" y="68"/>
                    </a:lnTo>
                    <a:lnTo>
                      <a:pt x="28" y="86"/>
                    </a:lnTo>
                    <a:lnTo>
                      <a:pt x="39" y="109"/>
                    </a:lnTo>
                    <a:lnTo>
                      <a:pt x="54" y="141"/>
                    </a:lnTo>
                    <a:lnTo>
                      <a:pt x="75" y="181"/>
                    </a:lnTo>
                    <a:lnTo>
                      <a:pt x="101" y="235"/>
                    </a:lnTo>
                    <a:lnTo>
                      <a:pt x="131" y="220"/>
                    </a:lnTo>
                    <a:lnTo>
                      <a:pt x="104" y="167"/>
                    </a:lnTo>
                    <a:lnTo>
                      <a:pt x="84" y="126"/>
                    </a:lnTo>
                    <a:lnTo>
                      <a:pt x="69" y="95"/>
                    </a:lnTo>
                    <a:lnTo>
                      <a:pt x="58" y="72"/>
                    </a:lnTo>
                    <a:lnTo>
                      <a:pt x="51" y="55"/>
                    </a:lnTo>
                    <a:lnTo>
                      <a:pt x="45" y="41"/>
                    </a:lnTo>
                    <a:lnTo>
                      <a:pt x="41" y="27"/>
                    </a:lnTo>
                    <a:lnTo>
                      <a:pt x="35" y="10"/>
                    </a:lnTo>
                    <a:lnTo>
                      <a:pt x="27" y="29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3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066" y="2896"/>
                <a:ext cx="76" cy="37"/>
              </a:xfrm>
              <a:custGeom>
                <a:avLst/>
                <a:gdLst>
                  <a:gd name="T0" fmla="*/ 306 w 307"/>
                  <a:gd name="T1" fmla="*/ 0 h 147"/>
                  <a:gd name="T2" fmla="*/ 299 w 307"/>
                  <a:gd name="T3" fmla="*/ 0 h 147"/>
                  <a:gd name="T4" fmla="*/ 256 w 307"/>
                  <a:gd name="T5" fmla="*/ 12 h 147"/>
                  <a:gd name="T6" fmla="*/ 217 w 307"/>
                  <a:gd name="T7" fmla="*/ 25 h 147"/>
                  <a:gd name="T8" fmla="*/ 180 w 307"/>
                  <a:gd name="T9" fmla="*/ 36 h 147"/>
                  <a:gd name="T10" fmla="*/ 145 w 307"/>
                  <a:gd name="T11" fmla="*/ 50 h 147"/>
                  <a:gd name="T12" fmla="*/ 110 w 307"/>
                  <a:gd name="T13" fmla="*/ 64 h 147"/>
                  <a:gd name="T14" fmla="*/ 75 w 307"/>
                  <a:gd name="T15" fmla="*/ 80 h 147"/>
                  <a:gd name="T16" fmla="*/ 39 w 307"/>
                  <a:gd name="T17" fmla="*/ 98 h 147"/>
                  <a:gd name="T18" fmla="*/ 0 w 307"/>
                  <a:gd name="T19" fmla="*/ 118 h 147"/>
                  <a:gd name="T20" fmla="*/ 16 w 307"/>
                  <a:gd name="T21" fmla="*/ 147 h 147"/>
                  <a:gd name="T22" fmla="*/ 54 w 307"/>
                  <a:gd name="T23" fmla="*/ 128 h 147"/>
                  <a:gd name="T24" fmla="*/ 90 w 307"/>
                  <a:gd name="T25" fmla="*/ 110 h 147"/>
                  <a:gd name="T26" fmla="*/ 124 w 307"/>
                  <a:gd name="T27" fmla="*/ 95 h 147"/>
                  <a:gd name="T28" fmla="*/ 157 w 307"/>
                  <a:gd name="T29" fmla="*/ 80 h 147"/>
                  <a:gd name="T30" fmla="*/ 191 w 307"/>
                  <a:gd name="T31" fmla="*/ 68 h 147"/>
                  <a:gd name="T32" fmla="*/ 227 w 307"/>
                  <a:gd name="T33" fmla="*/ 55 h 147"/>
                  <a:gd name="T34" fmla="*/ 266 w 307"/>
                  <a:gd name="T35" fmla="*/ 44 h 147"/>
                  <a:gd name="T36" fmla="*/ 307 w 307"/>
                  <a:gd name="T37" fmla="*/ 33 h 147"/>
                  <a:gd name="T38" fmla="*/ 301 w 307"/>
                  <a:gd name="T39" fmla="*/ 33 h 147"/>
                  <a:gd name="T40" fmla="*/ 306 w 307"/>
                  <a:gd name="T41" fmla="*/ 0 h 147"/>
                  <a:gd name="T42" fmla="*/ 302 w 307"/>
                  <a:gd name="T43" fmla="*/ 0 h 147"/>
                  <a:gd name="T44" fmla="*/ 299 w 307"/>
                  <a:gd name="T45" fmla="*/ 0 h 147"/>
                  <a:gd name="T46" fmla="*/ 306 w 307"/>
                  <a:gd name="T4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147">
                    <a:moveTo>
                      <a:pt x="306" y="0"/>
                    </a:moveTo>
                    <a:lnTo>
                      <a:pt x="299" y="0"/>
                    </a:lnTo>
                    <a:lnTo>
                      <a:pt x="256" y="12"/>
                    </a:lnTo>
                    <a:lnTo>
                      <a:pt x="217" y="25"/>
                    </a:lnTo>
                    <a:lnTo>
                      <a:pt x="180" y="36"/>
                    </a:lnTo>
                    <a:lnTo>
                      <a:pt x="145" y="50"/>
                    </a:lnTo>
                    <a:lnTo>
                      <a:pt x="110" y="64"/>
                    </a:lnTo>
                    <a:lnTo>
                      <a:pt x="75" y="80"/>
                    </a:lnTo>
                    <a:lnTo>
                      <a:pt x="39" y="98"/>
                    </a:lnTo>
                    <a:lnTo>
                      <a:pt x="0" y="118"/>
                    </a:lnTo>
                    <a:lnTo>
                      <a:pt x="16" y="147"/>
                    </a:lnTo>
                    <a:lnTo>
                      <a:pt x="54" y="128"/>
                    </a:lnTo>
                    <a:lnTo>
                      <a:pt x="90" y="110"/>
                    </a:lnTo>
                    <a:lnTo>
                      <a:pt x="124" y="95"/>
                    </a:lnTo>
                    <a:lnTo>
                      <a:pt x="157" y="80"/>
                    </a:lnTo>
                    <a:lnTo>
                      <a:pt x="191" y="68"/>
                    </a:lnTo>
                    <a:lnTo>
                      <a:pt x="227" y="55"/>
                    </a:lnTo>
                    <a:lnTo>
                      <a:pt x="266" y="44"/>
                    </a:lnTo>
                    <a:lnTo>
                      <a:pt x="307" y="33"/>
                    </a:lnTo>
                    <a:lnTo>
                      <a:pt x="301" y="33"/>
                    </a:lnTo>
                    <a:lnTo>
                      <a:pt x="306" y="0"/>
                    </a:lnTo>
                    <a:lnTo>
                      <a:pt x="302" y="0"/>
                    </a:lnTo>
                    <a:lnTo>
                      <a:pt x="299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141" y="2896"/>
                <a:ext cx="57" cy="21"/>
              </a:xfrm>
              <a:custGeom>
                <a:avLst/>
                <a:gdLst>
                  <a:gd name="T0" fmla="*/ 204 w 227"/>
                  <a:gd name="T1" fmla="*/ 55 h 84"/>
                  <a:gd name="T2" fmla="*/ 216 w 227"/>
                  <a:gd name="T3" fmla="*/ 51 h 84"/>
                  <a:gd name="T4" fmla="*/ 204 w 227"/>
                  <a:gd name="T5" fmla="*/ 48 h 84"/>
                  <a:gd name="T6" fmla="*/ 183 w 227"/>
                  <a:gd name="T7" fmla="*/ 44 h 84"/>
                  <a:gd name="T8" fmla="*/ 158 w 227"/>
                  <a:gd name="T9" fmla="*/ 37 h 84"/>
                  <a:gd name="T10" fmla="*/ 129 w 227"/>
                  <a:gd name="T11" fmla="*/ 29 h 84"/>
                  <a:gd name="T12" fmla="*/ 97 w 227"/>
                  <a:gd name="T13" fmla="*/ 20 h 84"/>
                  <a:gd name="T14" fmla="*/ 65 w 227"/>
                  <a:gd name="T15" fmla="*/ 12 h 84"/>
                  <a:gd name="T16" fmla="*/ 34 w 227"/>
                  <a:gd name="T17" fmla="*/ 5 h 84"/>
                  <a:gd name="T18" fmla="*/ 5 w 227"/>
                  <a:gd name="T19" fmla="*/ 0 h 84"/>
                  <a:gd name="T20" fmla="*/ 0 w 227"/>
                  <a:gd name="T21" fmla="*/ 33 h 84"/>
                  <a:gd name="T22" fmla="*/ 28 w 227"/>
                  <a:gd name="T23" fmla="*/ 37 h 84"/>
                  <a:gd name="T24" fmla="*/ 57 w 227"/>
                  <a:gd name="T25" fmla="*/ 44 h 84"/>
                  <a:gd name="T26" fmla="*/ 89 w 227"/>
                  <a:gd name="T27" fmla="*/ 53 h 84"/>
                  <a:gd name="T28" fmla="*/ 119 w 227"/>
                  <a:gd name="T29" fmla="*/ 61 h 84"/>
                  <a:gd name="T30" fmla="*/ 149 w 227"/>
                  <a:gd name="T31" fmla="*/ 70 h 84"/>
                  <a:gd name="T32" fmla="*/ 175 w 227"/>
                  <a:gd name="T33" fmla="*/ 77 h 84"/>
                  <a:gd name="T34" fmla="*/ 198 w 227"/>
                  <a:gd name="T35" fmla="*/ 81 h 84"/>
                  <a:gd name="T36" fmla="*/ 216 w 227"/>
                  <a:gd name="T37" fmla="*/ 84 h 84"/>
                  <a:gd name="T38" fmla="*/ 227 w 227"/>
                  <a:gd name="T39" fmla="*/ 79 h 84"/>
                  <a:gd name="T40" fmla="*/ 216 w 227"/>
                  <a:gd name="T41" fmla="*/ 84 h 84"/>
                  <a:gd name="T42" fmla="*/ 223 w 227"/>
                  <a:gd name="T43" fmla="*/ 84 h 84"/>
                  <a:gd name="T44" fmla="*/ 227 w 227"/>
                  <a:gd name="T45" fmla="*/ 79 h 84"/>
                  <a:gd name="T46" fmla="*/ 204 w 227"/>
                  <a:gd name="T47" fmla="*/ 5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7" h="84">
                    <a:moveTo>
                      <a:pt x="204" y="55"/>
                    </a:moveTo>
                    <a:lnTo>
                      <a:pt x="216" y="51"/>
                    </a:lnTo>
                    <a:lnTo>
                      <a:pt x="204" y="48"/>
                    </a:lnTo>
                    <a:lnTo>
                      <a:pt x="183" y="44"/>
                    </a:lnTo>
                    <a:lnTo>
                      <a:pt x="158" y="37"/>
                    </a:lnTo>
                    <a:lnTo>
                      <a:pt x="129" y="29"/>
                    </a:lnTo>
                    <a:lnTo>
                      <a:pt x="97" y="20"/>
                    </a:lnTo>
                    <a:lnTo>
                      <a:pt x="65" y="12"/>
                    </a:lnTo>
                    <a:lnTo>
                      <a:pt x="34" y="5"/>
                    </a:lnTo>
                    <a:lnTo>
                      <a:pt x="5" y="0"/>
                    </a:lnTo>
                    <a:lnTo>
                      <a:pt x="0" y="33"/>
                    </a:lnTo>
                    <a:lnTo>
                      <a:pt x="28" y="37"/>
                    </a:lnTo>
                    <a:lnTo>
                      <a:pt x="57" y="44"/>
                    </a:lnTo>
                    <a:lnTo>
                      <a:pt x="89" y="53"/>
                    </a:lnTo>
                    <a:lnTo>
                      <a:pt x="119" y="61"/>
                    </a:lnTo>
                    <a:lnTo>
                      <a:pt x="149" y="70"/>
                    </a:lnTo>
                    <a:lnTo>
                      <a:pt x="175" y="77"/>
                    </a:lnTo>
                    <a:lnTo>
                      <a:pt x="198" y="81"/>
                    </a:lnTo>
                    <a:lnTo>
                      <a:pt x="216" y="84"/>
                    </a:lnTo>
                    <a:lnTo>
                      <a:pt x="227" y="79"/>
                    </a:lnTo>
                    <a:lnTo>
                      <a:pt x="216" y="84"/>
                    </a:lnTo>
                    <a:lnTo>
                      <a:pt x="223" y="84"/>
                    </a:lnTo>
                    <a:lnTo>
                      <a:pt x="227" y="79"/>
                    </a:lnTo>
                    <a:lnTo>
                      <a:pt x="204" y="5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192" y="2898"/>
                <a:ext cx="14" cy="18"/>
              </a:xfrm>
              <a:custGeom>
                <a:avLst/>
                <a:gdLst>
                  <a:gd name="T0" fmla="*/ 27 w 55"/>
                  <a:gd name="T1" fmla="*/ 27 h 71"/>
                  <a:gd name="T2" fmla="*/ 21 w 55"/>
                  <a:gd name="T3" fmla="*/ 10 h 71"/>
                  <a:gd name="T4" fmla="*/ 19 w 55"/>
                  <a:gd name="T5" fmla="*/ 18 h 71"/>
                  <a:gd name="T6" fmla="*/ 18 w 55"/>
                  <a:gd name="T7" fmla="*/ 23 h 71"/>
                  <a:gd name="T8" fmla="*/ 17 w 55"/>
                  <a:gd name="T9" fmla="*/ 28 h 71"/>
                  <a:gd name="T10" fmla="*/ 15 w 55"/>
                  <a:gd name="T11" fmla="*/ 30 h 71"/>
                  <a:gd name="T12" fmla="*/ 14 w 55"/>
                  <a:gd name="T13" fmla="*/ 32 h 71"/>
                  <a:gd name="T14" fmla="*/ 11 w 55"/>
                  <a:gd name="T15" fmla="*/ 36 h 71"/>
                  <a:gd name="T16" fmla="*/ 6 w 55"/>
                  <a:gd name="T17" fmla="*/ 40 h 71"/>
                  <a:gd name="T18" fmla="*/ 0 w 55"/>
                  <a:gd name="T19" fmla="*/ 47 h 71"/>
                  <a:gd name="T20" fmla="*/ 23 w 55"/>
                  <a:gd name="T21" fmla="*/ 71 h 71"/>
                  <a:gd name="T22" fmla="*/ 30 w 55"/>
                  <a:gd name="T23" fmla="*/ 63 h 71"/>
                  <a:gd name="T24" fmla="*/ 36 w 55"/>
                  <a:gd name="T25" fmla="*/ 57 h 71"/>
                  <a:gd name="T26" fmla="*/ 40 w 55"/>
                  <a:gd name="T27" fmla="*/ 52 h 71"/>
                  <a:gd name="T28" fmla="*/ 44 w 55"/>
                  <a:gd name="T29" fmla="*/ 46 h 71"/>
                  <a:gd name="T30" fmla="*/ 47 w 55"/>
                  <a:gd name="T31" fmla="*/ 39 h 71"/>
                  <a:gd name="T32" fmla="*/ 50 w 55"/>
                  <a:gd name="T33" fmla="*/ 32 h 71"/>
                  <a:gd name="T34" fmla="*/ 52 w 55"/>
                  <a:gd name="T35" fmla="*/ 25 h 71"/>
                  <a:gd name="T36" fmla="*/ 53 w 55"/>
                  <a:gd name="T37" fmla="*/ 17 h 71"/>
                  <a:gd name="T38" fmla="*/ 47 w 55"/>
                  <a:gd name="T39" fmla="*/ 0 h 71"/>
                  <a:gd name="T40" fmla="*/ 53 w 55"/>
                  <a:gd name="T41" fmla="*/ 17 h 71"/>
                  <a:gd name="T42" fmla="*/ 55 w 55"/>
                  <a:gd name="T43" fmla="*/ 6 h 71"/>
                  <a:gd name="T44" fmla="*/ 47 w 55"/>
                  <a:gd name="T45" fmla="*/ 0 h 71"/>
                  <a:gd name="T46" fmla="*/ 27 w 55"/>
                  <a:gd name="T4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71">
                    <a:moveTo>
                      <a:pt x="27" y="27"/>
                    </a:moveTo>
                    <a:lnTo>
                      <a:pt x="21" y="10"/>
                    </a:lnTo>
                    <a:lnTo>
                      <a:pt x="19" y="18"/>
                    </a:lnTo>
                    <a:lnTo>
                      <a:pt x="18" y="23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4" y="32"/>
                    </a:lnTo>
                    <a:lnTo>
                      <a:pt x="11" y="36"/>
                    </a:lnTo>
                    <a:lnTo>
                      <a:pt x="6" y="40"/>
                    </a:lnTo>
                    <a:lnTo>
                      <a:pt x="0" y="47"/>
                    </a:lnTo>
                    <a:lnTo>
                      <a:pt x="23" y="71"/>
                    </a:lnTo>
                    <a:lnTo>
                      <a:pt x="30" y="63"/>
                    </a:lnTo>
                    <a:lnTo>
                      <a:pt x="36" y="57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7" y="39"/>
                    </a:lnTo>
                    <a:lnTo>
                      <a:pt x="50" y="32"/>
                    </a:lnTo>
                    <a:lnTo>
                      <a:pt x="52" y="25"/>
                    </a:lnTo>
                    <a:lnTo>
                      <a:pt x="53" y="17"/>
                    </a:lnTo>
                    <a:lnTo>
                      <a:pt x="47" y="0"/>
                    </a:lnTo>
                    <a:lnTo>
                      <a:pt x="53" y="17"/>
                    </a:lnTo>
                    <a:lnTo>
                      <a:pt x="55" y="6"/>
                    </a:lnTo>
                    <a:lnTo>
                      <a:pt x="47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184" y="2881"/>
                <a:ext cx="20" cy="24"/>
              </a:xfrm>
              <a:custGeom>
                <a:avLst/>
                <a:gdLst>
                  <a:gd name="T0" fmla="*/ 7 w 79"/>
                  <a:gd name="T1" fmla="*/ 0 h 97"/>
                  <a:gd name="T2" fmla="*/ 2 w 79"/>
                  <a:gd name="T3" fmla="*/ 15 h 97"/>
                  <a:gd name="T4" fmla="*/ 4 w 79"/>
                  <a:gd name="T5" fmla="*/ 30 h 97"/>
                  <a:gd name="T6" fmla="*/ 8 w 79"/>
                  <a:gd name="T7" fmla="*/ 41 h 97"/>
                  <a:gd name="T8" fmla="*/ 11 w 79"/>
                  <a:gd name="T9" fmla="*/ 51 h 97"/>
                  <a:gd name="T10" fmla="*/ 17 w 79"/>
                  <a:gd name="T11" fmla="*/ 62 h 97"/>
                  <a:gd name="T12" fmla="*/ 25 w 79"/>
                  <a:gd name="T13" fmla="*/ 70 h 97"/>
                  <a:gd name="T14" fmla="*/ 34 w 79"/>
                  <a:gd name="T15" fmla="*/ 77 h 97"/>
                  <a:gd name="T16" fmla="*/ 45 w 79"/>
                  <a:gd name="T17" fmla="*/ 85 h 97"/>
                  <a:gd name="T18" fmla="*/ 59 w 79"/>
                  <a:gd name="T19" fmla="*/ 97 h 97"/>
                  <a:gd name="T20" fmla="*/ 79 w 79"/>
                  <a:gd name="T21" fmla="*/ 70 h 97"/>
                  <a:gd name="T22" fmla="*/ 64 w 79"/>
                  <a:gd name="T23" fmla="*/ 59 h 97"/>
                  <a:gd name="T24" fmla="*/ 54 w 79"/>
                  <a:gd name="T25" fmla="*/ 51 h 97"/>
                  <a:gd name="T26" fmla="*/ 47 w 79"/>
                  <a:gd name="T27" fmla="*/ 46 h 97"/>
                  <a:gd name="T28" fmla="*/ 44 w 79"/>
                  <a:gd name="T29" fmla="*/ 41 h 97"/>
                  <a:gd name="T30" fmla="*/ 41 w 79"/>
                  <a:gd name="T31" fmla="*/ 38 h 97"/>
                  <a:gd name="T32" fmla="*/ 39 w 79"/>
                  <a:gd name="T33" fmla="*/ 32 h 97"/>
                  <a:gd name="T34" fmla="*/ 37 w 79"/>
                  <a:gd name="T35" fmla="*/ 23 h 97"/>
                  <a:gd name="T36" fmla="*/ 35 w 79"/>
                  <a:gd name="T37" fmla="*/ 9 h 97"/>
                  <a:gd name="T38" fmla="*/ 30 w 79"/>
                  <a:gd name="T39" fmla="*/ 24 h 97"/>
                  <a:gd name="T40" fmla="*/ 7 w 79"/>
                  <a:gd name="T41" fmla="*/ 0 h 97"/>
                  <a:gd name="T42" fmla="*/ 0 w 79"/>
                  <a:gd name="T43" fmla="*/ 6 h 97"/>
                  <a:gd name="T44" fmla="*/ 2 w 79"/>
                  <a:gd name="T45" fmla="*/ 15 h 97"/>
                  <a:gd name="T46" fmla="*/ 7 w 79"/>
                  <a:gd name="T4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97">
                    <a:moveTo>
                      <a:pt x="7" y="0"/>
                    </a:moveTo>
                    <a:lnTo>
                      <a:pt x="2" y="15"/>
                    </a:lnTo>
                    <a:lnTo>
                      <a:pt x="4" y="30"/>
                    </a:lnTo>
                    <a:lnTo>
                      <a:pt x="8" y="41"/>
                    </a:lnTo>
                    <a:lnTo>
                      <a:pt x="11" y="51"/>
                    </a:lnTo>
                    <a:lnTo>
                      <a:pt x="17" y="62"/>
                    </a:lnTo>
                    <a:lnTo>
                      <a:pt x="25" y="70"/>
                    </a:lnTo>
                    <a:lnTo>
                      <a:pt x="34" y="77"/>
                    </a:lnTo>
                    <a:lnTo>
                      <a:pt x="45" y="85"/>
                    </a:lnTo>
                    <a:lnTo>
                      <a:pt x="59" y="97"/>
                    </a:lnTo>
                    <a:lnTo>
                      <a:pt x="79" y="70"/>
                    </a:lnTo>
                    <a:lnTo>
                      <a:pt x="64" y="59"/>
                    </a:lnTo>
                    <a:lnTo>
                      <a:pt x="54" y="51"/>
                    </a:lnTo>
                    <a:lnTo>
                      <a:pt x="47" y="46"/>
                    </a:lnTo>
                    <a:lnTo>
                      <a:pt x="44" y="41"/>
                    </a:lnTo>
                    <a:lnTo>
                      <a:pt x="41" y="38"/>
                    </a:lnTo>
                    <a:lnTo>
                      <a:pt x="39" y="32"/>
                    </a:lnTo>
                    <a:lnTo>
                      <a:pt x="37" y="23"/>
                    </a:lnTo>
                    <a:lnTo>
                      <a:pt x="35" y="9"/>
                    </a:lnTo>
                    <a:lnTo>
                      <a:pt x="30" y="24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2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185" y="2857"/>
                <a:ext cx="45" cy="30"/>
              </a:xfrm>
              <a:custGeom>
                <a:avLst/>
                <a:gdLst>
                  <a:gd name="T0" fmla="*/ 168 w 179"/>
                  <a:gd name="T1" fmla="*/ 36 h 120"/>
                  <a:gd name="T2" fmla="*/ 179 w 179"/>
                  <a:gd name="T3" fmla="*/ 41 h 120"/>
                  <a:gd name="T4" fmla="*/ 164 w 179"/>
                  <a:gd name="T5" fmla="*/ 26 h 120"/>
                  <a:gd name="T6" fmla="*/ 151 w 179"/>
                  <a:gd name="T7" fmla="*/ 16 h 120"/>
                  <a:gd name="T8" fmla="*/ 137 w 179"/>
                  <a:gd name="T9" fmla="*/ 7 h 120"/>
                  <a:gd name="T10" fmla="*/ 123 w 179"/>
                  <a:gd name="T11" fmla="*/ 2 h 120"/>
                  <a:gd name="T12" fmla="*/ 117 w 179"/>
                  <a:gd name="T13" fmla="*/ 0 h 120"/>
                  <a:gd name="T14" fmla="*/ 110 w 179"/>
                  <a:gd name="T15" fmla="*/ 0 h 120"/>
                  <a:gd name="T16" fmla="*/ 103 w 179"/>
                  <a:gd name="T17" fmla="*/ 0 h 120"/>
                  <a:gd name="T18" fmla="*/ 95 w 179"/>
                  <a:gd name="T19" fmla="*/ 1 h 120"/>
                  <a:gd name="T20" fmla="*/ 85 w 179"/>
                  <a:gd name="T21" fmla="*/ 5 h 120"/>
                  <a:gd name="T22" fmla="*/ 73 w 179"/>
                  <a:gd name="T23" fmla="*/ 12 h 120"/>
                  <a:gd name="T24" fmla="*/ 64 w 179"/>
                  <a:gd name="T25" fmla="*/ 20 h 120"/>
                  <a:gd name="T26" fmla="*/ 55 w 179"/>
                  <a:gd name="T27" fmla="*/ 29 h 120"/>
                  <a:gd name="T28" fmla="*/ 47 w 179"/>
                  <a:gd name="T29" fmla="*/ 39 h 120"/>
                  <a:gd name="T30" fmla="*/ 39 w 179"/>
                  <a:gd name="T31" fmla="*/ 50 h 120"/>
                  <a:gd name="T32" fmla="*/ 21 w 179"/>
                  <a:gd name="T33" fmla="*/ 72 h 120"/>
                  <a:gd name="T34" fmla="*/ 0 w 179"/>
                  <a:gd name="T35" fmla="*/ 96 h 120"/>
                  <a:gd name="T36" fmla="*/ 23 w 179"/>
                  <a:gd name="T37" fmla="*/ 120 h 120"/>
                  <a:gd name="T38" fmla="*/ 46 w 179"/>
                  <a:gd name="T39" fmla="*/ 94 h 120"/>
                  <a:gd name="T40" fmla="*/ 64 w 179"/>
                  <a:gd name="T41" fmla="*/ 71 h 120"/>
                  <a:gd name="T42" fmla="*/ 73 w 179"/>
                  <a:gd name="T43" fmla="*/ 60 h 120"/>
                  <a:gd name="T44" fmla="*/ 80 w 179"/>
                  <a:gd name="T45" fmla="*/ 52 h 120"/>
                  <a:gd name="T46" fmla="*/ 87 w 179"/>
                  <a:gd name="T47" fmla="*/ 44 h 120"/>
                  <a:gd name="T48" fmla="*/ 94 w 179"/>
                  <a:gd name="T49" fmla="*/ 38 h 120"/>
                  <a:gd name="T50" fmla="*/ 100 w 179"/>
                  <a:gd name="T51" fmla="*/ 35 h 120"/>
                  <a:gd name="T52" fmla="*/ 105 w 179"/>
                  <a:gd name="T53" fmla="*/ 33 h 120"/>
                  <a:gd name="T54" fmla="*/ 106 w 179"/>
                  <a:gd name="T55" fmla="*/ 33 h 120"/>
                  <a:gd name="T56" fmla="*/ 109 w 179"/>
                  <a:gd name="T57" fmla="*/ 33 h 120"/>
                  <a:gd name="T58" fmla="*/ 111 w 179"/>
                  <a:gd name="T59" fmla="*/ 33 h 120"/>
                  <a:gd name="T60" fmla="*/ 113 w 179"/>
                  <a:gd name="T61" fmla="*/ 34 h 120"/>
                  <a:gd name="T62" fmla="*/ 121 w 179"/>
                  <a:gd name="T63" fmla="*/ 37 h 120"/>
                  <a:gd name="T64" fmla="*/ 131 w 179"/>
                  <a:gd name="T65" fmla="*/ 43 h 120"/>
                  <a:gd name="T66" fmla="*/ 143 w 179"/>
                  <a:gd name="T67" fmla="*/ 52 h 120"/>
                  <a:gd name="T68" fmla="*/ 156 w 179"/>
                  <a:gd name="T69" fmla="*/ 64 h 120"/>
                  <a:gd name="T70" fmla="*/ 168 w 179"/>
                  <a:gd name="T71" fmla="*/ 69 h 120"/>
                  <a:gd name="T72" fmla="*/ 156 w 179"/>
                  <a:gd name="T73" fmla="*/ 64 h 120"/>
                  <a:gd name="T74" fmla="*/ 161 w 179"/>
                  <a:gd name="T75" fmla="*/ 69 h 120"/>
                  <a:gd name="T76" fmla="*/ 168 w 179"/>
                  <a:gd name="T77" fmla="*/ 69 h 120"/>
                  <a:gd name="T78" fmla="*/ 168 w 179"/>
                  <a:gd name="T79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" h="120">
                    <a:moveTo>
                      <a:pt x="168" y="36"/>
                    </a:moveTo>
                    <a:lnTo>
                      <a:pt x="179" y="41"/>
                    </a:lnTo>
                    <a:lnTo>
                      <a:pt x="164" y="26"/>
                    </a:lnTo>
                    <a:lnTo>
                      <a:pt x="151" y="16"/>
                    </a:lnTo>
                    <a:lnTo>
                      <a:pt x="137" y="7"/>
                    </a:lnTo>
                    <a:lnTo>
                      <a:pt x="123" y="2"/>
                    </a:lnTo>
                    <a:lnTo>
                      <a:pt x="117" y="0"/>
                    </a:lnTo>
                    <a:lnTo>
                      <a:pt x="110" y="0"/>
                    </a:lnTo>
                    <a:lnTo>
                      <a:pt x="103" y="0"/>
                    </a:lnTo>
                    <a:lnTo>
                      <a:pt x="95" y="1"/>
                    </a:lnTo>
                    <a:lnTo>
                      <a:pt x="85" y="5"/>
                    </a:lnTo>
                    <a:lnTo>
                      <a:pt x="73" y="12"/>
                    </a:lnTo>
                    <a:lnTo>
                      <a:pt x="64" y="20"/>
                    </a:lnTo>
                    <a:lnTo>
                      <a:pt x="55" y="29"/>
                    </a:lnTo>
                    <a:lnTo>
                      <a:pt x="47" y="39"/>
                    </a:lnTo>
                    <a:lnTo>
                      <a:pt x="39" y="50"/>
                    </a:lnTo>
                    <a:lnTo>
                      <a:pt x="21" y="72"/>
                    </a:lnTo>
                    <a:lnTo>
                      <a:pt x="0" y="96"/>
                    </a:lnTo>
                    <a:lnTo>
                      <a:pt x="23" y="120"/>
                    </a:lnTo>
                    <a:lnTo>
                      <a:pt x="46" y="94"/>
                    </a:lnTo>
                    <a:lnTo>
                      <a:pt x="64" y="71"/>
                    </a:lnTo>
                    <a:lnTo>
                      <a:pt x="73" y="60"/>
                    </a:lnTo>
                    <a:lnTo>
                      <a:pt x="80" y="52"/>
                    </a:lnTo>
                    <a:lnTo>
                      <a:pt x="87" y="44"/>
                    </a:lnTo>
                    <a:lnTo>
                      <a:pt x="94" y="38"/>
                    </a:lnTo>
                    <a:lnTo>
                      <a:pt x="100" y="35"/>
                    </a:lnTo>
                    <a:lnTo>
                      <a:pt x="105" y="33"/>
                    </a:lnTo>
                    <a:lnTo>
                      <a:pt x="106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3" y="34"/>
                    </a:lnTo>
                    <a:lnTo>
                      <a:pt x="121" y="37"/>
                    </a:lnTo>
                    <a:lnTo>
                      <a:pt x="131" y="43"/>
                    </a:lnTo>
                    <a:lnTo>
                      <a:pt x="143" y="52"/>
                    </a:lnTo>
                    <a:lnTo>
                      <a:pt x="156" y="64"/>
                    </a:lnTo>
                    <a:lnTo>
                      <a:pt x="168" y="69"/>
                    </a:lnTo>
                    <a:lnTo>
                      <a:pt x="156" y="64"/>
                    </a:lnTo>
                    <a:lnTo>
                      <a:pt x="161" y="69"/>
                    </a:lnTo>
                    <a:lnTo>
                      <a:pt x="168" y="69"/>
                    </a:lnTo>
                    <a:lnTo>
                      <a:pt x="168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227" y="2863"/>
                <a:ext cx="26" cy="11"/>
              </a:xfrm>
              <a:custGeom>
                <a:avLst/>
                <a:gdLst>
                  <a:gd name="T0" fmla="*/ 103 w 103"/>
                  <a:gd name="T1" fmla="*/ 4 h 43"/>
                  <a:gd name="T2" fmla="*/ 92 w 103"/>
                  <a:gd name="T3" fmla="*/ 0 h 43"/>
                  <a:gd name="T4" fmla="*/ 77 w 103"/>
                  <a:gd name="T5" fmla="*/ 0 h 43"/>
                  <a:gd name="T6" fmla="*/ 63 w 103"/>
                  <a:gd name="T7" fmla="*/ 1 h 43"/>
                  <a:gd name="T8" fmla="*/ 52 w 103"/>
                  <a:gd name="T9" fmla="*/ 3 h 43"/>
                  <a:gd name="T10" fmla="*/ 43 w 103"/>
                  <a:gd name="T11" fmla="*/ 4 h 43"/>
                  <a:gd name="T12" fmla="*/ 33 w 103"/>
                  <a:gd name="T13" fmla="*/ 7 h 43"/>
                  <a:gd name="T14" fmla="*/ 24 w 103"/>
                  <a:gd name="T15" fmla="*/ 8 h 43"/>
                  <a:gd name="T16" fmla="*/ 13 w 103"/>
                  <a:gd name="T17" fmla="*/ 9 h 43"/>
                  <a:gd name="T18" fmla="*/ 0 w 103"/>
                  <a:gd name="T19" fmla="*/ 10 h 43"/>
                  <a:gd name="T20" fmla="*/ 0 w 103"/>
                  <a:gd name="T21" fmla="*/ 43 h 43"/>
                  <a:gd name="T22" fmla="*/ 14 w 103"/>
                  <a:gd name="T23" fmla="*/ 42 h 43"/>
                  <a:gd name="T24" fmla="*/ 28 w 103"/>
                  <a:gd name="T25" fmla="*/ 41 h 43"/>
                  <a:gd name="T26" fmla="*/ 38 w 103"/>
                  <a:gd name="T27" fmla="*/ 40 h 43"/>
                  <a:gd name="T28" fmla="*/ 48 w 103"/>
                  <a:gd name="T29" fmla="*/ 37 h 43"/>
                  <a:gd name="T30" fmla="*/ 58 w 103"/>
                  <a:gd name="T31" fmla="*/ 35 h 43"/>
                  <a:gd name="T32" fmla="*/ 68 w 103"/>
                  <a:gd name="T33" fmla="*/ 34 h 43"/>
                  <a:gd name="T34" fmla="*/ 78 w 103"/>
                  <a:gd name="T35" fmla="*/ 33 h 43"/>
                  <a:gd name="T36" fmla="*/ 92 w 103"/>
                  <a:gd name="T37" fmla="*/ 33 h 43"/>
                  <a:gd name="T38" fmla="*/ 79 w 103"/>
                  <a:gd name="T39" fmla="*/ 28 h 43"/>
                  <a:gd name="T40" fmla="*/ 103 w 103"/>
                  <a:gd name="T41" fmla="*/ 4 h 43"/>
                  <a:gd name="T42" fmla="*/ 98 w 103"/>
                  <a:gd name="T43" fmla="*/ 0 h 43"/>
                  <a:gd name="T44" fmla="*/ 92 w 103"/>
                  <a:gd name="T45" fmla="*/ 0 h 43"/>
                  <a:gd name="T46" fmla="*/ 103 w 103"/>
                  <a:gd name="T4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" h="43">
                    <a:moveTo>
                      <a:pt x="103" y="4"/>
                    </a:moveTo>
                    <a:lnTo>
                      <a:pt x="92" y="0"/>
                    </a:lnTo>
                    <a:lnTo>
                      <a:pt x="77" y="0"/>
                    </a:lnTo>
                    <a:lnTo>
                      <a:pt x="63" y="1"/>
                    </a:lnTo>
                    <a:lnTo>
                      <a:pt x="52" y="3"/>
                    </a:lnTo>
                    <a:lnTo>
                      <a:pt x="43" y="4"/>
                    </a:lnTo>
                    <a:lnTo>
                      <a:pt x="33" y="7"/>
                    </a:lnTo>
                    <a:lnTo>
                      <a:pt x="24" y="8"/>
                    </a:lnTo>
                    <a:lnTo>
                      <a:pt x="13" y="9"/>
                    </a:lnTo>
                    <a:lnTo>
                      <a:pt x="0" y="10"/>
                    </a:lnTo>
                    <a:lnTo>
                      <a:pt x="0" y="43"/>
                    </a:lnTo>
                    <a:lnTo>
                      <a:pt x="14" y="42"/>
                    </a:lnTo>
                    <a:lnTo>
                      <a:pt x="28" y="41"/>
                    </a:lnTo>
                    <a:lnTo>
                      <a:pt x="38" y="40"/>
                    </a:lnTo>
                    <a:lnTo>
                      <a:pt x="48" y="37"/>
                    </a:lnTo>
                    <a:lnTo>
                      <a:pt x="58" y="35"/>
                    </a:lnTo>
                    <a:lnTo>
                      <a:pt x="68" y="34"/>
                    </a:lnTo>
                    <a:lnTo>
                      <a:pt x="78" y="33"/>
                    </a:lnTo>
                    <a:lnTo>
                      <a:pt x="92" y="33"/>
                    </a:lnTo>
                    <a:lnTo>
                      <a:pt x="79" y="28"/>
                    </a:lnTo>
                    <a:lnTo>
                      <a:pt x="103" y="4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247" y="2865"/>
                <a:ext cx="39" cy="19"/>
              </a:xfrm>
              <a:custGeom>
                <a:avLst/>
                <a:gdLst>
                  <a:gd name="T0" fmla="*/ 144 w 155"/>
                  <a:gd name="T1" fmla="*/ 6 h 79"/>
                  <a:gd name="T2" fmla="*/ 134 w 155"/>
                  <a:gd name="T3" fmla="*/ 9 h 79"/>
                  <a:gd name="T4" fmla="*/ 110 w 155"/>
                  <a:gd name="T5" fmla="*/ 28 h 79"/>
                  <a:gd name="T6" fmla="*/ 92 w 155"/>
                  <a:gd name="T7" fmla="*/ 40 h 79"/>
                  <a:gd name="T8" fmla="*/ 86 w 155"/>
                  <a:gd name="T9" fmla="*/ 44 h 79"/>
                  <a:gd name="T10" fmla="*/ 82 w 155"/>
                  <a:gd name="T11" fmla="*/ 45 h 79"/>
                  <a:gd name="T12" fmla="*/ 79 w 155"/>
                  <a:gd name="T13" fmla="*/ 46 h 79"/>
                  <a:gd name="T14" fmla="*/ 76 w 155"/>
                  <a:gd name="T15" fmla="*/ 46 h 79"/>
                  <a:gd name="T16" fmla="*/ 74 w 155"/>
                  <a:gd name="T17" fmla="*/ 45 h 79"/>
                  <a:gd name="T18" fmla="*/ 71 w 155"/>
                  <a:gd name="T19" fmla="*/ 44 h 79"/>
                  <a:gd name="T20" fmla="*/ 66 w 155"/>
                  <a:gd name="T21" fmla="*/ 40 h 79"/>
                  <a:gd name="T22" fmla="*/ 60 w 155"/>
                  <a:gd name="T23" fmla="*/ 36 h 79"/>
                  <a:gd name="T24" fmla="*/ 44 w 155"/>
                  <a:gd name="T25" fmla="*/ 21 h 79"/>
                  <a:gd name="T26" fmla="*/ 24 w 155"/>
                  <a:gd name="T27" fmla="*/ 0 h 79"/>
                  <a:gd name="T28" fmla="*/ 0 w 155"/>
                  <a:gd name="T29" fmla="*/ 24 h 79"/>
                  <a:gd name="T30" fmla="*/ 21 w 155"/>
                  <a:gd name="T31" fmla="*/ 45 h 79"/>
                  <a:gd name="T32" fmla="*/ 38 w 155"/>
                  <a:gd name="T33" fmla="*/ 61 h 79"/>
                  <a:gd name="T34" fmla="*/ 46 w 155"/>
                  <a:gd name="T35" fmla="*/ 67 h 79"/>
                  <a:gd name="T36" fmla="*/ 54 w 155"/>
                  <a:gd name="T37" fmla="*/ 72 h 79"/>
                  <a:gd name="T38" fmla="*/ 63 w 155"/>
                  <a:gd name="T39" fmla="*/ 76 h 79"/>
                  <a:gd name="T40" fmla="*/ 72 w 155"/>
                  <a:gd name="T41" fmla="*/ 79 h 79"/>
                  <a:gd name="T42" fmla="*/ 82 w 155"/>
                  <a:gd name="T43" fmla="*/ 79 h 79"/>
                  <a:gd name="T44" fmla="*/ 92 w 155"/>
                  <a:gd name="T45" fmla="*/ 76 h 79"/>
                  <a:gd name="T46" fmla="*/ 101 w 155"/>
                  <a:gd name="T47" fmla="*/ 73 h 79"/>
                  <a:gd name="T48" fmla="*/ 110 w 155"/>
                  <a:gd name="T49" fmla="*/ 67 h 79"/>
                  <a:gd name="T50" fmla="*/ 130 w 155"/>
                  <a:gd name="T51" fmla="*/ 54 h 79"/>
                  <a:gd name="T52" fmla="*/ 155 w 155"/>
                  <a:gd name="T53" fmla="*/ 36 h 79"/>
                  <a:gd name="T54" fmla="*/ 144 w 155"/>
                  <a:gd name="T55" fmla="*/ 39 h 79"/>
                  <a:gd name="T56" fmla="*/ 144 w 155"/>
                  <a:gd name="T57" fmla="*/ 6 h 79"/>
                  <a:gd name="T58" fmla="*/ 139 w 155"/>
                  <a:gd name="T59" fmla="*/ 5 h 79"/>
                  <a:gd name="T60" fmla="*/ 134 w 155"/>
                  <a:gd name="T61" fmla="*/ 9 h 79"/>
                  <a:gd name="T62" fmla="*/ 144 w 155"/>
                  <a:gd name="T63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5" h="79">
                    <a:moveTo>
                      <a:pt x="144" y="6"/>
                    </a:moveTo>
                    <a:lnTo>
                      <a:pt x="134" y="9"/>
                    </a:lnTo>
                    <a:lnTo>
                      <a:pt x="110" y="28"/>
                    </a:lnTo>
                    <a:lnTo>
                      <a:pt x="92" y="40"/>
                    </a:lnTo>
                    <a:lnTo>
                      <a:pt x="86" y="44"/>
                    </a:lnTo>
                    <a:lnTo>
                      <a:pt x="82" y="45"/>
                    </a:lnTo>
                    <a:lnTo>
                      <a:pt x="79" y="46"/>
                    </a:lnTo>
                    <a:lnTo>
                      <a:pt x="76" y="46"/>
                    </a:lnTo>
                    <a:lnTo>
                      <a:pt x="74" y="45"/>
                    </a:lnTo>
                    <a:lnTo>
                      <a:pt x="71" y="44"/>
                    </a:lnTo>
                    <a:lnTo>
                      <a:pt x="66" y="40"/>
                    </a:lnTo>
                    <a:lnTo>
                      <a:pt x="60" y="36"/>
                    </a:lnTo>
                    <a:lnTo>
                      <a:pt x="44" y="21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21" y="45"/>
                    </a:lnTo>
                    <a:lnTo>
                      <a:pt x="38" y="61"/>
                    </a:lnTo>
                    <a:lnTo>
                      <a:pt x="46" y="67"/>
                    </a:lnTo>
                    <a:lnTo>
                      <a:pt x="54" y="72"/>
                    </a:lnTo>
                    <a:lnTo>
                      <a:pt x="63" y="76"/>
                    </a:lnTo>
                    <a:lnTo>
                      <a:pt x="72" y="79"/>
                    </a:lnTo>
                    <a:lnTo>
                      <a:pt x="82" y="79"/>
                    </a:lnTo>
                    <a:lnTo>
                      <a:pt x="92" y="76"/>
                    </a:lnTo>
                    <a:lnTo>
                      <a:pt x="101" y="73"/>
                    </a:lnTo>
                    <a:lnTo>
                      <a:pt x="110" y="67"/>
                    </a:lnTo>
                    <a:lnTo>
                      <a:pt x="130" y="54"/>
                    </a:lnTo>
                    <a:lnTo>
                      <a:pt x="155" y="36"/>
                    </a:lnTo>
                    <a:lnTo>
                      <a:pt x="144" y="39"/>
                    </a:lnTo>
                    <a:lnTo>
                      <a:pt x="144" y="6"/>
                    </a:lnTo>
                    <a:lnTo>
                      <a:pt x="139" y="5"/>
                    </a:lnTo>
                    <a:lnTo>
                      <a:pt x="134" y="9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283" y="2866"/>
                <a:ext cx="45" cy="10"/>
              </a:xfrm>
              <a:custGeom>
                <a:avLst/>
                <a:gdLst>
                  <a:gd name="T0" fmla="*/ 146 w 181"/>
                  <a:gd name="T1" fmla="*/ 23 h 39"/>
                  <a:gd name="T2" fmla="*/ 164 w 181"/>
                  <a:gd name="T3" fmla="*/ 5 h 39"/>
                  <a:gd name="T4" fmla="*/ 143 w 181"/>
                  <a:gd name="T5" fmla="*/ 3 h 39"/>
                  <a:gd name="T6" fmla="*/ 123 w 181"/>
                  <a:gd name="T7" fmla="*/ 3 h 39"/>
                  <a:gd name="T8" fmla="*/ 103 w 181"/>
                  <a:gd name="T9" fmla="*/ 2 h 39"/>
                  <a:gd name="T10" fmla="*/ 82 w 181"/>
                  <a:gd name="T11" fmla="*/ 2 h 39"/>
                  <a:gd name="T12" fmla="*/ 62 w 181"/>
                  <a:gd name="T13" fmla="*/ 1 h 39"/>
                  <a:gd name="T14" fmla="*/ 41 w 181"/>
                  <a:gd name="T15" fmla="*/ 1 h 39"/>
                  <a:gd name="T16" fmla="*/ 21 w 181"/>
                  <a:gd name="T17" fmla="*/ 0 h 39"/>
                  <a:gd name="T18" fmla="*/ 0 w 181"/>
                  <a:gd name="T19" fmla="*/ 0 h 39"/>
                  <a:gd name="T20" fmla="*/ 0 w 181"/>
                  <a:gd name="T21" fmla="*/ 33 h 39"/>
                  <a:gd name="T22" fmla="*/ 20 w 181"/>
                  <a:gd name="T23" fmla="*/ 33 h 39"/>
                  <a:gd name="T24" fmla="*/ 40 w 181"/>
                  <a:gd name="T25" fmla="*/ 34 h 39"/>
                  <a:gd name="T26" fmla="*/ 61 w 181"/>
                  <a:gd name="T27" fmla="*/ 34 h 39"/>
                  <a:gd name="T28" fmla="*/ 81 w 181"/>
                  <a:gd name="T29" fmla="*/ 35 h 39"/>
                  <a:gd name="T30" fmla="*/ 101 w 181"/>
                  <a:gd name="T31" fmla="*/ 35 h 39"/>
                  <a:gd name="T32" fmla="*/ 122 w 181"/>
                  <a:gd name="T33" fmla="*/ 36 h 39"/>
                  <a:gd name="T34" fmla="*/ 141 w 181"/>
                  <a:gd name="T35" fmla="*/ 38 h 39"/>
                  <a:gd name="T36" fmla="*/ 162 w 181"/>
                  <a:gd name="T37" fmla="*/ 38 h 39"/>
                  <a:gd name="T38" fmla="*/ 180 w 181"/>
                  <a:gd name="T39" fmla="*/ 19 h 39"/>
                  <a:gd name="T40" fmla="*/ 162 w 181"/>
                  <a:gd name="T41" fmla="*/ 38 h 39"/>
                  <a:gd name="T42" fmla="*/ 181 w 181"/>
                  <a:gd name="T43" fmla="*/ 39 h 39"/>
                  <a:gd name="T44" fmla="*/ 180 w 181"/>
                  <a:gd name="T45" fmla="*/ 19 h 39"/>
                  <a:gd name="T46" fmla="*/ 146 w 181"/>
                  <a:gd name="T4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39">
                    <a:moveTo>
                      <a:pt x="146" y="23"/>
                    </a:moveTo>
                    <a:lnTo>
                      <a:pt x="164" y="5"/>
                    </a:lnTo>
                    <a:lnTo>
                      <a:pt x="143" y="3"/>
                    </a:lnTo>
                    <a:lnTo>
                      <a:pt x="123" y="3"/>
                    </a:lnTo>
                    <a:lnTo>
                      <a:pt x="103" y="2"/>
                    </a:lnTo>
                    <a:lnTo>
                      <a:pt x="82" y="2"/>
                    </a:lnTo>
                    <a:lnTo>
                      <a:pt x="62" y="1"/>
                    </a:lnTo>
                    <a:lnTo>
                      <a:pt x="41" y="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0" y="33"/>
                    </a:lnTo>
                    <a:lnTo>
                      <a:pt x="40" y="34"/>
                    </a:lnTo>
                    <a:lnTo>
                      <a:pt x="61" y="34"/>
                    </a:lnTo>
                    <a:lnTo>
                      <a:pt x="81" y="35"/>
                    </a:lnTo>
                    <a:lnTo>
                      <a:pt x="101" y="35"/>
                    </a:lnTo>
                    <a:lnTo>
                      <a:pt x="122" y="36"/>
                    </a:lnTo>
                    <a:lnTo>
                      <a:pt x="141" y="38"/>
                    </a:lnTo>
                    <a:lnTo>
                      <a:pt x="162" y="38"/>
                    </a:lnTo>
                    <a:lnTo>
                      <a:pt x="180" y="19"/>
                    </a:lnTo>
                    <a:lnTo>
                      <a:pt x="162" y="38"/>
                    </a:lnTo>
                    <a:lnTo>
                      <a:pt x="181" y="39"/>
                    </a:lnTo>
                    <a:lnTo>
                      <a:pt x="180" y="19"/>
                    </a:lnTo>
                    <a:lnTo>
                      <a:pt x="146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317" y="2841"/>
                <a:ext cx="11" cy="31"/>
              </a:xfrm>
              <a:custGeom>
                <a:avLst/>
                <a:gdLst>
                  <a:gd name="T0" fmla="*/ 6 w 44"/>
                  <a:gd name="T1" fmla="*/ 26 h 122"/>
                  <a:gd name="T2" fmla="*/ 0 w 44"/>
                  <a:gd name="T3" fmla="*/ 15 h 122"/>
                  <a:gd name="T4" fmla="*/ 1 w 44"/>
                  <a:gd name="T5" fmla="*/ 29 h 122"/>
                  <a:gd name="T6" fmla="*/ 2 w 44"/>
                  <a:gd name="T7" fmla="*/ 41 h 122"/>
                  <a:gd name="T8" fmla="*/ 4 w 44"/>
                  <a:gd name="T9" fmla="*/ 55 h 122"/>
                  <a:gd name="T10" fmla="*/ 5 w 44"/>
                  <a:gd name="T11" fmla="*/ 68 h 122"/>
                  <a:gd name="T12" fmla="*/ 6 w 44"/>
                  <a:gd name="T13" fmla="*/ 82 h 122"/>
                  <a:gd name="T14" fmla="*/ 7 w 44"/>
                  <a:gd name="T15" fmla="*/ 96 h 122"/>
                  <a:gd name="T16" fmla="*/ 9 w 44"/>
                  <a:gd name="T17" fmla="*/ 108 h 122"/>
                  <a:gd name="T18" fmla="*/ 10 w 44"/>
                  <a:gd name="T19" fmla="*/ 122 h 122"/>
                  <a:gd name="T20" fmla="*/ 44 w 44"/>
                  <a:gd name="T21" fmla="*/ 118 h 122"/>
                  <a:gd name="T22" fmla="*/ 42 w 44"/>
                  <a:gd name="T23" fmla="*/ 105 h 122"/>
                  <a:gd name="T24" fmla="*/ 40 w 44"/>
                  <a:gd name="T25" fmla="*/ 92 h 122"/>
                  <a:gd name="T26" fmla="*/ 39 w 44"/>
                  <a:gd name="T27" fmla="*/ 79 h 122"/>
                  <a:gd name="T28" fmla="*/ 38 w 44"/>
                  <a:gd name="T29" fmla="*/ 65 h 122"/>
                  <a:gd name="T30" fmla="*/ 37 w 44"/>
                  <a:gd name="T31" fmla="*/ 53 h 122"/>
                  <a:gd name="T32" fmla="*/ 36 w 44"/>
                  <a:gd name="T33" fmla="*/ 39 h 122"/>
                  <a:gd name="T34" fmla="*/ 35 w 44"/>
                  <a:gd name="T35" fmla="*/ 25 h 122"/>
                  <a:gd name="T36" fmla="*/ 34 w 44"/>
                  <a:gd name="T37" fmla="*/ 13 h 122"/>
                  <a:gd name="T38" fmla="*/ 27 w 44"/>
                  <a:gd name="T39" fmla="*/ 0 h 122"/>
                  <a:gd name="T40" fmla="*/ 34 w 44"/>
                  <a:gd name="T41" fmla="*/ 13 h 122"/>
                  <a:gd name="T42" fmla="*/ 32 w 44"/>
                  <a:gd name="T43" fmla="*/ 5 h 122"/>
                  <a:gd name="T44" fmla="*/ 27 w 44"/>
                  <a:gd name="T45" fmla="*/ 0 h 122"/>
                  <a:gd name="T46" fmla="*/ 6 w 44"/>
                  <a:gd name="T47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22">
                    <a:moveTo>
                      <a:pt x="6" y="26"/>
                    </a:moveTo>
                    <a:lnTo>
                      <a:pt x="0" y="15"/>
                    </a:lnTo>
                    <a:lnTo>
                      <a:pt x="1" y="29"/>
                    </a:lnTo>
                    <a:lnTo>
                      <a:pt x="2" y="41"/>
                    </a:lnTo>
                    <a:lnTo>
                      <a:pt x="4" y="55"/>
                    </a:lnTo>
                    <a:lnTo>
                      <a:pt x="5" y="68"/>
                    </a:lnTo>
                    <a:lnTo>
                      <a:pt x="6" y="82"/>
                    </a:lnTo>
                    <a:lnTo>
                      <a:pt x="7" y="96"/>
                    </a:lnTo>
                    <a:lnTo>
                      <a:pt x="9" y="108"/>
                    </a:lnTo>
                    <a:lnTo>
                      <a:pt x="10" y="122"/>
                    </a:lnTo>
                    <a:lnTo>
                      <a:pt x="44" y="118"/>
                    </a:lnTo>
                    <a:lnTo>
                      <a:pt x="42" y="105"/>
                    </a:lnTo>
                    <a:lnTo>
                      <a:pt x="40" y="92"/>
                    </a:lnTo>
                    <a:lnTo>
                      <a:pt x="39" y="79"/>
                    </a:lnTo>
                    <a:lnTo>
                      <a:pt x="38" y="65"/>
                    </a:lnTo>
                    <a:lnTo>
                      <a:pt x="37" y="53"/>
                    </a:lnTo>
                    <a:lnTo>
                      <a:pt x="36" y="39"/>
                    </a:lnTo>
                    <a:lnTo>
                      <a:pt x="35" y="25"/>
                    </a:lnTo>
                    <a:lnTo>
                      <a:pt x="34" y="13"/>
                    </a:lnTo>
                    <a:lnTo>
                      <a:pt x="27" y="0"/>
                    </a:lnTo>
                    <a:lnTo>
                      <a:pt x="34" y="13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298" y="2827"/>
                <a:ext cx="26" cy="21"/>
              </a:xfrm>
              <a:custGeom>
                <a:avLst/>
                <a:gdLst>
                  <a:gd name="T0" fmla="*/ 1 w 105"/>
                  <a:gd name="T1" fmla="*/ 11 h 81"/>
                  <a:gd name="T2" fmla="*/ 8 w 105"/>
                  <a:gd name="T3" fmla="*/ 26 h 81"/>
                  <a:gd name="T4" fmla="*/ 18 w 105"/>
                  <a:gd name="T5" fmla="*/ 33 h 81"/>
                  <a:gd name="T6" fmla="*/ 28 w 105"/>
                  <a:gd name="T7" fmla="*/ 41 h 81"/>
                  <a:gd name="T8" fmla="*/ 37 w 105"/>
                  <a:gd name="T9" fmla="*/ 47 h 81"/>
                  <a:gd name="T10" fmla="*/ 47 w 105"/>
                  <a:gd name="T11" fmla="*/ 54 h 81"/>
                  <a:gd name="T12" fmla="*/ 56 w 105"/>
                  <a:gd name="T13" fmla="*/ 61 h 81"/>
                  <a:gd name="T14" fmla="*/ 66 w 105"/>
                  <a:gd name="T15" fmla="*/ 68 h 81"/>
                  <a:gd name="T16" fmla="*/ 75 w 105"/>
                  <a:gd name="T17" fmla="*/ 75 h 81"/>
                  <a:gd name="T18" fmla="*/ 84 w 105"/>
                  <a:gd name="T19" fmla="*/ 81 h 81"/>
                  <a:gd name="T20" fmla="*/ 105 w 105"/>
                  <a:gd name="T21" fmla="*/ 55 h 81"/>
                  <a:gd name="T22" fmla="*/ 95 w 105"/>
                  <a:gd name="T23" fmla="*/ 48 h 81"/>
                  <a:gd name="T24" fmla="*/ 85 w 105"/>
                  <a:gd name="T25" fmla="*/ 42 h 81"/>
                  <a:gd name="T26" fmla="*/ 76 w 105"/>
                  <a:gd name="T27" fmla="*/ 34 h 81"/>
                  <a:gd name="T28" fmla="*/ 66 w 105"/>
                  <a:gd name="T29" fmla="*/ 27 h 81"/>
                  <a:gd name="T30" fmla="*/ 57 w 105"/>
                  <a:gd name="T31" fmla="*/ 20 h 81"/>
                  <a:gd name="T32" fmla="*/ 47 w 105"/>
                  <a:gd name="T33" fmla="*/ 13 h 81"/>
                  <a:gd name="T34" fmla="*/ 38 w 105"/>
                  <a:gd name="T35" fmla="*/ 6 h 81"/>
                  <a:gd name="T36" fmla="*/ 28 w 105"/>
                  <a:gd name="T37" fmla="*/ 0 h 81"/>
                  <a:gd name="T38" fmla="*/ 34 w 105"/>
                  <a:gd name="T39" fmla="*/ 14 h 81"/>
                  <a:gd name="T40" fmla="*/ 1 w 105"/>
                  <a:gd name="T41" fmla="*/ 11 h 81"/>
                  <a:gd name="T42" fmla="*/ 0 w 105"/>
                  <a:gd name="T43" fmla="*/ 20 h 81"/>
                  <a:gd name="T44" fmla="*/ 8 w 105"/>
                  <a:gd name="T45" fmla="*/ 26 h 81"/>
                  <a:gd name="T46" fmla="*/ 1 w 105"/>
                  <a:gd name="T47" fmla="*/ 1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5" h="81">
                    <a:moveTo>
                      <a:pt x="1" y="11"/>
                    </a:moveTo>
                    <a:lnTo>
                      <a:pt x="8" y="26"/>
                    </a:lnTo>
                    <a:lnTo>
                      <a:pt x="18" y="33"/>
                    </a:lnTo>
                    <a:lnTo>
                      <a:pt x="28" y="41"/>
                    </a:lnTo>
                    <a:lnTo>
                      <a:pt x="37" y="47"/>
                    </a:lnTo>
                    <a:lnTo>
                      <a:pt x="47" y="54"/>
                    </a:lnTo>
                    <a:lnTo>
                      <a:pt x="56" y="61"/>
                    </a:lnTo>
                    <a:lnTo>
                      <a:pt x="66" y="68"/>
                    </a:lnTo>
                    <a:lnTo>
                      <a:pt x="75" y="75"/>
                    </a:lnTo>
                    <a:lnTo>
                      <a:pt x="84" y="81"/>
                    </a:lnTo>
                    <a:lnTo>
                      <a:pt x="105" y="55"/>
                    </a:lnTo>
                    <a:lnTo>
                      <a:pt x="95" y="48"/>
                    </a:lnTo>
                    <a:lnTo>
                      <a:pt x="85" y="42"/>
                    </a:lnTo>
                    <a:lnTo>
                      <a:pt x="76" y="34"/>
                    </a:lnTo>
                    <a:lnTo>
                      <a:pt x="66" y="27"/>
                    </a:lnTo>
                    <a:lnTo>
                      <a:pt x="57" y="20"/>
                    </a:lnTo>
                    <a:lnTo>
                      <a:pt x="47" y="13"/>
                    </a:lnTo>
                    <a:lnTo>
                      <a:pt x="38" y="6"/>
                    </a:lnTo>
                    <a:lnTo>
                      <a:pt x="28" y="0"/>
                    </a:lnTo>
                    <a:lnTo>
                      <a:pt x="34" y="14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8" y="26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298" y="2782"/>
                <a:ext cx="52" cy="49"/>
              </a:xfrm>
              <a:custGeom>
                <a:avLst/>
                <a:gdLst>
                  <a:gd name="T0" fmla="*/ 198 w 206"/>
                  <a:gd name="T1" fmla="*/ 2 h 197"/>
                  <a:gd name="T2" fmla="*/ 184 w 206"/>
                  <a:gd name="T3" fmla="*/ 5 h 197"/>
                  <a:gd name="T4" fmla="*/ 163 w 206"/>
                  <a:gd name="T5" fmla="*/ 23 h 197"/>
                  <a:gd name="T6" fmla="*/ 136 w 206"/>
                  <a:gd name="T7" fmla="*/ 42 h 197"/>
                  <a:gd name="T8" fmla="*/ 107 w 206"/>
                  <a:gd name="T9" fmla="*/ 62 h 197"/>
                  <a:gd name="T10" fmla="*/ 79 w 206"/>
                  <a:gd name="T11" fmla="*/ 85 h 197"/>
                  <a:gd name="T12" fmla="*/ 65 w 206"/>
                  <a:gd name="T13" fmla="*/ 96 h 197"/>
                  <a:gd name="T14" fmla="*/ 52 w 206"/>
                  <a:gd name="T15" fmla="*/ 109 h 197"/>
                  <a:gd name="T16" fmla="*/ 39 w 206"/>
                  <a:gd name="T17" fmla="*/ 121 h 197"/>
                  <a:gd name="T18" fmla="*/ 28 w 206"/>
                  <a:gd name="T19" fmla="*/ 135 h 197"/>
                  <a:gd name="T20" fmla="*/ 19 w 206"/>
                  <a:gd name="T21" fmla="*/ 149 h 197"/>
                  <a:gd name="T22" fmla="*/ 11 w 206"/>
                  <a:gd name="T23" fmla="*/ 163 h 197"/>
                  <a:gd name="T24" fmla="*/ 4 w 206"/>
                  <a:gd name="T25" fmla="*/ 178 h 197"/>
                  <a:gd name="T26" fmla="*/ 0 w 206"/>
                  <a:gd name="T27" fmla="*/ 194 h 197"/>
                  <a:gd name="T28" fmla="*/ 33 w 206"/>
                  <a:gd name="T29" fmla="*/ 197 h 197"/>
                  <a:gd name="T30" fmla="*/ 36 w 206"/>
                  <a:gd name="T31" fmla="*/ 187 h 197"/>
                  <a:gd name="T32" fmla="*/ 40 w 206"/>
                  <a:gd name="T33" fmla="*/ 177 h 197"/>
                  <a:gd name="T34" fmla="*/ 46 w 206"/>
                  <a:gd name="T35" fmla="*/ 167 h 197"/>
                  <a:gd name="T36" fmla="*/ 54 w 206"/>
                  <a:gd name="T37" fmla="*/ 155 h 197"/>
                  <a:gd name="T38" fmla="*/ 64 w 206"/>
                  <a:gd name="T39" fmla="*/ 144 h 197"/>
                  <a:gd name="T40" fmla="*/ 74 w 206"/>
                  <a:gd name="T41" fmla="*/ 133 h 197"/>
                  <a:gd name="T42" fmla="*/ 87 w 206"/>
                  <a:gd name="T43" fmla="*/ 121 h 197"/>
                  <a:gd name="T44" fmla="*/ 99 w 206"/>
                  <a:gd name="T45" fmla="*/ 111 h 197"/>
                  <a:gd name="T46" fmla="*/ 128 w 206"/>
                  <a:gd name="T47" fmla="*/ 88 h 197"/>
                  <a:gd name="T48" fmla="*/ 155 w 206"/>
                  <a:gd name="T49" fmla="*/ 68 h 197"/>
                  <a:gd name="T50" fmla="*/ 182 w 206"/>
                  <a:gd name="T51" fmla="*/ 49 h 197"/>
                  <a:gd name="T52" fmla="*/ 206 w 206"/>
                  <a:gd name="T53" fmla="*/ 30 h 197"/>
                  <a:gd name="T54" fmla="*/ 192 w 206"/>
                  <a:gd name="T55" fmla="*/ 34 h 197"/>
                  <a:gd name="T56" fmla="*/ 198 w 206"/>
                  <a:gd name="T57" fmla="*/ 2 h 197"/>
                  <a:gd name="T58" fmla="*/ 190 w 206"/>
                  <a:gd name="T59" fmla="*/ 0 h 197"/>
                  <a:gd name="T60" fmla="*/ 184 w 206"/>
                  <a:gd name="T61" fmla="*/ 5 h 197"/>
                  <a:gd name="T62" fmla="*/ 198 w 206"/>
                  <a:gd name="T63" fmla="*/ 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6" h="197">
                    <a:moveTo>
                      <a:pt x="198" y="2"/>
                    </a:moveTo>
                    <a:lnTo>
                      <a:pt x="184" y="5"/>
                    </a:lnTo>
                    <a:lnTo>
                      <a:pt x="163" y="23"/>
                    </a:lnTo>
                    <a:lnTo>
                      <a:pt x="136" y="42"/>
                    </a:lnTo>
                    <a:lnTo>
                      <a:pt x="107" y="62"/>
                    </a:lnTo>
                    <a:lnTo>
                      <a:pt x="79" y="85"/>
                    </a:lnTo>
                    <a:lnTo>
                      <a:pt x="65" y="96"/>
                    </a:lnTo>
                    <a:lnTo>
                      <a:pt x="52" y="109"/>
                    </a:lnTo>
                    <a:lnTo>
                      <a:pt x="39" y="121"/>
                    </a:lnTo>
                    <a:lnTo>
                      <a:pt x="28" y="135"/>
                    </a:lnTo>
                    <a:lnTo>
                      <a:pt x="19" y="149"/>
                    </a:lnTo>
                    <a:lnTo>
                      <a:pt x="11" y="163"/>
                    </a:lnTo>
                    <a:lnTo>
                      <a:pt x="4" y="178"/>
                    </a:lnTo>
                    <a:lnTo>
                      <a:pt x="0" y="194"/>
                    </a:lnTo>
                    <a:lnTo>
                      <a:pt x="33" y="197"/>
                    </a:lnTo>
                    <a:lnTo>
                      <a:pt x="36" y="187"/>
                    </a:lnTo>
                    <a:lnTo>
                      <a:pt x="40" y="177"/>
                    </a:lnTo>
                    <a:lnTo>
                      <a:pt x="46" y="167"/>
                    </a:lnTo>
                    <a:lnTo>
                      <a:pt x="54" y="155"/>
                    </a:lnTo>
                    <a:lnTo>
                      <a:pt x="64" y="144"/>
                    </a:lnTo>
                    <a:lnTo>
                      <a:pt x="74" y="133"/>
                    </a:lnTo>
                    <a:lnTo>
                      <a:pt x="87" y="121"/>
                    </a:lnTo>
                    <a:lnTo>
                      <a:pt x="99" y="111"/>
                    </a:lnTo>
                    <a:lnTo>
                      <a:pt x="128" y="88"/>
                    </a:lnTo>
                    <a:lnTo>
                      <a:pt x="155" y="68"/>
                    </a:lnTo>
                    <a:lnTo>
                      <a:pt x="182" y="49"/>
                    </a:lnTo>
                    <a:lnTo>
                      <a:pt x="206" y="30"/>
                    </a:lnTo>
                    <a:lnTo>
                      <a:pt x="192" y="34"/>
                    </a:lnTo>
                    <a:lnTo>
                      <a:pt x="198" y="2"/>
                    </a:lnTo>
                    <a:lnTo>
                      <a:pt x="190" y="0"/>
                    </a:lnTo>
                    <a:lnTo>
                      <a:pt x="184" y="5"/>
                    </a:lnTo>
                    <a:lnTo>
                      <a:pt x="198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346" y="2782"/>
                <a:ext cx="104" cy="24"/>
              </a:xfrm>
              <a:custGeom>
                <a:avLst/>
                <a:gdLst>
                  <a:gd name="T0" fmla="*/ 405 w 415"/>
                  <a:gd name="T1" fmla="*/ 61 h 94"/>
                  <a:gd name="T2" fmla="*/ 415 w 415"/>
                  <a:gd name="T3" fmla="*/ 61 h 94"/>
                  <a:gd name="T4" fmla="*/ 388 w 415"/>
                  <a:gd name="T5" fmla="*/ 52 h 94"/>
                  <a:gd name="T6" fmla="*/ 360 w 415"/>
                  <a:gd name="T7" fmla="*/ 44 h 94"/>
                  <a:gd name="T8" fmla="*/ 334 w 415"/>
                  <a:gd name="T9" fmla="*/ 39 h 94"/>
                  <a:gd name="T10" fmla="*/ 308 w 415"/>
                  <a:gd name="T11" fmla="*/ 33 h 94"/>
                  <a:gd name="T12" fmla="*/ 283 w 415"/>
                  <a:gd name="T13" fmla="*/ 28 h 94"/>
                  <a:gd name="T14" fmla="*/ 257 w 415"/>
                  <a:gd name="T15" fmla="*/ 25 h 94"/>
                  <a:gd name="T16" fmla="*/ 232 w 415"/>
                  <a:gd name="T17" fmla="*/ 23 h 94"/>
                  <a:gd name="T18" fmla="*/ 207 w 415"/>
                  <a:gd name="T19" fmla="*/ 19 h 94"/>
                  <a:gd name="T20" fmla="*/ 157 w 415"/>
                  <a:gd name="T21" fmla="*/ 16 h 94"/>
                  <a:gd name="T22" fmla="*/ 107 w 415"/>
                  <a:gd name="T23" fmla="*/ 13 h 94"/>
                  <a:gd name="T24" fmla="*/ 82 w 415"/>
                  <a:gd name="T25" fmla="*/ 10 h 94"/>
                  <a:gd name="T26" fmla="*/ 57 w 415"/>
                  <a:gd name="T27" fmla="*/ 7 h 94"/>
                  <a:gd name="T28" fmla="*/ 32 w 415"/>
                  <a:gd name="T29" fmla="*/ 3 h 94"/>
                  <a:gd name="T30" fmla="*/ 6 w 415"/>
                  <a:gd name="T31" fmla="*/ 0 h 94"/>
                  <a:gd name="T32" fmla="*/ 0 w 415"/>
                  <a:gd name="T33" fmla="*/ 32 h 94"/>
                  <a:gd name="T34" fmla="*/ 27 w 415"/>
                  <a:gd name="T35" fmla="*/ 36 h 94"/>
                  <a:gd name="T36" fmla="*/ 53 w 415"/>
                  <a:gd name="T37" fmla="*/ 40 h 94"/>
                  <a:gd name="T38" fmla="*/ 79 w 415"/>
                  <a:gd name="T39" fmla="*/ 43 h 94"/>
                  <a:gd name="T40" fmla="*/ 105 w 415"/>
                  <a:gd name="T41" fmla="*/ 45 h 94"/>
                  <a:gd name="T42" fmla="*/ 155 w 415"/>
                  <a:gd name="T43" fmla="*/ 49 h 94"/>
                  <a:gd name="T44" fmla="*/ 204 w 415"/>
                  <a:gd name="T45" fmla="*/ 53 h 94"/>
                  <a:gd name="T46" fmla="*/ 229 w 415"/>
                  <a:gd name="T47" fmla="*/ 56 h 94"/>
                  <a:gd name="T48" fmla="*/ 254 w 415"/>
                  <a:gd name="T49" fmla="*/ 58 h 94"/>
                  <a:gd name="T50" fmla="*/ 278 w 415"/>
                  <a:gd name="T51" fmla="*/ 61 h 94"/>
                  <a:gd name="T52" fmla="*/ 303 w 415"/>
                  <a:gd name="T53" fmla="*/ 66 h 94"/>
                  <a:gd name="T54" fmla="*/ 327 w 415"/>
                  <a:gd name="T55" fmla="*/ 70 h 94"/>
                  <a:gd name="T56" fmla="*/ 352 w 415"/>
                  <a:gd name="T57" fmla="*/ 76 h 94"/>
                  <a:gd name="T58" fmla="*/ 377 w 415"/>
                  <a:gd name="T59" fmla="*/ 84 h 94"/>
                  <a:gd name="T60" fmla="*/ 404 w 415"/>
                  <a:gd name="T61" fmla="*/ 92 h 94"/>
                  <a:gd name="T62" fmla="*/ 413 w 415"/>
                  <a:gd name="T63" fmla="*/ 93 h 94"/>
                  <a:gd name="T64" fmla="*/ 404 w 415"/>
                  <a:gd name="T65" fmla="*/ 92 h 94"/>
                  <a:gd name="T66" fmla="*/ 408 w 415"/>
                  <a:gd name="T67" fmla="*/ 94 h 94"/>
                  <a:gd name="T68" fmla="*/ 413 w 415"/>
                  <a:gd name="T69" fmla="*/ 93 h 94"/>
                  <a:gd name="T70" fmla="*/ 405 w 415"/>
                  <a:gd name="T7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5" h="94">
                    <a:moveTo>
                      <a:pt x="405" y="61"/>
                    </a:moveTo>
                    <a:lnTo>
                      <a:pt x="415" y="61"/>
                    </a:lnTo>
                    <a:lnTo>
                      <a:pt x="388" y="52"/>
                    </a:lnTo>
                    <a:lnTo>
                      <a:pt x="360" y="44"/>
                    </a:lnTo>
                    <a:lnTo>
                      <a:pt x="334" y="39"/>
                    </a:lnTo>
                    <a:lnTo>
                      <a:pt x="308" y="33"/>
                    </a:lnTo>
                    <a:lnTo>
                      <a:pt x="283" y="28"/>
                    </a:lnTo>
                    <a:lnTo>
                      <a:pt x="257" y="25"/>
                    </a:lnTo>
                    <a:lnTo>
                      <a:pt x="232" y="23"/>
                    </a:lnTo>
                    <a:lnTo>
                      <a:pt x="207" y="19"/>
                    </a:lnTo>
                    <a:lnTo>
                      <a:pt x="157" y="16"/>
                    </a:lnTo>
                    <a:lnTo>
                      <a:pt x="107" y="13"/>
                    </a:lnTo>
                    <a:lnTo>
                      <a:pt x="82" y="10"/>
                    </a:lnTo>
                    <a:lnTo>
                      <a:pt x="57" y="7"/>
                    </a:lnTo>
                    <a:lnTo>
                      <a:pt x="32" y="3"/>
                    </a:lnTo>
                    <a:lnTo>
                      <a:pt x="6" y="0"/>
                    </a:lnTo>
                    <a:lnTo>
                      <a:pt x="0" y="32"/>
                    </a:lnTo>
                    <a:lnTo>
                      <a:pt x="27" y="36"/>
                    </a:lnTo>
                    <a:lnTo>
                      <a:pt x="53" y="40"/>
                    </a:lnTo>
                    <a:lnTo>
                      <a:pt x="79" y="43"/>
                    </a:lnTo>
                    <a:lnTo>
                      <a:pt x="105" y="45"/>
                    </a:lnTo>
                    <a:lnTo>
                      <a:pt x="155" y="49"/>
                    </a:lnTo>
                    <a:lnTo>
                      <a:pt x="204" y="53"/>
                    </a:lnTo>
                    <a:lnTo>
                      <a:pt x="229" y="56"/>
                    </a:lnTo>
                    <a:lnTo>
                      <a:pt x="254" y="58"/>
                    </a:lnTo>
                    <a:lnTo>
                      <a:pt x="278" y="61"/>
                    </a:lnTo>
                    <a:lnTo>
                      <a:pt x="303" y="66"/>
                    </a:lnTo>
                    <a:lnTo>
                      <a:pt x="327" y="70"/>
                    </a:lnTo>
                    <a:lnTo>
                      <a:pt x="352" y="76"/>
                    </a:lnTo>
                    <a:lnTo>
                      <a:pt x="377" y="84"/>
                    </a:lnTo>
                    <a:lnTo>
                      <a:pt x="404" y="92"/>
                    </a:lnTo>
                    <a:lnTo>
                      <a:pt x="413" y="93"/>
                    </a:lnTo>
                    <a:lnTo>
                      <a:pt x="404" y="92"/>
                    </a:lnTo>
                    <a:lnTo>
                      <a:pt x="408" y="94"/>
                    </a:lnTo>
                    <a:lnTo>
                      <a:pt x="413" y="93"/>
                    </a:lnTo>
                    <a:lnTo>
                      <a:pt x="405" y="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4447" y="2782"/>
                <a:ext cx="59" cy="24"/>
              </a:xfrm>
              <a:custGeom>
                <a:avLst/>
                <a:gdLst>
                  <a:gd name="T0" fmla="*/ 234 w 234"/>
                  <a:gd name="T1" fmla="*/ 2 h 94"/>
                  <a:gd name="T2" fmla="*/ 222 w 234"/>
                  <a:gd name="T3" fmla="*/ 1 h 94"/>
                  <a:gd name="T4" fmla="*/ 195 w 234"/>
                  <a:gd name="T5" fmla="*/ 9 h 94"/>
                  <a:gd name="T6" fmla="*/ 167 w 234"/>
                  <a:gd name="T7" fmla="*/ 16 h 94"/>
                  <a:gd name="T8" fmla="*/ 138 w 234"/>
                  <a:gd name="T9" fmla="*/ 24 h 94"/>
                  <a:gd name="T10" fmla="*/ 111 w 234"/>
                  <a:gd name="T11" fmla="*/ 32 h 94"/>
                  <a:gd name="T12" fmla="*/ 83 w 234"/>
                  <a:gd name="T13" fmla="*/ 40 h 94"/>
                  <a:gd name="T14" fmla="*/ 55 w 234"/>
                  <a:gd name="T15" fmla="*/ 46 h 94"/>
                  <a:gd name="T16" fmla="*/ 27 w 234"/>
                  <a:gd name="T17" fmla="*/ 54 h 94"/>
                  <a:gd name="T18" fmla="*/ 0 w 234"/>
                  <a:gd name="T19" fmla="*/ 62 h 94"/>
                  <a:gd name="T20" fmla="*/ 8 w 234"/>
                  <a:gd name="T21" fmla="*/ 94 h 94"/>
                  <a:gd name="T22" fmla="*/ 36 w 234"/>
                  <a:gd name="T23" fmla="*/ 86 h 94"/>
                  <a:gd name="T24" fmla="*/ 63 w 234"/>
                  <a:gd name="T25" fmla="*/ 78 h 94"/>
                  <a:gd name="T26" fmla="*/ 92 w 234"/>
                  <a:gd name="T27" fmla="*/ 71 h 94"/>
                  <a:gd name="T28" fmla="*/ 120 w 234"/>
                  <a:gd name="T29" fmla="*/ 64 h 94"/>
                  <a:gd name="T30" fmla="*/ 147 w 234"/>
                  <a:gd name="T31" fmla="*/ 56 h 94"/>
                  <a:gd name="T32" fmla="*/ 176 w 234"/>
                  <a:gd name="T33" fmla="*/ 49 h 94"/>
                  <a:gd name="T34" fmla="*/ 203 w 234"/>
                  <a:gd name="T35" fmla="*/ 41 h 94"/>
                  <a:gd name="T36" fmla="*/ 231 w 234"/>
                  <a:gd name="T37" fmla="*/ 33 h 94"/>
                  <a:gd name="T38" fmla="*/ 221 w 234"/>
                  <a:gd name="T39" fmla="*/ 33 h 94"/>
                  <a:gd name="T40" fmla="*/ 234 w 234"/>
                  <a:gd name="T41" fmla="*/ 2 h 94"/>
                  <a:gd name="T42" fmla="*/ 228 w 234"/>
                  <a:gd name="T43" fmla="*/ 0 h 94"/>
                  <a:gd name="T44" fmla="*/ 222 w 234"/>
                  <a:gd name="T45" fmla="*/ 1 h 94"/>
                  <a:gd name="T46" fmla="*/ 234 w 234"/>
                  <a:gd name="T47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4" h="94">
                    <a:moveTo>
                      <a:pt x="234" y="2"/>
                    </a:moveTo>
                    <a:lnTo>
                      <a:pt x="222" y="1"/>
                    </a:lnTo>
                    <a:lnTo>
                      <a:pt x="195" y="9"/>
                    </a:lnTo>
                    <a:lnTo>
                      <a:pt x="167" y="16"/>
                    </a:lnTo>
                    <a:lnTo>
                      <a:pt x="138" y="24"/>
                    </a:lnTo>
                    <a:lnTo>
                      <a:pt x="111" y="32"/>
                    </a:lnTo>
                    <a:lnTo>
                      <a:pt x="83" y="40"/>
                    </a:lnTo>
                    <a:lnTo>
                      <a:pt x="55" y="46"/>
                    </a:lnTo>
                    <a:lnTo>
                      <a:pt x="27" y="54"/>
                    </a:lnTo>
                    <a:lnTo>
                      <a:pt x="0" y="62"/>
                    </a:lnTo>
                    <a:lnTo>
                      <a:pt x="8" y="94"/>
                    </a:lnTo>
                    <a:lnTo>
                      <a:pt x="36" y="86"/>
                    </a:lnTo>
                    <a:lnTo>
                      <a:pt x="63" y="78"/>
                    </a:lnTo>
                    <a:lnTo>
                      <a:pt x="92" y="71"/>
                    </a:lnTo>
                    <a:lnTo>
                      <a:pt x="120" y="64"/>
                    </a:lnTo>
                    <a:lnTo>
                      <a:pt x="147" y="56"/>
                    </a:lnTo>
                    <a:lnTo>
                      <a:pt x="176" y="49"/>
                    </a:lnTo>
                    <a:lnTo>
                      <a:pt x="203" y="41"/>
                    </a:lnTo>
                    <a:lnTo>
                      <a:pt x="231" y="33"/>
                    </a:lnTo>
                    <a:lnTo>
                      <a:pt x="221" y="33"/>
                    </a:lnTo>
                    <a:lnTo>
                      <a:pt x="234" y="2"/>
                    </a:lnTo>
                    <a:lnTo>
                      <a:pt x="228" y="0"/>
                    </a:lnTo>
                    <a:lnTo>
                      <a:pt x="222" y="1"/>
                    </a:lnTo>
                    <a:lnTo>
                      <a:pt x="234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4503" y="2783"/>
                <a:ext cx="38" cy="21"/>
              </a:xfrm>
              <a:custGeom>
                <a:avLst/>
                <a:gdLst>
                  <a:gd name="T0" fmla="*/ 155 w 155"/>
                  <a:gd name="T1" fmla="*/ 71 h 87"/>
                  <a:gd name="T2" fmla="*/ 144 w 155"/>
                  <a:gd name="T3" fmla="*/ 56 h 87"/>
                  <a:gd name="T4" fmla="*/ 129 w 155"/>
                  <a:gd name="T5" fmla="*/ 49 h 87"/>
                  <a:gd name="T6" fmla="*/ 111 w 155"/>
                  <a:gd name="T7" fmla="*/ 41 h 87"/>
                  <a:gd name="T8" fmla="*/ 94 w 155"/>
                  <a:gd name="T9" fmla="*/ 34 h 87"/>
                  <a:gd name="T10" fmla="*/ 79 w 155"/>
                  <a:gd name="T11" fmla="*/ 27 h 87"/>
                  <a:gd name="T12" fmla="*/ 62 w 155"/>
                  <a:gd name="T13" fmla="*/ 21 h 87"/>
                  <a:gd name="T14" fmla="*/ 46 w 155"/>
                  <a:gd name="T15" fmla="*/ 14 h 87"/>
                  <a:gd name="T16" fmla="*/ 29 w 155"/>
                  <a:gd name="T17" fmla="*/ 7 h 87"/>
                  <a:gd name="T18" fmla="*/ 13 w 155"/>
                  <a:gd name="T19" fmla="*/ 0 h 87"/>
                  <a:gd name="T20" fmla="*/ 0 w 155"/>
                  <a:gd name="T21" fmla="*/ 31 h 87"/>
                  <a:gd name="T22" fmla="*/ 16 w 155"/>
                  <a:gd name="T23" fmla="*/ 38 h 87"/>
                  <a:gd name="T24" fmla="*/ 32 w 155"/>
                  <a:gd name="T25" fmla="*/ 44 h 87"/>
                  <a:gd name="T26" fmla="*/ 49 w 155"/>
                  <a:gd name="T27" fmla="*/ 51 h 87"/>
                  <a:gd name="T28" fmla="*/ 66 w 155"/>
                  <a:gd name="T29" fmla="*/ 58 h 87"/>
                  <a:gd name="T30" fmla="*/ 82 w 155"/>
                  <a:gd name="T31" fmla="*/ 65 h 87"/>
                  <a:gd name="T32" fmla="*/ 99 w 155"/>
                  <a:gd name="T33" fmla="*/ 72 h 87"/>
                  <a:gd name="T34" fmla="*/ 115 w 155"/>
                  <a:gd name="T35" fmla="*/ 79 h 87"/>
                  <a:gd name="T36" fmla="*/ 132 w 155"/>
                  <a:gd name="T37" fmla="*/ 87 h 87"/>
                  <a:gd name="T38" fmla="*/ 122 w 155"/>
                  <a:gd name="T39" fmla="*/ 71 h 87"/>
                  <a:gd name="T40" fmla="*/ 155 w 155"/>
                  <a:gd name="T41" fmla="*/ 71 h 87"/>
                  <a:gd name="T42" fmla="*/ 155 w 155"/>
                  <a:gd name="T43" fmla="*/ 60 h 87"/>
                  <a:gd name="T44" fmla="*/ 144 w 155"/>
                  <a:gd name="T45" fmla="*/ 56 h 87"/>
                  <a:gd name="T46" fmla="*/ 155 w 155"/>
                  <a:gd name="T47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5" h="87">
                    <a:moveTo>
                      <a:pt x="155" y="71"/>
                    </a:moveTo>
                    <a:lnTo>
                      <a:pt x="144" y="56"/>
                    </a:lnTo>
                    <a:lnTo>
                      <a:pt x="129" y="49"/>
                    </a:lnTo>
                    <a:lnTo>
                      <a:pt x="111" y="41"/>
                    </a:lnTo>
                    <a:lnTo>
                      <a:pt x="94" y="34"/>
                    </a:lnTo>
                    <a:lnTo>
                      <a:pt x="79" y="27"/>
                    </a:lnTo>
                    <a:lnTo>
                      <a:pt x="62" y="21"/>
                    </a:lnTo>
                    <a:lnTo>
                      <a:pt x="46" y="14"/>
                    </a:lnTo>
                    <a:lnTo>
                      <a:pt x="29" y="7"/>
                    </a:lnTo>
                    <a:lnTo>
                      <a:pt x="13" y="0"/>
                    </a:lnTo>
                    <a:lnTo>
                      <a:pt x="0" y="31"/>
                    </a:lnTo>
                    <a:lnTo>
                      <a:pt x="16" y="38"/>
                    </a:lnTo>
                    <a:lnTo>
                      <a:pt x="32" y="44"/>
                    </a:lnTo>
                    <a:lnTo>
                      <a:pt x="49" y="51"/>
                    </a:lnTo>
                    <a:lnTo>
                      <a:pt x="66" y="58"/>
                    </a:lnTo>
                    <a:lnTo>
                      <a:pt x="82" y="65"/>
                    </a:lnTo>
                    <a:lnTo>
                      <a:pt x="99" y="72"/>
                    </a:lnTo>
                    <a:lnTo>
                      <a:pt x="115" y="79"/>
                    </a:lnTo>
                    <a:lnTo>
                      <a:pt x="132" y="87"/>
                    </a:lnTo>
                    <a:lnTo>
                      <a:pt x="122" y="71"/>
                    </a:lnTo>
                    <a:lnTo>
                      <a:pt x="155" y="71"/>
                    </a:lnTo>
                    <a:lnTo>
                      <a:pt x="155" y="60"/>
                    </a:lnTo>
                    <a:lnTo>
                      <a:pt x="144" y="56"/>
                    </a:lnTo>
                    <a:lnTo>
                      <a:pt x="155" y="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4533" y="2800"/>
                <a:ext cx="8" cy="15"/>
              </a:xfrm>
              <a:custGeom>
                <a:avLst/>
                <a:gdLst>
                  <a:gd name="T0" fmla="*/ 17 w 33"/>
                  <a:gd name="T1" fmla="*/ 23 h 58"/>
                  <a:gd name="T2" fmla="*/ 33 w 33"/>
                  <a:gd name="T3" fmla="*/ 40 h 58"/>
                  <a:gd name="T4" fmla="*/ 33 w 33"/>
                  <a:gd name="T5" fmla="*/ 35 h 58"/>
                  <a:gd name="T6" fmla="*/ 33 w 33"/>
                  <a:gd name="T7" fmla="*/ 30 h 58"/>
                  <a:gd name="T8" fmla="*/ 33 w 33"/>
                  <a:gd name="T9" fmla="*/ 25 h 58"/>
                  <a:gd name="T10" fmla="*/ 33 w 33"/>
                  <a:gd name="T11" fmla="*/ 20 h 58"/>
                  <a:gd name="T12" fmla="*/ 33 w 33"/>
                  <a:gd name="T13" fmla="*/ 14 h 58"/>
                  <a:gd name="T14" fmla="*/ 33 w 33"/>
                  <a:gd name="T15" fmla="*/ 10 h 58"/>
                  <a:gd name="T16" fmla="*/ 33 w 33"/>
                  <a:gd name="T17" fmla="*/ 5 h 58"/>
                  <a:gd name="T18" fmla="*/ 33 w 33"/>
                  <a:gd name="T19" fmla="*/ 0 h 58"/>
                  <a:gd name="T20" fmla="*/ 0 w 33"/>
                  <a:gd name="T21" fmla="*/ 0 h 58"/>
                  <a:gd name="T22" fmla="*/ 0 w 33"/>
                  <a:gd name="T23" fmla="*/ 5 h 58"/>
                  <a:gd name="T24" fmla="*/ 0 w 33"/>
                  <a:gd name="T25" fmla="*/ 10 h 58"/>
                  <a:gd name="T26" fmla="*/ 0 w 33"/>
                  <a:gd name="T27" fmla="*/ 14 h 58"/>
                  <a:gd name="T28" fmla="*/ 0 w 33"/>
                  <a:gd name="T29" fmla="*/ 20 h 58"/>
                  <a:gd name="T30" fmla="*/ 0 w 33"/>
                  <a:gd name="T31" fmla="*/ 25 h 58"/>
                  <a:gd name="T32" fmla="*/ 0 w 33"/>
                  <a:gd name="T33" fmla="*/ 30 h 58"/>
                  <a:gd name="T34" fmla="*/ 0 w 33"/>
                  <a:gd name="T35" fmla="*/ 35 h 58"/>
                  <a:gd name="T36" fmla="*/ 0 w 33"/>
                  <a:gd name="T37" fmla="*/ 40 h 58"/>
                  <a:gd name="T38" fmla="*/ 17 w 33"/>
                  <a:gd name="T39" fmla="*/ 58 h 58"/>
                  <a:gd name="T40" fmla="*/ 0 w 33"/>
                  <a:gd name="T41" fmla="*/ 40 h 58"/>
                  <a:gd name="T42" fmla="*/ 0 w 33"/>
                  <a:gd name="T43" fmla="*/ 58 h 58"/>
                  <a:gd name="T44" fmla="*/ 17 w 33"/>
                  <a:gd name="T45" fmla="*/ 58 h 58"/>
                  <a:gd name="T46" fmla="*/ 17 w 33"/>
                  <a:gd name="T47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8">
                    <a:moveTo>
                      <a:pt x="17" y="23"/>
                    </a:moveTo>
                    <a:lnTo>
                      <a:pt x="33" y="40"/>
                    </a:lnTo>
                    <a:lnTo>
                      <a:pt x="33" y="35"/>
                    </a:lnTo>
                    <a:lnTo>
                      <a:pt x="33" y="30"/>
                    </a:lnTo>
                    <a:lnTo>
                      <a:pt x="33" y="25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3" y="10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17" y="58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17" y="58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4537" y="2806"/>
                <a:ext cx="16" cy="9"/>
              </a:xfrm>
              <a:custGeom>
                <a:avLst/>
                <a:gdLst>
                  <a:gd name="T0" fmla="*/ 63 w 63"/>
                  <a:gd name="T1" fmla="*/ 8 h 35"/>
                  <a:gd name="T2" fmla="*/ 50 w 63"/>
                  <a:gd name="T3" fmla="*/ 0 h 35"/>
                  <a:gd name="T4" fmla="*/ 44 w 63"/>
                  <a:gd name="T5" fmla="*/ 0 h 35"/>
                  <a:gd name="T6" fmla="*/ 37 w 63"/>
                  <a:gd name="T7" fmla="*/ 0 h 35"/>
                  <a:gd name="T8" fmla="*/ 30 w 63"/>
                  <a:gd name="T9" fmla="*/ 0 h 35"/>
                  <a:gd name="T10" fmla="*/ 25 w 63"/>
                  <a:gd name="T11" fmla="*/ 0 h 35"/>
                  <a:gd name="T12" fmla="*/ 18 w 63"/>
                  <a:gd name="T13" fmla="*/ 0 h 35"/>
                  <a:gd name="T14" fmla="*/ 12 w 63"/>
                  <a:gd name="T15" fmla="*/ 0 h 35"/>
                  <a:gd name="T16" fmla="*/ 5 w 63"/>
                  <a:gd name="T17" fmla="*/ 0 h 35"/>
                  <a:gd name="T18" fmla="*/ 0 w 63"/>
                  <a:gd name="T19" fmla="*/ 0 h 35"/>
                  <a:gd name="T20" fmla="*/ 0 w 63"/>
                  <a:gd name="T21" fmla="*/ 35 h 35"/>
                  <a:gd name="T22" fmla="*/ 5 w 63"/>
                  <a:gd name="T23" fmla="*/ 35 h 35"/>
                  <a:gd name="T24" fmla="*/ 12 w 63"/>
                  <a:gd name="T25" fmla="*/ 35 h 35"/>
                  <a:gd name="T26" fmla="*/ 18 w 63"/>
                  <a:gd name="T27" fmla="*/ 35 h 35"/>
                  <a:gd name="T28" fmla="*/ 25 w 63"/>
                  <a:gd name="T29" fmla="*/ 35 h 35"/>
                  <a:gd name="T30" fmla="*/ 30 w 63"/>
                  <a:gd name="T31" fmla="*/ 35 h 35"/>
                  <a:gd name="T32" fmla="*/ 37 w 63"/>
                  <a:gd name="T33" fmla="*/ 35 h 35"/>
                  <a:gd name="T34" fmla="*/ 44 w 63"/>
                  <a:gd name="T35" fmla="*/ 35 h 35"/>
                  <a:gd name="T36" fmla="*/ 50 w 63"/>
                  <a:gd name="T37" fmla="*/ 35 h 35"/>
                  <a:gd name="T38" fmla="*/ 36 w 63"/>
                  <a:gd name="T39" fmla="*/ 27 h 35"/>
                  <a:gd name="T40" fmla="*/ 63 w 63"/>
                  <a:gd name="T41" fmla="*/ 8 h 35"/>
                  <a:gd name="T42" fmla="*/ 59 w 63"/>
                  <a:gd name="T43" fmla="*/ 0 h 35"/>
                  <a:gd name="T44" fmla="*/ 50 w 63"/>
                  <a:gd name="T45" fmla="*/ 0 h 35"/>
                  <a:gd name="T46" fmla="*/ 63 w 63"/>
                  <a:gd name="T4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5">
                    <a:moveTo>
                      <a:pt x="63" y="8"/>
                    </a:move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25" y="35"/>
                    </a:lnTo>
                    <a:lnTo>
                      <a:pt x="30" y="35"/>
                    </a:lnTo>
                    <a:lnTo>
                      <a:pt x="37" y="35"/>
                    </a:lnTo>
                    <a:lnTo>
                      <a:pt x="44" y="35"/>
                    </a:lnTo>
                    <a:lnTo>
                      <a:pt x="50" y="35"/>
                    </a:lnTo>
                    <a:lnTo>
                      <a:pt x="36" y="27"/>
                    </a:lnTo>
                    <a:lnTo>
                      <a:pt x="63" y="8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4546" y="2808"/>
                <a:ext cx="16" cy="19"/>
              </a:xfrm>
              <a:custGeom>
                <a:avLst/>
                <a:gdLst>
                  <a:gd name="T0" fmla="*/ 50 w 63"/>
                  <a:gd name="T1" fmla="*/ 44 h 76"/>
                  <a:gd name="T2" fmla="*/ 63 w 63"/>
                  <a:gd name="T3" fmla="*/ 50 h 76"/>
                  <a:gd name="T4" fmla="*/ 58 w 63"/>
                  <a:gd name="T5" fmla="*/ 45 h 76"/>
                  <a:gd name="T6" fmla="*/ 53 w 63"/>
                  <a:gd name="T7" fmla="*/ 38 h 76"/>
                  <a:gd name="T8" fmla="*/ 50 w 63"/>
                  <a:gd name="T9" fmla="*/ 31 h 76"/>
                  <a:gd name="T10" fmla="*/ 46 w 63"/>
                  <a:gd name="T11" fmla="*/ 25 h 76"/>
                  <a:gd name="T12" fmla="*/ 41 w 63"/>
                  <a:gd name="T13" fmla="*/ 19 h 76"/>
                  <a:gd name="T14" fmla="*/ 36 w 63"/>
                  <a:gd name="T15" fmla="*/ 13 h 76"/>
                  <a:gd name="T16" fmla="*/ 32 w 63"/>
                  <a:gd name="T17" fmla="*/ 6 h 76"/>
                  <a:gd name="T18" fmla="*/ 27 w 63"/>
                  <a:gd name="T19" fmla="*/ 0 h 76"/>
                  <a:gd name="T20" fmla="*/ 0 w 63"/>
                  <a:gd name="T21" fmla="*/ 19 h 76"/>
                  <a:gd name="T22" fmla="*/ 5 w 63"/>
                  <a:gd name="T23" fmla="*/ 25 h 76"/>
                  <a:gd name="T24" fmla="*/ 9 w 63"/>
                  <a:gd name="T25" fmla="*/ 31 h 76"/>
                  <a:gd name="T26" fmla="*/ 14 w 63"/>
                  <a:gd name="T27" fmla="*/ 38 h 76"/>
                  <a:gd name="T28" fmla="*/ 18 w 63"/>
                  <a:gd name="T29" fmla="*/ 44 h 76"/>
                  <a:gd name="T30" fmla="*/ 23 w 63"/>
                  <a:gd name="T31" fmla="*/ 50 h 76"/>
                  <a:gd name="T32" fmla="*/ 27 w 63"/>
                  <a:gd name="T33" fmla="*/ 57 h 76"/>
                  <a:gd name="T34" fmla="*/ 32 w 63"/>
                  <a:gd name="T35" fmla="*/ 63 h 76"/>
                  <a:gd name="T36" fmla="*/ 36 w 63"/>
                  <a:gd name="T37" fmla="*/ 70 h 76"/>
                  <a:gd name="T38" fmla="*/ 49 w 63"/>
                  <a:gd name="T39" fmla="*/ 76 h 76"/>
                  <a:gd name="T40" fmla="*/ 36 w 63"/>
                  <a:gd name="T41" fmla="*/ 70 h 76"/>
                  <a:gd name="T42" fmla="*/ 41 w 63"/>
                  <a:gd name="T43" fmla="*/ 76 h 76"/>
                  <a:gd name="T44" fmla="*/ 49 w 63"/>
                  <a:gd name="T45" fmla="*/ 76 h 76"/>
                  <a:gd name="T46" fmla="*/ 50 w 63"/>
                  <a:gd name="T4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76">
                    <a:moveTo>
                      <a:pt x="50" y="44"/>
                    </a:moveTo>
                    <a:lnTo>
                      <a:pt x="63" y="50"/>
                    </a:lnTo>
                    <a:lnTo>
                      <a:pt x="58" y="45"/>
                    </a:lnTo>
                    <a:lnTo>
                      <a:pt x="53" y="38"/>
                    </a:lnTo>
                    <a:lnTo>
                      <a:pt x="50" y="31"/>
                    </a:lnTo>
                    <a:lnTo>
                      <a:pt x="46" y="25"/>
                    </a:lnTo>
                    <a:lnTo>
                      <a:pt x="41" y="19"/>
                    </a:lnTo>
                    <a:lnTo>
                      <a:pt x="36" y="13"/>
                    </a:lnTo>
                    <a:lnTo>
                      <a:pt x="32" y="6"/>
                    </a:lnTo>
                    <a:lnTo>
                      <a:pt x="27" y="0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9" y="31"/>
                    </a:lnTo>
                    <a:lnTo>
                      <a:pt x="14" y="38"/>
                    </a:lnTo>
                    <a:lnTo>
                      <a:pt x="18" y="44"/>
                    </a:lnTo>
                    <a:lnTo>
                      <a:pt x="23" y="50"/>
                    </a:lnTo>
                    <a:lnTo>
                      <a:pt x="27" y="57"/>
                    </a:lnTo>
                    <a:lnTo>
                      <a:pt x="32" y="63"/>
                    </a:lnTo>
                    <a:lnTo>
                      <a:pt x="36" y="70"/>
                    </a:lnTo>
                    <a:lnTo>
                      <a:pt x="49" y="76"/>
                    </a:lnTo>
                    <a:lnTo>
                      <a:pt x="36" y="70"/>
                    </a:lnTo>
                    <a:lnTo>
                      <a:pt x="41" y="76"/>
                    </a:lnTo>
                    <a:lnTo>
                      <a:pt x="49" y="76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558" y="2813"/>
                <a:ext cx="54" cy="14"/>
              </a:xfrm>
              <a:custGeom>
                <a:avLst/>
                <a:gdLst>
                  <a:gd name="T0" fmla="*/ 215 w 215"/>
                  <a:gd name="T1" fmla="*/ 19 h 58"/>
                  <a:gd name="T2" fmla="*/ 194 w 215"/>
                  <a:gd name="T3" fmla="*/ 4 h 58"/>
                  <a:gd name="T4" fmla="*/ 168 w 215"/>
                  <a:gd name="T5" fmla="*/ 9 h 58"/>
                  <a:gd name="T6" fmla="*/ 143 w 215"/>
                  <a:gd name="T7" fmla="*/ 14 h 58"/>
                  <a:gd name="T8" fmla="*/ 119 w 215"/>
                  <a:gd name="T9" fmla="*/ 18 h 58"/>
                  <a:gd name="T10" fmla="*/ 95 w 215"/>
                  <a:gd name="T11" fmla="*/ 21 h 58"/>
                  <a:gd name="T12" fmla="*/ 73 w 215"/>
                  <a:gd name="T13" fmla="*/ 24 h 58"/>
                  <a:gd name="T14" fmla="*/ 50 w 215"/>
                  <a:gd name="T15" fmla="*/ 25 h 58"/>
                  <a:gd name="T16" fmla="*/ 26 w 215"/>
                  <a:gd name="T17" fmla="*/ 25 h 58"/>
                  <a:gd name="T18" fmla="*/ 1 w 215"/>
                  <a:gd name="T19" fmla="*/ 24 h 58"/>
                  <a:gd name="T20" fmla="*/ 0 w 215"/>
                  <a:gd name="T21" fmla="*/ 56 h 58"/>
                  <a:gd name="T22" fmla="*/ 26 w 215"/>
                  <a:gd name="T23" fmla="*/ 58 h 58"/>
                  <a:gd name="T24" fmla="*/ 51 w 215"/>
                  <a:gd name="T25" fmla="*/ 58 h 58"/>
                  <a:gd name="T26" fmla="*/ 75 w 215"/>
                  <a:gd name="T27" fmla="*/ 56 h 58"/>
                  <a:gd name="T28" fmla="*/ 100 w 215"/>
                  <a:gd name="T29" fmla="*/ 54 h 58"/>
                  <a:gd name="T30" fmla="*/ 124 w 215"/>
                  <a:gd name="T31" fmla="*/ 51 h 58"/>
                  <a:gd name="T32" fmla="*/ 149 w 215"/>
                  <a:gd name="T33" fmla="*/ 46 h 58"/>
                  <a:gd name="T34" fmla="*/ 174 w 215"/>
                  <a:gd name="T35" fmla="*/ 42 h 58"/>
                  <a:gd name="T36" fmla="*/ 201 w 215"/>
                  <a:gd name="T37" fmla="*/ 36 h 58"/>
                  <a:gd name="T38" fmla="*/ 182 w 215"/>
                  <a:gd name="T39" fmla="*/ 20 h 58"/>
                  <a:gd name="T40" fmla="*/ 215 w 215"/>
                  <a:gd name="T41" fmla="*/ 19 h 58"/>
                  <a:gd name="T42" fmla="*/ 213 w 215"/>
                  <a:gd name="T43" fmla="*/ 0 h 58"/>
                  <a:gd name="T44" fmla="*/ 194 w 215"/>
                  <a:gd name="T45" fmla="*/ 4 h 58"/>
                  <a:gd name="T46" fmla="*/ 215 w 215"/>
                  <a:gd name="T47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5" h="58">
                    <a:moveTo>
                      <a:pt x="215" y="19"/>
                    </a:moveTo>
                    <a:lnTo>
                      <a:pt x="194" y="4"/>
                    </a:lnTo>
                    <a:lnTo>
                      <a:pt x="168" y="9"/>
                    </a:lnTo>
                    <a:lnTo>
                      <a:pt x="143" y="14"/>
                    </a:lnTo>
                    <a:lnTo>
                      <a:pt x="119" y="18"/>
                    </a:lnTo>
                    <a:lnTo>
                      <a:pt x="95" y="21"/>
                    </a:lnTo>
                    <a:lnTo>
                      <a:pt x="73" y="24"/>
                    </a:lnTo>
                    <a:lnTo>
                      <a:pt x="50" y="25"/>
                    </a:lnTo>
                    <a:lnTo>
                      <a:pt x="26" y="25"/>
                    </a:lnTo>
                    <a:lnTo>
                      <a:pt x="1" y="24"/>
                    </a:lnTo>
                    <a:lnTo>
                      <a:pt x="0" y="56"/>
                    </a:lnTo>
                    <a:lnTo>
                      <a:pt x="26" y="58"/>
                    </a:lnTo>
                    <a:lnTo>
                      <a:pt x="51" y="58"/>
                    </a:lnTo>
                    <a:lnTo>
                      <a:pt x="75" y="56"/>
                    </a:lnTo>
                    <a:lnTo>
                      <a:pt x="100" y="54"/>
                    </a:lnTo>
                    <a:lnTo>
                      <a:pt x="124" y="51"/>
                    </a:lnTo>
                    <a:lnTo>
                      <a:pt x="149" y="46"/>
                    </a:lnTo>
                    <a:lnTo>
                      <a:pt x="174" y="42"/>
                    </a:lnTo>
                    <a:lnTo>
                      <a:pt x="201" y="36"/>
                    </a:lnTo>
                    <a:lnTo>
                      <a:pt x="182" y="20"/>
                    </a:lnTo>
                    <a:lnTo>
                      <a:pt x="215" y="19"/>
                    </a:lnTo>
                    <a:lnTo>
                      <a:pt x="213" y="0"/>
                    </a:lnTo>
                    <a:lnTo>
                      <a:pt x="194" y="4"/>
                    </a:lnTo>
                    <a:lnTo>
                      <a:pt x="215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604" y="2818"/>
                <a:ext cx="30" cy="41"/>
              </a:xfrm>
              <a:custGeom>
                <a:avLst/>
                <a:gdLst>
                  <a:gd name="T0" fmla="*/ 120 w 120"/>
                  <a:gd name="T1" fmla="*/ 139 h 165"/>
                  <a:gd name="T2" fmla="*/ 111 w 120"/>
                  <a:gd name="T3" fmla="*/ 132 h 165"/>
                  <a:gd name="T4" fmla="*/ 94 w 120"/>
                  <a:gd name="T5" fmla="*/ 128 h 165"/>
                  <a:gd name="T6" fmla="*/ 79 w 120"/>
                  <a:gd name="T7" fmla="*/ 124 h 165"/>
                  <a:gd name="T8" fmla="*/ 68 w 120"/>
                  <a:gd name="T9" fmla="*/ 119 h 165"/>
                  <a:gd name="T10" fmla="*/ 59 w 120"/>
                  <a:gd name="T11" fmla="*/ 115 h 165"/>
                  <a:gd name="T12" fmla="*/ 52 w 120"/>
                  <a:gd name="T13" fmla="*/ 110 h 165"/>
                  <a:gd name="T14" fmla="*/ 46 w 120"/>
                  <a:gd name="T15" fmla="*/ 106 h 165"/>
                  <a:gd name="T16" fmla="*/ 43 w 120"/>
                  <a:gd name="T17" fmla="*/ 100 h 165"/>
                  <a:gd name="T18" fmla="*/ 39 w 120"/>
                  <a:gd name="T19" fmla="*/ 94 h 165"/>
                  <a:gd name="T20" fmla="*/ 37 w 120"/>
                  <a:gd name="T21" fmla="*/ 87 h 165"/>
                  <a:gd name="T22" fmla="*/ 36 w 120"/>
                  <a:gd name="T23" fmla="*/ 80 h 165"/>
                  <a:gd name="T24" fmla="*/ 35 w 120"/>
                  <a:gd name="T25" fmla="*/ 70 h 165"/>
                  <a:gd name="T26" fmla="*/ 34 w 120"/>
                  <a:gd name="T27" fmla="*/ 59 h 165"/>
                  <a:gd name="T28" fmla="*/ 34 w 120"/>
                  <a:gd name="T29" fmla="*/ 32 h 165"/>
                  <a:gd name="T30" fmla="*/ 33 w 120"/>
                  <a:gd name="T31" fmla="*/ 0 h 165"/>
                  <a:gd name="T32" fmla="*/ 0 w 120"/>
                  <a:gd name="T33" fmla="*/ 1 h 165"/>
                  <a:gd name="T34" fmla="*/ 0 w 120"/>
                  <a:gd name="T35" fmla="*/ 33 h 165"/>
                  <a:gd name="T36" fmla="*/ 1 w 120"/>
                  <a:gd name="T37" fmla="*/ 60 h 165"/>
                  <a:gd name="T38" fmla="*/ 2 w 120"/>
                  <a:gd name="T39" fmla="*/ 73 h 165"/>
                  <a:gd name="T40" fmla="*/ 3 w 120"/>
                  <a:gd name="T41" fmla="*/ 85 h 165"/>
                  <a:gd name="T42" fmla="*/ 5 w 120"/>
                  <a:gd name="T43" fmla="*/ 97 h 165"/>
                  <a:gd name="T44" fmla="*/ 9 w 120"/>
                  <a:gd name="T45" fmla="*/ 108 h 165"/>
                  <a:gd name="T46" fmla="*/ 14 w 120"/>
                  <a:gd name="T47" fmla="*/ 118 h 165"/>
                  <a:gd name="T48" fmla="*/ 21 w 120"/>
                  <a:gd name="T49" fmla="*/ 127 h 165"/>
                  <a:gd name="T50" fmla="*/ 30 w 120"/>
                  <a:gd name="T51" fmla="*/ 136 h 165"/>
                  <a:gd name="T52" fmla="*/ 42 w 120"/>
                  <a:gd name="T53" fmla="*/ 143 h 165"/>
                  <a:gd name="T54" fmla="*/ 54 w 120"/>
                  <a:gd name="T55" fmla="*/ 150 h 165"/>
                  <a:gd name="T56" fmla="*/ 69 w 120"/>
                  <a:gd name="T57" fmla="*/ 156 h 165"/>
                  <a:gd name="T58" fmla="*/ 85 w 120"/>
                  <a:gd name="T59" fmla="*/ 160 h 165"/>
                  <a:gd name="T60" fmla="*/ 104 w 120"/>
                  <a:gd name="T61" fmla="*/ 165 h 165"/>
                  <a:gd name="T62" fmla="*/ 94 w 120"/>
                  <a:gd name="T63" fmla="*/ 158 h 165"/>
                  <a:gd name="T64" fmla="*/ 120 w 120"/>
                  <a:gd name="T65" fmla="*/ 139 h 165"/>
                  <a:gd name="T66" fmla="*/ 117 w 120"/>
                  <a:gd name="T67" fmla="*/ 133 h 165"/>
                  <a:gd name="T68" fmla="*/ 111 w 120"/>
                  <a:gd name="T69" fmla="*/ 132 h 165"/>
                  <a:gd name="T70" fmla="*/ 120 w 120"/>
                  <a:gd name="T71" fmla="*/ 13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" h="165">
                    <a:moveTo>
                      <a:pt x="120" y="139"/>
                    </a:moveTo>
                    <a:lnTo>
                      <a:pt x="111" y="132"/>
                    </a:lnTo>
                    <a:lnTo>
                      <a:pt x="94" y="128"/>
                    </a:lnTo>
                    <a:lnTo>
                      <a:pt x="79" y="124"/>
                    </a:lnTo>
                    <a:lnTo>
                      <a:pt x="68" y="119"/>
                    </a:lnTo>
                    <a:lnTo>
                      <a:pt x="59" y="115"/>
                    </a:lnTo>
                    <a:lnTo>
                      <a:pt x="52" y="110"/>
                    </a:lnTo>
                    <a:lnTo>
                      <a:pt x="46" y="106"/>
                    </a:lnTo>
                    <a:lnTo>
                      <a:pt x="43" y="100"/>
                    </a:lnTo>
                    <a:lnTo>
                      <a:pt x="39" y="94"/>
                    </a:lnTo>
                    <a:lnTo>
                      <a:pt x="37" y="87"/>
                    </a:lnTo>
                    <a:lnTo>
                      <a:pt x="36" y="80"/>
                    </a:lnTo>
                    <a:lnTo>
                      <a:pt x="35" y="70"/>
                    </a:lnTo>
                    <a:lnTo>
                      <a:pt x="34" y="59"/>
                    </a:lnTo>
                    <a:lnTo>
                      <a:pt x="34" y="32"/>
                    </a:lnTo>
                    <a:lnTo>
                      <a:pt x="33" y="0"/>
                    </a:lnTo>
                    <a:lnTo>
                      <a:pt x="0" y="1"/>
                    </a:lnTo>
                    <a:lnTo>
                      <a:pt x="0" y="33"/>
                    </a:lnTo>
                    <a:lnTo>
                      <a:pt x="1" y="60"/>
                    </a:lnTo>
                    <a:lnTo>
                      <a:pt x="2" y="73"/>
                    </a:lnTo>
                    <a:lnTo>
                      <a:pt x="3" y="85"/>
                    </a:lnTo>
                    <a:lnTo>
                      <a:pt x="5" y="97"/>
                    </a:lnTo>
                    <a:lnTo>
                      <a:pt x="9" y="108"/>
                    </a:lnTo>
                    <a:lnTo>
                      <a:pt x="14" y="118"/>
                    </a:lnTo>
                    <a:lnTo>
                      <a:pt x="21" y="127"/>
                    </a:lnTo>
                    <a:lnTo>
                      <a:pt x="30" y="136"/>
                    </a:lnTo>
                    <a:lnTo>
                      <a:pt x="42" y="143"/>
                    </a:lnTo>
                    <a:lnTo>
                      <a:pt x="54" y="150"/>
                    </a:lnTo>
                    <a:lnTo>
                      <a:pt x="69" y="156"/>
                    </a:lnTo>
                    <a:lnTo>
                      <a:pt x="85" y="160"/>
                    </a:lnTo>
                    <a:lnTo>
                      <a:pt x="104" y="165"/>
                    </a:lnTo>
                    <a:lnTo>
                      <a:pt x="94" y="158"/>
                    </a:lnTo>
                    <a:lnTo>
                      <a:pt x="120" y="139"/>
                    </a:lnTo>
                    <a:lnTo>
                      <a:pt x="117" y="133"/>
                    </a:lnTo>
                    <a:lnTo>
                      <a:pt x="111" y="132"/>
                    </a:lnTo>
                    <a:lnTo>
                      <a:pt x="120" y="1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27" y="2852"/>
                <a:ext cx="25" cy="35"/>
              </a:xfrm>
              <a:custGeom>
                <a:avLst/>
                <a:gdLst>
                  <a:gd name="T0" fmla="*/ 92 w 96"/>
                  <a:gd name="T1" fmla="*/ 137 h 137"/>
                  <a:gd name="T2" fmla="*/ 96 w 96"/>
                  <a:gd name="T3" fmla="*/ 126 h 137"/>
                  <a:gd name="T4" fmla="*/ 95 w 96"/>
                  <a:gd name="T5" fmla="*/ 115 h 137"/>
                  <a:gd name="T6" fmla="*/ 94 w 96"/>
                  <a:gd name="T7" fmla="*/ 104 h 137"/>
                  <a:gd name="T8" fmla="*/ 92 w 96"/>
                  <a:gd name="T9" fmla="*/ 94 h 137"/>
                  <a:gd name="T10" fmla="*/ 89 w 96"/>
                  <a:gd name="T11" fmla="*/ 84 h 137"/>
                  <a:gd name="T12" fmla="*/ 79 w 96"/>
                  <a:gd name="T13" fmla="*/ 67 h 137"/>
                  <a:gd name="T14" fmla="*/ 69 w 96"/>
                  <a:gd name="T15" fmla="*/ 51 h 137"/>
                  <a:gd name="T16" fmla="*/ 59 w 96"/>
                  <a:gd name="T17" fmla="*/ 37 h 137"/>
                  <a:gd name="T18" fmla="*/ 48 w 96"/>
                  <a:gd name="T19" fmla="*/ 23 h 137"/>
                  <a:gd name="T20" fmla="*/ 36 w 96"/>
                  <a:gd name="T21" fmla="*/ 11 h 137"/>
                  <a:gd name="T22" fmla="*/ 26 w 96"/>
                  <a:gd name="T23" fmla="*/ 0 h 137"/>
                  <a:gd name="T24" fmla="*/ 0 w 96"/>
                  <a:gd name="T25" fmla="*/ 19 h 137"/>
                  <a:gd name="T26" fmla="*/ 11 w 96"/>
                  <a:gd name="T27" fmla="*/ 32 h 137"/>
                  <a:gd name="T28" fmla="*/ 23 w 96"/>
                  <a:gd name="T29" fmla="*/ 45 h 137"/>
                  <a:gd name="T30" fmla="*/ 33 w 96"/>
                  <a:gd name="T31" fmla="*/ 57 h 137"/>
                  <a:gd name="T32" fmla="*/ 43 w 96"/>
                  <a:gd name="T33" fmla="*/ 70 h 137"/>
                  <a:gd name="T34" fmla="*/ 51 w 96"/>
                  <a:gd name="T35" fmla="*/ 84 h 137"/>
                  <a:gd name="T36" fmla="*/ 58 w 96"/>
                  <a:gd name="T37" fmla="*/ 97 h 137"/>
                  <a:gd name="T38" fmla="*/ 60 w 96"/>
                  <a:gd name="T39" fmla="*/ 103 h 137"/>
                  <a:gd name="T40" fmla="*/ 61 w 96"/>
                  <a:gd name="T41" fmla="*/ 111 h 137"/>
                  <a:gd name="T42" fmla="*/ 62 w 96"/>
                  <a:gd name="T43" fmla="*/ 118 h 137"/>
                  <a:gd name="T44" fmla="*/ 62 w 96"/>
                  <a:gd name="T45" fmla="*/ 126 h 137"/>
                  <a:gd name="T46" fmla="*/ 66 w 96"/>
                  <a:gd name="T47" fmla="*/ 115 h 137"/>
                  <a:gd name="T48" fmla="*/ 92 w 96"/>
                  <a:gd name="T49" fmla="*/ 136 h 137"/>
                  <a:gd name="T50" fmla="*/ 96 w 96"/>
                  <a:gd name="T51" fmla="*/ 131 h 137"/>
                  <a:gd name="T52" fmla="*/ 96 w 96"/>
                  <a:gd name="T53" fmla="*/ 126 h 137"/>
                  <a:gd name="T54" fmla="*/ 92 w 96"/>
                  <a:gd name="T5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137">
                    <a:moveTo>
                      <a:pt x="92" y="137"/>
                    </a:moveTo>
                    <a:lnTo>
                      <a:pt x="96" y="126"/>
                    </a:lnTo>
                    <a:lnTo>
                      <a:pt x="95" y="115"/>
                    </a:lnTo>
                    <a:lnTo>
                      <a:pt x="94" y="104"/>
                    </a:lnTo>
                    <a:lnTo>
                      <a:pt x="92" y="94"/>
                    </a:lnTo>
                    <a:lnTo>
                      <a:pt x="89" y="84"/>
                    </a:lnTo>
                    <a:lnTo>
                      <a:pt x="79" y="67"/>
                    </a:lnTo>
                    <a:lnTo>
                      <a:pt x="69" y="51"/>
                    </a:lnTo>
                    <a:lnTo>
                      <a:pt x="59" y="37"/>
                    </a:lnTo>
                    <a:lnTo>
                      <a:pt x="48" y="23"/>
                    </a:lnTo>
                    <a:lnTo>
                      <a:pt x="36" y="11"/>
                    </a:lnTo>
                    <a:lnTo>
                      <a:pt x="26" y="0"/>
                    </a:lnTo>
                    <a:lnTo>
                      <a:pt x="0" y="19"/>
                    </a:lnTo>
                    <a:lnTo>
                      <a:pt x="11" y="32"/>
                    </a:lnTo>
                    <a:lnTo>
                      <a:pt x="23" y="45"/>
                    </a:lnTo>
                    <a:lnTo>
                      <a:pt x="33" y="57"/>
                    </a:lnTo>
                    <a:lnTo>
                      <a:pt x="43" y="70"/>
                    </a:lnTo>
                    <a:lnTo>
                      <a:pt x="51" y="84"/>
                    </a:lnTo>
                    <a:lnTo>
                      <a:pt x="58" y="97"/>
                    </a:lnTo>
                    <a:lnTo>
                      <a:pt x="60" y="103"/>
                    </a:lnTo>
                    <a:lnTo>
                      <a:pt x="61" y="111"/>
                    </a:lnTo>
                    <a:lnTo>
                      <a:pt x="62" y="118"/>
                    </a:lnTo>
                    <a:lnTo>
                      <a:pt x="62" y="126"/>
                    </a:lnTo>
                    <a:lnTo>
                      <a:pt x="66" y="115"/>
                    </a:lnTo>
                    <a:lnTo>
                      <a:pt x="92" y="136"/>
                    </a:lnTo>
                    <a:lnTo>
                      <a:pt x="96" y="131"/>
                    </a:lnTo>
                    <a:lnTo>
                      <a:pt x="96" y="126"/>
                    </a:lnTo>
                    <a:lnTo>
                      <a:pt x="92" y="13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631" y="2881"/>
                <a:ext cx="19" cy="25"/>
              </a:xfrm>
              <a:custGeom>
                <a:avLst/>
                <a:gdLst>
                  <a:gd name="T0" fmla="*/ 23 w 80"/>
                  <a:gd name="T1" fmla="*/ 65 h 99"/>
                  <a:gd name="T2" fmla="*/ 38 w 80"/>
                  <a:gd name="T3" fmla="*/ 87 h 99"/>
                  <a:gd name="T4" fmla="*/ 39 w 80"/>
                  <a:gd name="T5" fmla="*/ 80 h 99"/>
                  <a:gd name="T6" fmla="*/ 41 w 80"/>
                  <a:gd name="T7" fmla="*/ 75 h 99"/>
                  <a:gd name="T8" fmla="*/ 42 w 80"/>
                  <a:gd name="T9" fmla="*/ 72 h 99"/>
                  <a:gd name="T10" fmla="*/ 45 w 80"/>
                  <a:gd name="T11" fmla="*/ 67 h 99"/>
                  <a:gd name="T12" fmla="*/ 49 w 80"/>
                  <a:gd name="T13" fmla="*/ 61 h 99"/>
                  <a:gd name="T14" fmla="*/ 57 w 80"/>
                  <a:gd name="T15" fmla="*/ 50 h 99"/>
                  <a:gd name="T16" fmla="*/ 67 w 80"/>
                  <a:gd name="T17" fmla="*/ 38 h 99"/>
                  <a:gd name="T18" fmla="*/ 80 w 80"/>
                  <a:gd name="T19" fmla="*/ 22 h 99"/>
                  <a:gd name="T20" fmla="*/ 54 w 80"/>
                  <a:gd name="T21" fmla="*/ 0 h 99"/>
                  <a:gd name="T22" fmla="*/ 41 w 80"/>
                  <a:gd name="T23" fmla="*/ 17 h 99"/>
                  <a:gd name="T24" fmla="*/ 31 w 80"/>
                  <a:gd name="T25" fmla="*/ 31 h 99"/>
                  <a:gd name="T26" fmla="*/ 23 w 80"/>
                  <a:gd name="T27" fmla="*/ 41 h 99"/>
                  <a:gd name="T28" fmla="*/ 17 w 80"/>
                  <a:gd name="T29" fmla="*/ 49 h 99"/>
                  <a:gd name="T30" fmla="*/ 13 w 80"/>
                  <a:gd name="T31" fmla="*/ 56 h 99"/>
                  <a:gd name="T32" fmla="*/ 10 w 80"/>
                  <a:gd name="T33" fmla="*/ 64 h 99"/>
                  <a:gd name="T34" fmla="*/ 7 w 80"/>
                  <a:gd name="T35" fmla="*/ 71 h 99"/>
                  <a:gd name="T36" fmla="*/ 5 w 80"/>
                  <a:gd name="T37" fmla="*/ 78 h 99"/>
                  <a:gd name="T38" fmla="*/ 20 w 80"/>
                  <a:gd name="T39" fmla="*/ 99 h 99"/>
                  <a:gd name="T40" fmla="*/ 5 w 80"/>
                  <a:gd name="T41" fmla="*/ 78 h 99"/>
                  <a:gd name="T42" fmla="*/ 0 w 80"/>
                  <a:gd name="T43" fmla="*/ 97 h 99"/>
                  <a:gd name="T44" fmla="*/ 20 w 80"/>
                  <a:gd name="T45" fmla="*/ 99 h 99"/>
                  <a:gd name="T46" fmla="*/ 23 w 80"/>
                  <a:gd name="T47" fmla="*/ 6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99">
                    <a:moveTo>
                      <a:pt x="23" y="65"/>
                    </a:moveTo>
                    <a:lnTo>
                      <a:pt x="38" y="87"/>
                    </a:lnTo>
                    <a:lnTo>
                      <a:pt x="39" y="80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5" y="67"/>
                    </a:lnTo>
                    <a:lnTo>
                      <a:pt x="49" y="61"/>
                    </a:lnTo>
                    <a:lnTo>
                      <a:pt x="57" y="50"/>
                    </a:lnTo>
                    <a:lnTo>
                      <a:pt x="67" y="38"/>
                    </a:lnTo>
                    <a:lnTo>
                      <a:pt x="80" y="22"/>
                    </a:lnTo>
                    <a:lnTo>
                      <a:pt x="54" y="0"/>
                    </a:lnTo>
                    <a:lnTo>
                      <a:pt x="41" y="17"/>
                    </a:lnTo>
                    <a:lnTo>
                      <a:pt x="31" y="31"/>
                    </a:lnTo>
                    <a:lnTo>
                      <a:pt x="23" y="41"/>
                    </a:lnTo>
                    <a:lnTo>
                      <a:pt x="17" y="49"/>
                    </a:lnTo>
                    <a:lnTo>
                      <a:pt x="13" y="56"/>
                    </a:lnTo>
                    <a:lnTo>
                      <a:pt x="10" y="64"/>
                    </a:lnTo>
                    <a:lnTo>
                      <a:pt x="7" y="71"/>
                    </a:lnTo>
                    <a:lnTo>
                      <a:pt x="5" y="78"/>
                    </a:lnTo>
                    <a:lnTo>
                      <a:pt x="20" y="99"/>
                    </a:lnTo>
                    <a:lnTo>
                      <a:pt x="5" y="78"/>
                    </a:lnTo>
                    <a:lnTo>
                      <a:pt x="0" y="97"/>
                    </a:lnTo>
                    <a:lnTo>
                      <a:pt x="20" y="99"/>
                    </a:lnTo>
                    <a:lnTo>
                      <a:pt x="23" y="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635" y="2898"/>
                <a:ext cx="73" cy="68"/>
              </a:xfrm>
              <a:custGeom>
                <a:avLst/>
                <a:gdLst>
                  <a:gd name="T0" fmla="*/ 272 w 289"/>
                  <a:gd name="T1" fmla="*/ 275 h 275"/>
                  <a:gd name="T2" fmla="*/ 280 w 289"/>
                  <a:gd name="T3" fmla="*/ 252 h 275"/>
                  <a:gd name="T4" fmla="*/ 269 w 289"/>
                  <a:gd name="T5" fmla="*/ 234 h 275"/>
                  <a:gd name="T6" fmla="*/ 256 w 289"/>
                  <a:gd name="T7" fmla="*/ 215 h 275"/>
                  <a:gd name="T8" fmla="*/ 243 w 289"/>
                  <a:gd name="T9" fmla="*/ 195 h 275"/>
                  <a:gd name="T10" fmla="*/ 228 w 289"/>
                  <a:gd name="T11" fmla="*/ 175 h 275"/>
                  <a:gd name="T12" fmla="*/ 212 w 289"/>
                  <a:gd name="T13" fmla="*/ 156 h 275"/>
                  <a:gd name="T14" fmla="*/ 194 w 289"/>
                  <a:gd name="T15" fmla="*/ 135 h 275"/>
                  <a:gd name="T16" fmla="*/ 177 w 289"/>
                  <a:gd name="T17" fmla="*/ 116 h 275"/>
                  <a:gd name="T18" fmla="*/ 158 w 289"/>
                  <a:gd name="T19" fmla="*/ 97 h 275"/>
                  <a:gd name="T20" fmla="*/ 138 w 289"/>
                  <a:gd name="T21" fmla="*/ 78 h 275"/>
                  <a:gd name="T22" fmla="*/ 119 w 289"/>
                  <a:gd name="T23" fmla="*/ 61 h 275"/>
                  <a:gd name="T24" fmla="*/ 100 w 289"/>
                  <a:gd name="T25" fmla="*/ 47 h 275"/>
                  <a:gd name="T26" fmla="*/ 80 w 289"/>
                  <a:gd name="T27" fmla="*/ 32 h 275"/>
                  <a:gd name="T28" fmla="*/ 61 w 289"/>
                  <a:gd name="T29" fmla="*/ 21 h 275"/>
                  <a:gd name="T30" fmla="*/ 42 w 289"/>
                  <a:gd name="T31" fmla="*/ 11 h 275"/>
                  <a:gd name="T32" fmla="*/ 32 w 289"/>
                  <a:gd name="T33" fmla="*/ 7 h 275"/>
                  <a:gd name="T34" fmla="*/ 22 w 289"/>
                  <a:gd name="T35" fmla="*/ 5 h 275"/>
                  <a:gd name="T36" fmla="*/ 13 w 289"/>
                  <a:gd name="T37" fmla="*/ 2 h 275"/>
                  <a:gd name="T38" fmla="*/ 3 w 289"/>
                  <a:gd name="T39" fmla="*/ 0 h 275"/>
                  <a:gd name="T40" fmla="*/ 0 w 289"/>
                  <a:gd name="T41" fmla="*/ 34 h 275"/>
                  <a:gd name="T42" fmla="*/ 7 w 289"/>
                  <a:gd name="T43" fmla="*/ 34 h 275"/>
                  <a:gd name="T44" fmla="*/ 13 w 289"/>
                  <a:gd name="T45" fmla="*/ 36 h 275"/>
                  <a:gd name="T46" fmla="*/ 21 w 289"/>
                  <a:gd name="T47" fmla="*/ 39 h 275"/>
                  <a:gd name="T48" fmla="*/ 28 w 289"/>
                  <a:gd name="T49" fmla="*/ 41 h 275"/>
                  <a:gd name="T50" fmla="*/ 45 w 289"/>
                  <a:gd name="T51" fmla="*/ 50 h 275"/>
                  <a:gd name="T52" fmla="*/ 62 w 289"/>
                  <a:gd name="T53" fmla="*/ 60 h 275"/>
                  <a:gd name="T54" fmla="*/ 80 w 289"/>
                  <a:gd name="T55" fmla="*/ 73 h 275"/>
                  <a:gd name="T56" fmla="*/ 99 w 289"/>
                  <a:gd name="T57" fmla="*/ 88 h 275"/>
                  <a:gd name="T58" fmla="*/ 117 w 289"/>
                  <a:gd name="T59" fmla="*/ 103 h 275"/>
                  <a:gd name="T60" fmla="*/ 135 w 289"/>
                  <a:gd name="T61" fmla="*/ 121 h 275"/>
                  <a:gd name="T62" fmla="*/ 152 w 289"/>
                  <a:gd name="T63" fmla="*/ 139 h 275"/>
                  <a:gd name="T64" fmla="*/ 170 w 289"/>
                  <a:gd name="T65" fmla="*/ 157 h 275"/>
                  <a:gd name="T66" fmla="*/ 186 w 289"/>
                  <a:gd name="T67" fmla="*/ 176 h 275"/>
                  <a:gd name="T68" fmla="*/ 202 w 289"/>
                  <a:gd name="T69" fmla="*/ 195 h 275"/>
                  <a:gd name="T70" fmla="*/ 217 w 289"/>
                  <a:gd name="T71" fmla="*/ 215 h 275"/>
                  <a:gd name="T72" fmla="*/ 229 w 289"/>
                  <a:gd name="T73" fmla="*/ 234 h 275"/>
                  <a:gd name="T74" fmla="*/ 242 w 289"/>
                  <a:gd name="T75" fmla="*/ 252 h 275"/>
                  <a:gd name="T76" fmla="*/ 251 w 289"/>
                  <a:gd name="T77" fmla="*/ 268 h 275"/>
                  <a:gd name="T78" fmla="*/ 259 w 289"/>
                  <a:gd name="T79" fmla="*/ 245 h 275"/>
                  <a:gd name="T80" fmla="*/ 272 w 289"/>
                  <a:gd name="T81" fmla="*/ 275 h 275"/>
                  <a:gd name="T82" fmla="*/ 289 w 289"/>
                  <a:gd name="T83" fmla="*/ 267 h 275"/>
                  <a:gd name="T84" fmla="*/ 280 w 289"/>
                  <a:gd name="T85" fmla="*/ 252 h 275"/>
                  <a:gd name="T86" fmla="*/ 272 w 289"/>
                  <a:gd name="T8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9" h="275">
                    <a:moveTo>
                      <a:pt x="272" y="275"/>
                    </a:moveTo>
                    <a:lnTo>
                      <a:pt x="280" y="252"/>
                    </a:lnTo>
                    <a:lnTo>
                      <a:pt x="269" y="234"/>
                    </a:lnTo>
                    <a:lnTo>
                      <a:pt x="256" y="215"/>
                    </a:lnTo>
                    <a:lnTo>
                      <a:pt x="243" y="195"/>
                    </a:lnTo>
                    <a:lnTo>
                      <a:pt x="228" y="175"/>
                    </a:lnTo>
                    <a:lnTo>
                      <a:pt x="212" y="156"/>
                    </a:lnTo>
                    <a:lnTo>
                      <a:pt x="194" y="135"/>
                    </a:lnTo>
                    <a:lnTo>
                      <a:pt x="177" y="116"/>
                    </a:lnTo>
                    <a:lnTo>
                      <a:pt x="158" y="97"/>
                    </a:lnTo>
                    <a:lnTo>
                      <a:pt x="138" y="78"/>
                    </a:lnTo>
                    <a:lnTo>
                      <a:pt x="119" y="61"/>
                    </a:lnTo>
                    <a:lnTo>
                      <a:pt x="100" y="47"/>
                    </a:lnTo>
                    <a:lnTo>
                      <a:pt x="80" y="32"/>
                    </a:lnTo>
                    <a:lnTo>
                      <a:pt x="61" y="21"/>
                    </a:lnTo>
                    <a:lnTo>
                      <a:pt x="42" y="11"/>
                    </a:lnTo>
                    <a:lnTo>
                      <a:pt x="32" y="7"/>
                    </a:lnTo>
                    <a:lnTo>
                      <a:pt x="22" y="5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13" y="36"/>
                    </a:lnTo>
                    <a:lnTo>
                      <a:pt x="21" y="39"/>
                    </a:lnTo>
                    <a:lnTo>
                      <a:pt x="28" y="41"/>
                    </a:lnTo>
                    <a:lnTo>
                      <a:pt x="45" y="50"/>
                    </a:lnTo>
                    <a:lnTo>
                      <a:pt x="62" y="60"/>
                    </a:lnTo>
                    <a:lnTo>
                      <a:pt x="80" y="73"/>
                    </a:lnTo>
                    <a:lnTo>
                      <a:pt x="99" y="88"/>
                    </a:lnTo>
                    <a:lnTo>
                      <a:pt x="117" y="103"/>
                    </a:lnTo>
                    <a:lnTo>
                      <a:pt x="135" y="121"/>
                    </a:lnTo>
                    <a:lnTo>
                      <a:pt x="152" y="139"/>
                    </a:lnTo>
                    <a:lnTo>
                      <a:pt x="170" y="157"/>
                    </a:lnTo>
                    <a:lnTo>
                      <a:pt x="186" y="176"/>
                    </a:lnTo>
                    <a:lnTo>
                      <a:pt x="202" y="195"/>
                    </a:lnTo>
                    <a:lnTo>
                      <a:pt x="217" y="215"/>
                    </a:lnTo>
                    <a:lnTo>
                      <a:pt x="229" y="234"/>
                    </a:lnTo>
                    <a:lnTo>
                      <a:pt x="242" y="252"/>
                    </a:lnTo>
                    <a:lnTo>
                      <a:pt x="251" y="268"/>
                    </a:lnTo>
                    <a:lnTo>
                      <a:pt x="259" y="245"/>
                    </a:lnTo>
                    <a:lnTo>
                      <a:pt x="272" y="275"/>
                    </a:lnTo>
                    <a:lnTo>
                      <a:pt x="289" y="267"/>
                    </a:lnTo>
                    <a:lnTo>
                      <a:pt x="280" y="252"/>
                    </a:lnTo>
                    <a:lnTo>
                      <a:pt x="272" y="2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671" y="2959"/>
                <a:ext cx="33" cy="20"/>
              </a:xfrm>
              <a:custGeom>
                <a:avLst/>
                <a:gdLst>
                  <a:gd name="T0" fmla="*/ 33 w 129"/>
                  <a:gd name="T1" fmla="*/ 66 h 81"/>
                  <a:gd name="T2" fmla="*/ 24 w 129"/>
                  <a:gd name="T3" fmla="*/ 81 h 81"/>
                  <a:gd name="T4" fmla="*/ 36 w 129"/>
                  <a:gd name="T5" fmla="*/ 74 h 81"/>
                  <a:gd name="T6" fmla="*/ 50 w 129"/>
                  <a:gd name="T7" fmla="*/ 67 h 81"/>
                  <a:gd name="T8" fmla="*/ 63 w 129"/>
                  <a:gd name="T9" fmla="*/ 62 h 81"/>
                  <a:gd name="T10" fmla="*/ 76 w 129"/>
                  <a:gd name="T11" fmla="*/ 55 h 81"/>
                  <a:gd name="T12" fmla="*/ 90 w 129"/>
                  <a:gd name="T13" fmla="*/ 49 h 81"/>
                  <a:gd name="T14" fmla="*/ 103 w 129"/>
                  <a:gd name="T15" fmla="*/ 42 h 81"/>
                  <a:gd name="T16" fmla="*/ 117 w 129"/>
                  <a:gd name="T17" fmla="*/ 37 h 81"/>
                  <a:gd name="T18" fmla="*/ 129 w 129"/>
                  <a:gd name="T19" fmla="*/ 30 h 81"/>
                  <a:gd name="T20" fmla="*/ 116 w 129"/>
                  <a:gd name="T21" fmla="*/ 0 h 81"/>
                  <a:gd name="T22" fmla="*/ 102 w 129"/>
                  <a:gd name="T23" fmla="*/ 6 h 81"/>
                  <a:gd name="T24" fmla="*/ 88 w 129"/>
                  <a:gd name="T25" fmla="*/ 13 h 81"/>
                  <a:gd name="T26" fmla="*/ 76 w 129"/>
                  <a:gd name="T27" fmla="*/ 19 h 81"/>
                  <a:gd name="T28" fmla="*/ 62 w 129"/>
                  <a:gd name="T29" fmla="*/ 25 h 81"/>
                  <a:gd name="T30" fmla="*/ 49 w 129"/>
                  <a:gd name="T31" fmla="*/ 31 h 81"/>
                  <a:gd name="T32" fmla="*/ 35 w 129"/>
                  <a:gd name="T33" fmla="*/ 38 h 81"/>
                  <a:gd name="T34" fmla="*/ 23 w 129"/>
                  <a:gd name="T35" fmla="*/ 45 h 81"/>
                  <a:gd name="T36" fmla="*/ 9 w 129"/>
                  <a:gd name="T37" fmla="*/ 52 h 81"/>
                  <a:gd name="T38" fmla="*/ 0 w 129"/>
                  <a:gd name="T39" fmla="*/ 66 h 81"/>
                  <a:gd name="T40" fmla="*/ 9 w 129"/>
                  <a:gd name="T41" fmla="*/ 52 h 81"/>
                  <a:gd name="T42" fmla="*/ 0 w 129"/>
                  <a:gd name="T43" fmla="*/ 56 h 81"/>
                  <a:gd name="T44" fmla="*/ 0 w 129"/>
                  <a:gd name="T45" fmla="*/ 66 h 81"/>
                  <a:gd name="T46" fmla="*/ 33 w 129"/>
                  <a:gd name="T47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" h="81">
                    <a:moveTo>
                      <a:pt x="33" y="66"/>
                    </a:moveTo>
                    <a:lnTo>
                      <a:pt x="24" y="81"/>
                    </a:lnTo>
                    <a:lnTo>
                      <a:pt x="36" y="74"/>
                    </a:lnTo>
                    <a:lnTo>
                      <a:pt x="50" y="67"/>
                    </a:lnTo>
                    <a:lnTo>
                      <a:pt x="63" y="62"/>
                    </a:lnTo>
                    <a:lnTo>
                      <a:pt x="76" y="55"/>
                    </a:lnTo>
                    <a:lnTo>
                      <a:pt x="90" y="49"/>
                    </a:lnTo>
                    <a:lnTo>
                      <a:pt x="103" y="42"/>
                    </a:lnTo>
                    <a:lnTo>
                      <a:pt x="117" y="37"/>
                    </a:lnTo>
                    <a:lnTo>
                      <a:pt x="129" y="30"/>
                    </a:lnTo>
                    <a:lnTo>
                      <a:pt x="116" y="0"/>
                    </a:lnTo>
                    <a:lnTo>
                      <a:pt x="102" y="6"/>
                    </a:lnTo>
                    <a:lnTo>
                      <a:pt x="88" y="13"/>
                    </a:lnTo>
                    <a:lnTo>
                      <a:pt x="76" y="19"/>
                    </a:lnTo>
                    <a:lnTo>
                      <a:pt x="62" y="25"/>
                    </a:lnTo>
                    <a:lnTo>
                      <a:pt x="49" y="31"/>
                    </a:lnTo>
                    <a:lnTo>
                      <a:pt x="35" y="38"/>
                    </a:lnTo>
                    <a:lnTo>
                      <a:pt x="23" y="45"/>
                    </a:lnTo>
                    <a:lnTo>
                      <a:pt x="9" y="52"/>
                    </a:lnTo>
                    <a:lnTo>
                      <a:pt x="0" y="66"/>
                    </a:lnTo>
                    <a:lnTo>
                      <a:pt x="9" y="52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671" y="2975"/>
                <a:ext cx="8" cy="8"/>
              </a:xfrm>
              <a:custGeom>
                <a:avLst/>
                <a:gdLst>
                  <a:gd name="T0" fmla="*/ 28 w 33"/>
                  <a:gd name="T1" fmla="*/ 8 h 32"/>
                  <a:gd name="T2" fmla="*/ 33 w 33"/>
                  <a:gd name="T3" fmla="*/ 21 h 32"/>
                  <a:gd name="T4" fmla="*/ 33 w 33"/>
                  <a:gd name="T5" fmla="*/ 17 h 32"/>
                  <a:gd name="T6" fmla="*/ 33 w 33"/>
                  <a:gd name="T7" fmla="*/ 15 h 32"/>
                  <a:gd name="T8" fmla="*/ 33 w 33"/>
                  <a:gd name="T9" fmla="*/ 13 h 32"/>
                  <a:gd name="T10" fmla="*/ 33 w 33"/>
                  <a:gd name="T11" fmla="*/ 9 h 32"/>
                  <a:gd name="T12" fmla="*/ 33 w 33"/>
                  <a:gd name="T13" fmla="*/ 7 h 32"/>
                  <a:gd name="T14" fmla="*/ 33 w 33"/>
                  <a:gd name="T15" fmla="*/ 5 h 32"/>
                  <a:gd name="T16" fmla="*/ 33 w 33"/>
                  <a:gd name="T17" fmla="*/ 3 h 32"/>
                  <a:gd name="T18" fmla="*/ 33 w 33"/>
                  <a:gd name="T19" fmla="*/ 0 h 32"/>
                  <a:gd name="T20" fmla="*/ 0 w 33"/>
                  <a:gd name="T21" fmla="*/ 0 h 32"/>
                  <a:gd name="T22" fmla="*/ 0 w 33"/>
                  <a:gd name="T23" fmla="*/ 3 h 32"/>
                  <a:gd name="T24" fmla="*/ 0 w 33"/>
                  <a:gd name="T25" fmla="*/ 5 h 32"/>
                  <a:gd name="T26" fmla="*/ 0 w 33"/>
                  <a:gd name="T27" fmla="*/ 7 h 32"/>
                  <a:gd name="T28" fmla="*/ 0 w 33"/>
                  <a:gd name="T29" fmla="*/ 9 h 32"/>
                  <a:gd name="T30" fmla="*/ 0 w 33"/>
                  <a:gd name="T31" fmla="*/ 13 h 32"/>
                  <a:gd name="T32" fmla="*/ 0 w 33"/>
                  <a:gd name="T33" fmla="*/ 15 h 32"/>
                  <a:gd name="T34" fmla="*/ 0 w 33"/>
                  <a:gd name="T35" fmla="*/ 17 h 32"/>
                  <a:gd name="T36" fmla="*/ 0 w 33"/>
                  <a:gd name="T37" fmla="*/ 21 h 32"/>
                  <a:gd name="T38" fmla="*/ 4 w 33"/>
                  <a:gd name="T39" fmla="*/ 32 h 32"/>
                  <a:gd name="T40" fmla="*/ 0 w 33"/>
                  <a:gd name="T41" fmla="*/ 21 h 32"/>
                  <a:gd name="T42" fmla="*/ 0 w 33"/>
                  <a:gd name="T43" fmla="*/ 28 h 32"/>
                  <a:gd name="T44" fmla="*/ 4 w 33"/>
                  <a:gd name="T45" fmla="*/ 32 h 32"/>
                  <a:gd name="T46" fmla="*/ 28 w 33"/>
                  <a:gd name="T4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32">
                    <a:moveTo>
                      <a:pt x="28" y="8"/>
                    </a:moveTo>
                    <a:lnTo>
                      <a:pt x="33" y="21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32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4" y="32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72" y="2977"/>
                <a:ext cx="33" cy="32"/>
              </a:xfrm>
              <a:custGeom>
                <a:avLst/>
                <a:gdLst>
                  <a:gd name="T0" fmla="*/ 130 w 130"/>
                  <a:gd name="T1" fmla="*/ 112 h 125"/>
                  <a:gd name="T2" fmla="*/ 125 w 130"/>
                  <a:gd name="T3" fmla="*/ 102 h 125"/>
                  <a:gd name="T4" fmla="*/ 113 w 130"/>
                  <a:gd name="T5" fmla="*/ 89 h 125"/>
                  <a:gd name="T6" fmla="*/ 100 w 130"/>
                  <a:gd name="T7" fmla="*/ 76 h 125"/>
                  <a:gd name="T8" fmla="*/ 87 w 130"/>
                  <a:gd name="T9" fmla="*/ 64 h 125"/>
                  <a:gd name="T10" fmla="*/ 74 w 130"/>
                  <a:gd name="T11" fmla="*/ 51 h 125"/>
                  <a:gd name="T12" fmla="*/ 62 w 130"/>
                  <a:gd name="T13" fmla="*/ 39 h 125"/>
                  <a:gd name="T14" fmla="*/ 49 w 130"/>
                  <a:gd name="T15" fmla="*/ 25 h 125"/>
                  <a:gd name="T16" fmla="*/ 37 w 130"/>
                  <a:gd name="T17" fmla="*/ 13 h 125"/>
                  <a:gd name="T18" fmla="*/ 24 w 130"/>
                  <a:gd name="T19" fmla="*/ 0 h 125"/>
                  <a:gd name="T20" fmla="*/ 0 w 130"/>
                  <a:gd name="T21" fmla="*/ 24 h 125"/>
                  <a:gd name="T22" fmla="*/ 13 w 130"/>
                  <a:gd name="T23" fmla="*/ 37 h 125"/>
                  <a:gd name="T24" fmla="*/ 25 w 130"/>
                  <a:gd name="T25" fmla="*/ 49 h 125"/>
                  <a:gd name="T26" fmla="*/ 38 w 130"/>
                  <a:gd name="T27" fmla="*/ 62 h 125"/>
                  <a:gd name="T28" fmla="*/ 50 w 130"/>
                  <a:gd name="T29" fmla="*/ 74 h 125"/>
                  <a:gd name="T30" fmla="*/ 64 w 130"/>
                  <a:gd name="T31" fmla="*/ 88 h 125"/>
                  <a:gd name="T32" fmla="*/ 76 w 130"/>
                  <a:gd name="T33" fmla="*/ 100 h 125"/>
                  <a:gd name="T34" fmla="*/ 89 w 130"/>
                  <a:gd name="T35" fmla="*/ 113 h 125"/>
                  <a:gd name="T36" fmla="*/ 101 w 130"/>
                  <a:gd name="T37" fmla="*/ 125 h 125"/>
                  <a:gd name="T38" fmla="*/ 97 w 130"/>
                  <a:gd name="T39" fmla="*/ 116 h 125"/>
                  <a:gd name="T40" fmla="*/ 130 w 130"/>
                  <a:gd name="T41" fmla="*/ 112 h 125"/>
                  <a:gd name="T42" fmla="*/ 130 w 130"/>
                  <a:gd name="T43" fmla="*/ 106 h 125"/>
                  <a:gd name="T44" fmla="*/ 125 w 130"/>
                  <a:gd name="T45" fmla="*/ 102 h 125"/>
                  <a:gd name="T46" fmla="*/ 130 w 130"/>
                  <a:gd name="T47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5">
                    <a:moveTo>
                      <a:pt x="130" y="112"/>
                    </a:moveTo>
                    <a:lnTo>
                      <a:pt x="125" y="102"/>
                    </a:lnTo>
                    <a:lnTo>
                      <a:pt x="113" y="89"/>
                    </a:lnTo>
                    <a:lnTo>
                      <a:pt x="100" y="76"/>
                    </a:lnTo>
                    <a:lnTo>
                      <a:pt x="87" y="64"/>
                    </a:lnTo>
                    <a:lnTo>
                      <a:pt x="74" y="51"/>
                    </a:lnTo>
                    <a:lnTo>
                      <a:pt x="62" y="39"/>
                    </a:lnTo>
                    <a:lnTo>
                      <a:pt x="49" y="25"/>
                    </a:lnTo>
                    <a:lnTo>
                      <a:pt x="37" y="13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13" y="37"/>
                    </a:lnTo>
                    <a:lnTo>
                      <a:pt x="25" y="49"/>
                    </a:lnTo>
                    <a:lnTo>
                      <a:pt x="38" y="62"/>
                    </a:lnTo>
                    <a:lnTo>
                      <a:pt x="50" y="74"/>
                    </a:lnTo>
                    <a:lnTo>
                      <a:pt x="64" y="88"/>
                    </a:lnTo>
                    <a:lnTo>
                      <a:pt x="76" y="100"/>
                    </a:lnTo>
                    <a:lnTo>
                      <a:pt x="89" y="113"/>
                    </a:lnTo>
                    <a:lnTo>
                      <a:pt x="101" y="125"/>
                    </a:lnTo>
                    <a:lnTo>
                      <a:pt x="97" y="116"/>
                    </a:lnTo>
                    <a:lnTo>
                      <a:pt x="130" y="112"/>
                    </a:lnTo>
                    <a:lnTo>
                      <a:pt x="130" y="106"/>
                    </a:lnTo>
                    <a:lnTo>
                      <a:pt x="125" y="102"/>
                    </a:lnTo>
                    <a:lnTo>
                      <a:pt x="130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696" y="3005"/>
                <a:ext cx="52" cy="31"/>
              </a:xfrm>
              <a:custGeom>
                <a:avLst/>
                <a:gdLst>
                  <a:gd name="T0" fmla="*/ 204 w 204"/>
                  <a:gd name="T1" fmla="*/ 74 h 123"/>
                  <a:gd name="T2" fmla="*/ 194 w 204"/>
                  <a:gd name="T3" fmla="*/ 71 h 123"/>
                  <a:gd name="T4" fmla="*/ 174 w 204"/>
                  <a:gd name="T5" fmla="*/ 72 h 123"/>
                  <a:gd name="T6" fmla="*/ 153 w 204"/>
                  <a:gd name="T7" fmla="*/ 74 h 123"/>
                  <a:gd name="T8" fmla="*/ 135 w 204"/>
                  <a:gd name="T9" fmla="*/ 78 h 123"/>
                  <a:gd name="T10" fmla="*/ 119 w 204"/>
                  <a:gd name="T11" fmla="*/ 81 h 123"/>
                  <a:gd name="T12" fmla="*/ 104 w 204"/>
                  <a:gd name="T13" fmla="*/ 85 h 123"/>
                  <a:gd name="T14" fmla="*/ 91 w 204"/>
                  <a:gd name="T15" fmla="*/ 88 h 123"/>
                  <a:gd name="T16" fmla="*/ 81 w 204"/>
                  <a:gd name="T17" fmla="*/ 89 h 123"/>
                  <a:gd name="T18" fmla="*/ 70 w 204"/>
                  <a:gd name="T19" fmla="*/ 89 h 123"/>
                  <a:gd name="T20" fmla="*/ 68 w 204"/>
                  <a:gd name="T21" fmla="*/ 89 h 123"/>
                  <a:gd name="T22" fmla="*/ 65 w 204"/>
                  <a:gd name="T23" fmla="*/ 88 h 123"/>
                  <a:gd name="T24" fmla="*/ 62 w 204"/>
                  <a:gd name="T25" fmla="*/ 88 h 123"/>
                  <a:gd name="T26" fmla="*/ 60 w 204"/>
                  <a:gd name="T27" fmla="*/ 87 h 123"/>
                  <a:gd name="T28" fmla="*/ 58 w 204"/>
                  <a:gd name="T29" fmla="*/ 85 h 123"/>
                  <a:gd name="T30" fmla="*/ 56 w 204"/>
                  <a:gd name="T31" fmla="*/ 82 h 123"/>
                  <a:gd name="T32" fmla="*/ 53 w 204"/>
                  <a:gd name="T33" fmla="*/ 80 h 123"/>
                  <a:gd name="T34" fmla="*/ 51 w 204"/>
                  <a:gd name="T35" fmla="*/ 76 h 123"/>
                  <a:gd name="T36" fmla="*/ 48 w 204"/>
                  <a:gd name="T37" fmla="*/ 71 h 123"/>
                  <a:gd name="T38" fmla="*/ 45 w 204"/>
                  <a:gd name="T39" fmla="*/ 64 h 123"/>
                  <a:gd name="T40" fmla="*/ 43 w 204"/>
                  <a:gd name="T41" fmla="*/ 57 h 123"/>
                  <a:gd name="T42" fmla="*/ 41 w 204"/>
                  <a:gd name="T43" fmla="*/ 48 h 123"/>
                  <a:gd name="T44" fmla="*/ 36 w 204"/>
                  <a:gd name="T45" fmla="*/ 27 h 123"/>
                  <a:gd name="T46" fmla="*/ 33 w 204"/>
                  <a:gd name="T47" fmla="*/ 0 h 123"/>
                  <a:gd name="T48" fmla="*/ 0 w 204"/>
                  <a:gd name="T49" fmla="*/ 4 h 123"/>
                  <a:gd name="T50" fmla="*/ 4 w 204"/>
                  <a:gd name="T51" fmla="*/ 32 h 123"/>
                  <a:gd name="T52" fmla="*/ 9 w 204"/>
                  <a:gd name="T53" fmla="*/ 56 h 123"/>
                  <a:gd name="T54" fmla="*/ 11 w 204"/>
                  <a:gd name="T55" fmla="*/ 67 h 123"/>
                  <a:gd name="T56" fmla="*/ 15 w 204"/>
                  <a:gd name="T57" fmla="*/ 76 h 123"/>
                  <a:gd name="T58" fmla="*/ 18 w 204"/>
                  <a:gd name="T59" fmla="*/ 85 h 123"/>
                  <a:gd name="T60" fmla="*/ 21 w 204"/>
                  <a:gd name="T61" fmla="*/ 93 h 123"/>
                  <a:gd name="T62" fmla="*/ 26 w 204"/>
                  <a:gd name="T63" fmla="*/ 99 h 123"/>
                  <a:gd name="T64" fmla="*/ 31 w 204"/>
                  <a:gd name="T65" fmla="*/ 105 h 123"/>
                  <a:gd name="T66" fmla="*/ 36 w 204"/>
                  <a:gd name="T67" fmla="*/ 111 h 123"/>
                  <a:gd name="T68" fmla="*/ 43 w 204"/>
                  <a:gd name="T69" fmla="*/ 115 h 123"/>
                  <a:gd name="T70" fmla="*/ 50 w 204"/>
                  <a:gd name="T71" fmla="*/ 119 h 123"/>
                  <a:gd name="T72" fmla="*/ 57 w 204"/>
                  <a:gd name="T73" fmla="*/ 121 h 123"/>
                  <a:gd name="T74" fmla="*/ 64 w 204"/>
                  <a:gd name="T75" fmla="*/ 122 h 123"/>
                  <a:gd name="T76" fmla="*/ 70 w 204"/>
                  <a:gd name="T77" fmla="*/ 123 h 123"/>
                  <a:gd name="T78" fmla="*/ 84 w 204"/>
                  <a:gd name="T79" fmla="*/ 122 h 123"/>
                  <a:gd name="T80" fmla="*/ 98 w 204"/>
                  <a:gd name="T81" fmla="*/ 120 h 123"/>
                  <a:gd name="T82" fmla="*/ 111 w 204"/>
                  <a:gd name="T83" fmla="*/ 118 h 123"/>
                  <a:gd name="T84" fmla="*/ 126 w 204"/>
                  <a:gd name="T85" fmla="*/ 114 h 123"/>
                  <a:gd name="T86" fmla="*/ 142 w 204"/>
                  <a:gd name="T87" fmla="*/ 111 h 123"/>
                  <a:gd name="T88" fmla="*/ 158 w 204"/>
                  <a:gd name="T89" fmla="*/ 107 h 123"/>
                  <a:gd name="T90" fmla="*/ 176 w 204"/>
                  <a:gd name="T91" fmla="*/ 105 h 123"/>
                  <a:gd name="T92" fmla="*/ 194 w 204"/>
                  <a:gd name="T93" fmla="*/ 105 h 123"/>
                  <a:gd name="T94" fmla="*/ 184 w 204"/>
                  <a:gd name="T95" fmla="*/ 102 h 123"/>
                  <a:gd name="T96" fmla="*/ 204 w 204"/>
                  <a:gd name="T97" fmla="*/ 74 h 123"/>
                  <a:gd name="T98" fmla="*/ 200 w 204"/>
                  <a:gd name="T99" fmla="*/ 71 h 123"/>
                  <a:gd name="T100" fmla="*/ 194 w 204"/>
                  <a:gd name="T101" fmla="*/ 71 h 123"/>
                  <a:gd name="T102" fmla="*/ 204 w 204"/>
                  <a:gd name="T103" fmla="*/ 7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4" h="123">
                    <a:moveTo>
                      <a:pt x="204" y="74"/>
                    </a:moveTo>
                    <a:lnTo>
                      <a:pt x="194" y="71"/>
                    </a:lnTo>
                    <a:lnTo>
                      <a:pt x="174" y="72"/>
                    </a:lnTo>
                    <a:lnTo>
                      <a:pt x="153" y="74"/>
                    </a:lnTo>
                    <a:lnTo>
                      <a:pt x="135" y="78"/>
                    </a:lnTo>
                    <a:lnTo>
                      <a:pt x="119" y="81"/>
                    </a:lnTo>
                    <a:lnTo>
                      <a:pt x="104" y="85"/>
                    </a:lnTo>
                    <a:lnTo>
                      <a:pt x="91" y="88"/>
                    </a:lnTo>
                    <a:lnTo>
                      <a:pt x="81" y="89"/>
                    </a:lnTo>
                    <a:lnTo>
                      <a:pt x="70" y="89"/>
                    </a:lnTo>
                    <a:lnTo>
                      <a:pt x="68" y="89"/>
                    </a:lnTo>
                    <a:lnTo>
                      <a:pt x="65" y="88"/>
                    </a:lnTo>
                    <a:lnTo>
                      <a:pt x="62" y="88"/>
                    </a:lnTo>
                    <a:lnTo>
                      <a:pt x="60" y="87"/>
                    </a:lnTo>
                    <a:lnTo>
                      <a:pt x="58" y="85"/>
                    </a:lnTo>
                    <a:lnTo>
                      <a:pt x="56" y="82"/>
                    </a:lnTo>
                    <a:lnTo>
                      <a:pt x="53" y="80"/>
                    </a:lnTo>
                    <a:lnTo>
                      <a:pt x="51" y="76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43" y="57"/>
                    </a:lnTo>
                    <a:lnTo>
                      <a:pt x="41" y="48"/>
                    </a:lnTo>
                    <a:lnTo>
                      <a:pt x="36" y="27"/>
                    </a:lnTo>
                    <a:lnTo>
                      <a:pt x="33" y="0"/>
                    </a:lnTo>
                    <a:lnTo>
                      <a:pt x="0" y="4"/>
                    </a:lnTo>
                    <a:lnTo>
                      <a:pt x="4" y="32"/>
                    </a:lnTo>
                    <a:lnTo>
                      <a:pt x="9" y="56"/>
                    </a:lnTo>
                    <a:lnTo>
                      <a:pt x="11" y="67"/>
                    </a:lnTo>
                    <a:lnTo>
                      <a:pt x="15" y="76"/>
                    </a:lnTo>
                    <a:lnTo>
                      <a:pt x="18" y="85"/>
                    </a:lnTo>
                    <a:lnTo>
                      <a:pt x="21" y="93"/>
                    </a:lnTo>
                    <a:lnTo>
                      <a:pt x="26" y="99"/>
                    </a:lnTo>
                    <a:lnTo>
                      <a:pt x="31" y="105"/>
                    </a:lnTo>
                    <a:lnTo>
                      <a:pt x="36" y="111"/>
                    </a:lnTo>
                    <a:lnTo>
                      <a:pt x="43" y="115"/>
                    </a:lnTo>
                    <a:lnTo>
                      <a:pt x="50" y="119"/>
                    </a:lnTo>
                    <a:lnTo>
                      <a:pt x="57" y="121"/>
                    </a:lnTo>
                    <a:lnTo>
                      <a:pt x="64" y="122"/>
                    </a:lnTo>
                    <a:lnTo>
                      <a:pt x="70" y="123"/>
                    </a:lnTo>
                    <a:lnTo>
                      <a:pt x="84" y="122"/>
                    </a:lnTo>
                    <a:lnTo>
                      <a:pt x="98" y="120"/>
                    </a:lnTo>
                    <a:lnTo>
                      <a:pt x="111" y="118"/>
                    </a:lnTo>
                    <a:lnTo>
                      <a:pt x="126" y="114"/>
                    </a:lnTo>
                    <a:lnTo>
                      <a:pt x="142" y="111"/>
                    </a:lnTo>
                    <a:lnTo>
                      <a:pt x="158" y="107"/>
                    </a:lnTo>
                    <a:lnTo>
                      <a:pt x="176" y="105"/>
                    </a:lnTo>
                    <a:lnTo>
                      <a:pt x="194" y="105"/>
                    </a:lnTo>
                    <a:lnTo>
                      <a:pt x="184" y="102"/>
                    </a:lnTo>
                    <a:lnTo>
                      <a:pt x="204" y="74"/>
                    </a:lnTo>
                    <a:lnTo>
                      <a:pt x="200" y="71"/>
                    </a:lnTo>
                    <a:lnTo>
                      <a:pt x="194" y="71"/>
                    </a:lnTo>
                    <a:lnTo>
                      <a:pt x="204" y="7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742" y="3024"/>
                <a:ext cx="49" cy="41"/>
              </a:xfrm>
              <a:custGeom>
                <a:avLst/>
                <a:gdLst>
                  <a:gd name="T0" fmla="*/ 178 w 193"/>
                  <a:gd name="T1" fmla="*/ 130 h 164"/>
                  <a:gd name="T2" fmla="*/ 193 w 193"/>
                  <a:gd name="T3" fmla="*/ 133 h 164"/>
                  <a:gd name="T4" fmla="*/ 171 w 193"/>
                  <a:gd name="T5" fmla="*/ 116 h 164"/>
                  <a:gd name="T6" fmla="*/ 150 w 193"/>
                  <a:gd name="T7" fmla="*/ 100 h 164"/>
                  <a:gd name="T8" fmla="*/ 128 w 193"/>
                  <a:gd name="T9" fmla="*/ 83 h 164"/>
                  <a:gd name="T10" fmla="*/ 107 w 193"/>
                  <a:gd name="T11" fmla="*/ 66 h 164"/>
                  <a:gd name="T12" fmla="*/ 85 w 193"/>
                  <a:gd name="T13" fmla="*/ 50 h 164"/>
                  <a:gd name="T14" fmla="*/ 64 w 193"/>
                  <a:gd name="T15" fmla="*/ 33 h 164"/>
                  <a:gd name="T16" fmla="*/ 42 w 193"/>
                  <a:gd name="T17" fmla="*/ 18 h 164"/>
                  <a:gd name="T18" fmla="*/ 20 w 193"/>
                  <a:gd name="T19" fmla="*/ 0 h 164"/>
                  <a:gd name="T20" fmla="*/ 0 w 193"/>
                  <a:gd name="T21" fmla="*/ 28 h 164"/>
                  <a:gd name="T22" fmla="*/ 21 w 193"/>
                  <a:gd name="T23" fmla="*/ 44 h 164"/>
                  <a:gd name="T24" fmla="*/ 43 w 193"/>
                  <a:gd name="T25" fmla="*/ 61 h 164"/>
                  <a:gd name="T26" fmla="*/ 65 w 193"/>
                  <a:gd name="T27" fmla="*/ 77 h 164"/>
                  <a:gd name="T28" fmla="*/ 86 w 193"/>
                  <a:gd name="T29" fmla="*/ 92 h 164"/>
                  <a:gd name="T30" fmla="*/ 108 w 193"/>
                  <a:gd name="T31" fmla="*/ 109 h 164"/>
                  <a:gd name="T32" fmla="*/ 129 w 193"/>
                  <a:gd name="T33" fmla="*/ 127 h 164"/>
                  <a:gd name="T34" fmla="*/ 151 w 193"/>
                  <a:gd name="T35" fmla="*/ 142 h 164"/>
                  <a:gd name="T36" fmla="*/ 173 w 193"/>
                  <a:gd name="T37" fmla="*/ 159 h 164"/>
                  <a:gd name="T38" fmla="*/ 186 w 193"/>
                  <a:gd name="T39" fmla="*/ 162 h 164"/>
                  <a:gd name="T40" fmla="*/ 173 w 193"/>
                  <a:gd name="T41" fmla="*/ 159 h 164"/>
                  <a:gd name="T42" fmla="*/ 178 w 193"/>
                  <a:gd name="T43" fmla="*/ 164 h 164"/>
                  <a:gd name="T44" fmla="*/ 186 w 193"/>
                  <a:gd name="T45" fmla="*/ 162 h 164"/>
                  <a:gd name="T46" fmla="*/ 178 w 193"/>
                  <a:gd name="T47" fmla="*/ 13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" h="164">
                    <a:moveTo>
                      <a:pt x="178" y="130"/>
                    </a:moveTo>
                    <a:lnTo>
                      <a:pt x="193" y="133"/>
                    </a:lnTo>
                    <a:lnTo>
                      <a:pt x="171" y="116"/>
                    </a:lnTo>
                    <a:lnTo>
                      <a:pt x="150" y="100"/>
                    </a:lnTo>
                    <a:lnTo>
                      <a:pt x="128" y="83"/>
                    </a:lnTo>
                    <a:lnTo>
                      <a:pt x="107" y="66"/>
                    </a:lnTo>
                    <a:lnTo>
                      <a:pt x="85" y="50"/>
                    </a:lnTo>
                    <a:lnTo>
                      <a:pt x="64" y="33"/>
                    </a:lnTo>
                    <a:lnTo>
                      <a:pt x="42" y="1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1" y="44"/>
                    </a:lnTo>
                    <a:lnTo>
                      <a:pt x="43" y="61"/>
                    </a:lnTo>
                    <a:lnTo>
                      <a:pt x="65" y="77"/>
                    </a:lnTo>
                    <a:lnTo>
                      <a:pt x="86" y="92"/>
                    </a:lnTo>
                    <a:lnTo>
                      <a:pt x="108" y="109"/>
                    </a:lnTo>
                    <a:lnTo>
                      <a:pt x="129" y="127"/>
                    </a:lnTo>
                    <a:lnTo>
                      <a:pt x="151" y="142"/>
                    </a:lnTo>
                    <a:lnTo>
                      <a:pt x="173" y="159"/>
                    </a:lnTo>
                    <a:lnTo>
                      <a:pt x="186" y="162"/>
                    </a:lnTo>
                    <a:lnTo>
                      <a:pt x="173" y="159"/>
                    </a:lnTo>
                    <a:lnTo>
                      <a:pt x="178" y="164"/>
                    </a:lnTo>
                    <a:lnTo>
                      <a:pt x="186" y="162"/>
                    </a:lnTo>
                    <a:lnTo>
                      <a:pt x="178" y="1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787" y="3041"/>
                <a:ext cx="76" cy="23"/>
              </a:xfrm>
              <a:custGeom>
                <a:avLst/>
                <a:gdLst>
                  <a:gd name="T0" fmla="*/ 303 w 303"/>
                  <a:gd name="T1" fmla="*/ 10 h 95"/>
                  <a:gd name="T2" fmla="*/ 286 w 303"/>
                  <a:gd name="T3" fmla="*/ 2 h 95"/>
                  <a:gd name="T4" fmla="*/ 256 w 303"/>
                  <a:gd name="T5" fmla="*/ 5 h 95"/>
                  <a:gd name="T6" fmla="*/ 231 w 303"/>
                  <a:gd name="T7" fmla="*/ 8 h 95"/>
                  <a:gd name="T8" fmla="*/ 207 w 303"/>
                  <a:gd name="T9" fmla="*/ 12 h 95"/>
                  <a:gd name="T10" fmla="*/ 181 w 303"/>
                  <a:gd name="T11" fmla="*/ 18 h 95"/>
                  <a:gd name="T12" fmla="*/ 151 w 303"/>
                  <a:gd name="T13" fmla="*/ 24 h 95"/>
                  <a:gd name="T14" fmla="*/ 114 w 303"/>
                  <a:gd name="T15" fmla="*/ 33 h 95"/>
                  <a:gd name="T16" fmla="*/ 64 w 303"/>
                  <a:gd name="T17" fmla="*/ 46 h 95"/>
                  <a:gd name="T18" fmla="*/ 0 w 303"/>
                  <a:gd name="T19" fmla="*/ 63 h 95"/>
                  <a:gd name="T20" fmla="*/ 8 w 303"/>
                  <a:gd name="T21" fmla="*/ 95 h 95"/>
                  <a:gd name="T22" fmla="*/ 73 w 303"/>
                  <a:gd name="T23" fmla="*/ 79 h 95"/>
                  <a:gd name="T24" fmla="*/ 122 w 303"/>
                  <a:gd name="T25" fmla="*/ 65 h 95"/>
                  <a:gd name="T26" fmla="*/ 159 w 303"/>
                  <a:gd name="T27" fmla="*/ 56 h 95"/>
                  <a:gd name="T28" fmla="*/ 188 w 303"/>
                  <a:gd name="T29" fmla="*/ 49 h 95"/>
                  <a:gd name="T30" fmla="*/ 213 w 303"/>
                  <a:gd name="T31" fmla="*/ 45 h 95"/>
                  <a:gd name="T32" fmla="*/ 235 w 303"/>
                  <a:gd name="T33" fmla="*/ 41 h 95"/>
                  <a:gd name="T34" fmla="*/ 260 w 303"/>
                  <a:gd name="T35" fmla="*/ 38 h 95"/>
                  <a:gd name="T36" fmla="*/ 291 w 303"/>
                  <a:gd name="T37" fmla="*/ 35 h 95"/>
                  <a:gd name="T38" fmla="*/ 274 w 303"/>
                  <a:gd name="T39" fmla="*/ 27 h 95"/>
                  <a:gd name="T40" fmla="*/ 303 w 303"/>
                  <a:gd name="T41" fmla="*/ 10 h 95"/>
                  <a:gd name="T42" fmla="*/ 298 w 303"/>
                  <a:gd name="T43" fmla="*/ 0 h 95"/>
                  <a:gd name="T44" fmla="*/ 286 w 303"/>
                  <a:gd name="T45" fmla="*/ 2 h 95"/>
                  <a:gd name="T46" fmla="*/ 303 w 303"/>
                  <a:gd name="T47" fmla="*/ 1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3" h="95">
                    <a:moveTo>
                      <a:pt x="303" y="10"/>
                    </a:moveTo>
                    <a:lnTo>
                      <a:pt x="286" y="2"/>
                    </a:lnTo>
                    <a:lnTo>
                      <a:pt x="256" y="5"/>
                    </a:lnTo>
                    <a:lnTo>
                      <a:pt x="231" y="8"/>
                    </a:lnTo>
                    <a:lnTo>
                      <a:pt x="207" y="12"/>
                    </a:lnTo>
                    <a:lnTo>
                      <a:pt x="181" y="18"/>
                    </a:lnTo>
                    <a:lnTo>
                      <a:pt x="151" y="24"/>
                    </a:lnTo>
                    <a:lnTo>
                      <a:pt x="114" y="33"/>
                    </a:lnTo>
                    <a:lnTo>
                      <a:pt x="64" y="46"/>
                    </a:lnTo>
                    <a:lnTo>
                      <a:pt x="0" y="63"/>
                    </a:lnTo>
                    <a:lnTo>
                      <a:pt x="8" y="95"/>
                    </a:lnTo>
                    <a:lnTo>
                      <a:pt x="73" y="79"/>
                    </a:lnTo>
                    <a:lnTo>
                      <a:pt x="122" y="65"/>
                    </a:lnTo>
                    <a:lnTo>
                      <a:pt x="159" y="56"/>
                    </a:lnTo>
                    <a:lnTo>
                      <a:pt x="188" y="49"/>
                    </a:lnTo>
                    <a:lnTo>
                      <a:pt x="213" y="45"/>
                    </a:lnTo>
                    <a:lnTo>
                      <a:pt x="235" y="41"/>
                    </a:lnTo>
                    <a:lnTo>
                      <a:pt x="260" y="38"/>
                    </a:lnTo>
                    <a:lnTo>
                      <a:pt x="291" y="35"/>
                    </a:lnTo>
                    <a:lnTo>
                      <a:pt x="274" y="27"/>
                    </a:lnTo>
                    <a:lnTo>
                      <a:pt x="303" y="10"/>
                    </a:lnTo>
                    <a:lnTo>
                      <a:pt x="298" y="0"/>
                    </a:lnTo>
                    <a:lnTo>
                      <a:pt x="286" y="2"/>
                    </a:lnTo>
                    <a:lnTo>
                      <a:pt x="30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4855" y="3043"/>
                <a:ext cx="52" cy="99"/>
              </a:xfrm>
              <a:custGeom>
                <a:avLst/>
                <a:gdLst>
                  <a:gd name="T0" fmla="*/ 195 w 208"/>
                  <a:gd name="T1" fmla="*/ 362 h 395"/>
                  <a:gd name="T2" fmla="*/ 208 w 208"/>
                  <a:gd name="T3" fmla="*/ 373 h 395"/>
                  <a:gd name="T4" fmla="*/ 188 w 208"/>
                  <a:gd name="T5" fmla="*/ 320 h 395"/>
                  <a:gd name="T6" fmla="*/ 168 w 208"/>
                  <a:gd name="T7" fmla="*/ 271 h 395"/>
                  <a:gd name="T8" fmla="*/ 148 w 208"/>
                  <a:gd name="T9" fmla="*/ 223 h 395"/>
                  <a:gd name="T10" fmla="*/ 126 w 208"/>
                  <a:gd name="T11" fmla="*/ 178 h 395"/>
                  <a:gd name="T12" fmla="*/ 103 w 208"/>
                  <a:gd name="T13" fmla="*/ 134 h 395"/>
                  <a:gd name="T14" fmla="*/ 79 w 208"/>
                  <a:gd name="T15" fmla="*/ 89 h 395"/>
                  <a:gd name="T16" fmla="*/ 56 w 208"/>
                  <a:gd name="T17" fmla="*/ 45 h 395"/>
                  <a:gd name="T18" fmla="*/ 29 w 208"/>
                  <a:gd name="T19" fmla="*/ 0 h 395"/>
                  <a:gd name="T20" fmla="*/ 0 w 208"/>
                  <a:gd name="T21" fmla="*/ 17 h 395"/>
                  <a:gd name="T22" fmla="*/ 26 w 208"/>
                  <a:gd name="T23" fmla="*/ 62 h 395"/>
                  <a:gd name="T24" fmla="*/ 51 w 208"/>
                  <a:gd name="T25" fmla="*/ 105 h 395"/>
                  <a:gd name="T26" fmla="*/ 74 w 208"/>
                  <a:gd name="T27" fmla="*/ 149 h 395"/>
                  <a:gd name="T28" fmla="*/ 96 w 208"/>
                  <a:gd name="T29" fmla="*/ 193 h 395"/>
                  <a:gd name="T30" fmla="*/ 118 w 208"/>
                  <a:gd name="T31" fmla="*/ 237 h 395"/>
                  <a:gd name="T32" fmla="*/ 138 w 208"/>
                  <a:gd name="T33" fmla="*/ 283 h 395"/>
                  <a:gd name="T34" fmla="*/ 158 w 208"/>
                  <a:gd name="T35" fmla="*/ 332 h 395"/>
                  <a:gd name="T36" fmla="*/ 177 w 208"/>
                  <a:gd name="T37" fmla="*/ 383 h 395"/>
                  <a:gd name="T38" fmla="*/ 190 w 208"/>
                  <a:gd name="T39" fmla="*/ 395 h 395"/>
                  <a:gd name="T40" fmla="*/ 177 w 208"/>
                  <a:gd name="T41" fmla="*/ 383 h 395"/>
                  <a:gd name="T42" fmla="*/ 181 w 208"/>
                  <a:gd name="T43" fmla="*/ 392 h 395"/>
                  <a:gd name="T44" fmla="*/ 190 w 208"/>
                  <a:gd name="T45" fmla="*/ 395 h 395"/>
                  <a:gd name="T46" fmla="*/ 195 w 208"/>
                  <a:gd name="T47" fmla="*/ 362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8" h="395">
                    <a:moveTo>
                      <a:pt x="195" y="362"/>
                    </a:moveTo>
                    <a:lnTo>
                      <a:pt x="208" y="373"/>
                    </a:lnTo>
                    <a:lnTo>
                      <a:pt x="188" y="320"/>
                    </a:lnTo>
                    <a:lnTo>
                      <a:pt x="168" y="271"/>
                    </a:lnTo>
                    <a:lnTo>
                      <a:pt x="148" y="223"/>
                    </a:lnTo>
                    <a:lnTo>
                      <a:pt x="126" y="178"/>
                    </a:lnTo>
                    <a:lnTo>
                      <a:pt x="103" y="134"/>
                    </a:lnTo>
                    <a:lnTo>
                      <a:pt x="79" y="89"/>
                    </a:lnTo>
                    <a:lnTo>
                      <a:pt x="56" y="45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26" y="62"/>
                    </a:lnTo>
                    <a:lnTo>
                      <a:pt x="51" y="105"/>
                    </a:lnTo>
                    <a:lnTo>
                      <a:pt x="74" y="149"/>
                    </a:lnTo>
                    <a:lnTo>
                      <a:pt x="96" y="193"/>
                    </a:lnTo>
                    <a:lnTo>
                      <a:pt x="118" y="237"/>
                    </a:lnTo>
                    <a:lnTo>
                      <a:pt x="138" y="283"/>
                    </a:lnTo>
                    <a:lnTo>
                      <a:pt x="158" y="332"/>
                    </a:lnTo>
                    <a:lnTo>
                      <a:pt x="177" y="383"/>
                    </a:lnTo>
                    <a:lnTo>
                      <a:pt x="190" y="395"/>
                    </a:lnTo>
                    <a:lnTo>
                      <a:pt x="177" y="383"/>
                    </a:lnTo>
                    <a:lnTo>
                      <a:pt x="181" y="392"/>
                    </a:lnTo>
                    <a:lnTo>
                      <a:pt x="190" y="395"/>
                    </a:lnTo>
                    <a:lnTo>
                      <a:pt x="195" y="3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903" y="3127"/>
                <a:ext cx="45" cy="15"/>
              </a:xfrm>
              <a:custGeom>
                <a:avLst/>
                <a:gdLst>
                  <a:gd name="T0" fmla="*/ 181 w 181"/>
                  <a:gd name="T1" fmla="*/ 1 h 60"/>
                  <a:gd name="T2" fmla="*/ 178 w 181"/>
                  <a:gd name="T3" fmla="*/ 1 h 60"/>
                  <a:gd name="T4" fmla="*/ 147 w 181"/>
                  <a:gd name="T5" fmla="*/ 4 h 60"/>
                  <a:gd name="T6" fmla="*/ 119 w 181"/>
                  <a:gd name="T7" fmla="*/ 10 h 60"/>
                  <a:gd name="T8" fmla="*/ 92 w 181"/>
                  <a:gd name="T9" fmla="*/ 14 h 60"/>
                  <a:gd name="T10" fmla="*/ 68 w 181"/>
                  <a:gd name="T11" fmla="*/ 19 h 60"/>
                  <a:gd name="T12" fmla="*/ 46 w 181"/>
                  <a:gd name="T13" fmla="*/ 22 h 60"/>
                  <a:gd name="T14" fmla="*/ 28 w 181"/>
                  <a:gd name="T15" fmla="*/ 26 h 60"/>
                  <a:gd name="T16" fmla="*/ 14 w 181"/>
                  <a:gd name="T17" fmla="*/ 26 h 60"/>
                  <a:gd name="T18" fmla="*/ 5 w 181"/>
                  <a:gd name="T19" fmla="*/ 26 h 60"/>
                  <a:gd name="T20" fmla="*/ 0 w 181"/>
                  <a:gd name="T21" fmla="*/ 59 h 60"/>
                  <a:gd name="T22" fmla="*/ 14 w 181"/>
                  <a:gd name="T23" fmla="*/ 60 h 60"/>
                  <a:gd name="T24" fmla="*/ 31 w 181"/>
                  <a:gd name="T25" fmla="*/ 59 h 60"/>
                  <a:gd name="T26" fmla="*/ 51 w 181"/>
                  <a:gd name="T27" fmla="*/ 55 h 60"/>
                  <a:gd name="T28" fmla="*/ 73 w 181"/>
                  <a:gd name="T29" fmla="*/ 52 h 60"/>
                  <a:gd name="T30" fmla="*/ 97 w 181"/>
                  <a:gd name="T31" fmla="*/ 47 h 60"/>
                  <a:gd name="T32" fmla="*/ 125 w 181"/>
                  <a:gd name="T33" fmla="*/ 42 h 60"/>
                  <a:gd name="T34" fmla="*/ 152 w 181"/>
                  <a:gd name="T35" fmla="*/ 37 h 60"/>
                  <a:gd name="T36" fmla="*/ 181 w 181"/>
                  <a:gd name="T37" fmla="*/ 34 h 60"/>
                  <a:gd name="T38" fmla="*/ 178 w 181"/>
                  <a:gd name="T39" fmla="*/ 34 h 60"/>
                  <a:gd name="T40" fmla="*/ 181 w 181"/>
                  <a:gd name="T41" fmla="*/ 1 h 60"/>
                  <a:gd name="T42" fmla="*/ 179 w 181"/>
                  <a:gd name="T43" fmla="*/ 0 h 60"/>
                  <a:gd name="T44" fmla="*/ 178 w 181"/>
                  <a:gd name="T45" fmla="*/ 1 h 60"/>
                  <a:gd name="T46" fmla="*/ 181 w 181"/>
                  <a:gd name="T47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60">
                    <a:moveTo>
                      <a:pt x="181" y="1"/>
                    </a:moveTo>
                    <a:lnTo>
                      <a:pt x="178" y="1"/>
                    </a:lnTo>
                    <a:lnTo>
                      <a:pt x="147" y="4"/>
                    </a:lnTo>
                    <a:lnTo>
                      <a:pt x="119" y="10"/>
                    </a:lnTo>
                    <a:lnTo>
                      <a:pt x="92" y="14"/>
                    </a:lnTo>
                    <a:lnTo>
                      <a:pt x="68" y="19"/>
                    </a:lnTo>
                    <a:lnTo>
                      <a:pt x="46" y="22"/>
                    </a:lnTo>
                    <a:lnTo>
                      <a:pt x="28" y="26"/>
                    </a:lnTo>
                    <a:lnTo>
                      <a:pt x="14" y="26"/>
                    </a:lnTo>
                    <a:lnTo>
                      <a:pt x="5" y="26"/>
                    </a:lnTo>
                    <a:lnTo>
                      <a:pt x="0" y="59"/>
                    </a:lnTo>
                    <a:lnTo>
                      <a:pt x="14" y="60"/>
                    </a:lnTo>
                    <a:lnTo>
                      <a:pt x="31" y="59"/>
                    </a:lnTo>
                    <a:lnTo>
                      <a:pt x="51" y="55"/>
                    </a:lnTo>
                    <a:lnTo>
                      <a:pt x="73" y="52"/>
                    </a:lnTo>
                    <a:lnTo>
                      <a:pt x="97" y="47"/>
                    </a:lnTo>
                    <a:lnTo>
                      <a:pt x="125" y="42"/>
                    </a:lnTo>
                    <a:lnTo>
                      <a:pt x="152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8" y="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4947" y="3107"/>
                <a:ext cx="91" cy="29"/>
              </a:xfrm>
              <a:custGeom>
                <a:avLst/>
                <a:gdLst>
                  <a:gd name="T0" fmla="*/ 363 w 363"/>
                  <a:gd name="T1" fmla="*/ 17 h 116"/>
                  <a:gd name="T2" fmla="*/ 342 w 363"/>
                  <a:gd name="T3" fmla="*/ 6 h 116"/>
                  <a:gd name="T4" fmla="*/ 295 w 363"/>
                  <a:gd name="T5" fmla="*/ 22 h 116"/>
                  <a:gd name="T6" fmla="*/ 252 w 363"/>
                  <a:gd name="T7" fmla="*/ 38 h 116"/>
                  <a:gd name="T8" fmla="*/ 211 w 363"/>
                  <a:gd name="T9" fmla="*/ 51 h 116"/>
                  <a:gd name="T10" fmla="*/ 171 w 363"/>
                  <a:gd name="T11" fmla="*/ 64 h 116"/>
                  <a:gd name="T12" fmla="*/ 151 w 363"/>
                  <a:gd name="T13" fmla="*/ 69 h 116"/>
                  <a:gd name="T14" fmla="*/ 132 w 363"/>
                  <a:gd name="T15" fmla="*/ 73 h 116"/>
                  <a:gd name="T16" fmla="*/ 111 w 363"/>
                  <a:gd name="T17" fmla="*/ 77 h 116"/>
                  <a:gd name="T18" fmla="*/ 91 w 363"/>
                  <a:gd name="T19" fmla="*/ 80 h 116"/>
                  <a:gd name="T20" fmla="*/ 70 w 363"/>
                  <a:gd name="T21" fmla="*/ 82 h 116"/>
                  <a:gd name="T22" fmla="*/ 49 w 363"/>
                  <a:gd name="T23" fmla="*/ 82 h 116"/>
                  <a:gd name="T24" fmla="*/ 26 w 363"/>
                  <a:gd name="T25" fmla="*/ 82 h 116"/>
                  <a:gd name="T26" fmla="*/ 3 w 363"/>
                  <a:gd name="T27" fmla="*/ 81 h 116"/>
                  <a:gd name="T28" fmla="*/ 0 w 363"/>
                  <a:gd name="T29" fmla="*/ 114 h 116"/>
                  <a:gd name="T30" fmla="*/ 25 w 363"/>
                  <a:gd name="T31" fmla="*/ 115 h 116"/>
                  <a:gd name="T32" fmla="*/ 49 w 363"/>
                  <a:gd name="T33" fmla="*/ 116 h 116"/>
                  <a:gd name="T34" fmla="*/ 71 w 363"/>
                  <a:gd name="T35" fmla="*/ 115 h 116"/>
                  <a:gd name="T36" fmla="*/ 94 w 363"/>
                  <a:gd name="T37" fmla="*/ 113 h 116"/>
                  <a:gd name="T38" fmla="*/ 116 w 363"/>
                  <a:gd name="T39" fmla="*/ 109 h 116"/>
                  <a:gd name="T40" fmla="*/ 137 w 363"/>
                  <a:gd name="T41" fmla="*/ 106 h 116"/>
                  <a:gd name="T42" fmla="*/ 159 w 363"/>
                  <a:gd name="T43" fmla="*/ 101 h 116"/>
                  <a:gd name="T44" fmla="*/ 180 w 363"/>
                  <a:gd name="T45" fmla="*/ 96 h 116"/>
                  <a:gd name="T46" fmla="*/ 221 w 363"/>
                  <a:gd name="T47" fmla="*/ 83 h 116"/>
                  <a:gd name="T48" fmla="*/ 263 w 363"/>
                  <a:gd name="T49" fmla="*/ 68 h 116"/>
                  <a:gd name="T50" fmla="*/ 307 w 363"/>
                  <a:gd name="T51" fmla="*/ 54 h 116"/>
                  <a:gd name="T52" fmla="*/ 352 w 363"/>
                  <a:gd name="T53" fmla="*/ 37 h 116"/>
                  <a:gd name="T54" fmla="*/ 330 w 363"/>
                  <a:gd name="T55" fmla="*/ 25 h 116"/>
                  <a:gd name="T56" fmla="*/ 363 w 363"/>
                  <a:gd name="T57" fmla="*/ 17 h 116"/>
                  <a:gd name="T58" fmla="*/ 359 w 363"/>
                  <a:gd name="T59" fmla="*/ 0 h 116"/>
                  <a:gd name="T60" fmla="*/ 342 w 363"/>
                  <a:gd name="T61" fmla="*/ 6 h 116"/>
                  <a:gd name="T62" fmla="*/ 363 w 363"/>
                  <a:gd name="T63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3" h="116">
                    <a:moveTo>
                      <a:pt x="363" y="17"/>
                    </a:moveTo>
                    <a:lnTo>
                      <a:pt x="342" y="6"/>
                    </a:lnTo>
                    <a:lnTo>
                      <a:pt x="295" y="22"/>
                    </a:lnTo>
                    <a:lnTo>
                      <a:pt x="252" y="38"/>
                    </a:lnTo>
                    <a:lnTo>
                      <a:pt x="211" y="51"/>
                    </a:lnTo>
                    <a:lnTo>
                      <a:pt x="171" y="64"/>
                    </a:lnTo>
                    <a:lnTo>
                      <a:pt x="151" y="69"/>
                    </a:lnTo>
                    <a:lnTo>
                      <a:pt x="132" y="73"/>
                    </a:lnTo>
                    <a:lnTo>
                      <a:pt x="111" y="77"/>
                    </a:lnTo>
                    <a:lnTo>
                      <a:pt x="91" y="80"/>
                    </a:lnTo>
                    <a:lnTo>
                      <a:pt x="70" y="82"/>
                    </a:lnTo>
                    <a:lnTo>
                      <a:pt x="49" y="82"/>
                    </a:lnTo>
                    <a:lnTo>
                      <a:pt x="26" y="82"/>
                    </a:lnTo>
                    <a:lnTo>
                      <a:pt x="3" y="81"/>
                    </a:lnTo>
                    <a:lnTo>
                      <a:pt x="0" y="114"/>
                    </a:lnTo>
                    <a:lnTo>
                      <a:pt x="25" y="115"/>
                    </a:lnTo>
                    <a:lnTo>
                      <a:pt x="49" y="116"/>
                    </a:lnTo>
                    <a:lnTo>
                      <a:pt x="71" y="115"/>
                    </a:lnTo>
                    <a:lnTo>
                      <a:pt x="94" y="113"/>
                    </a:lnTo>
                    <a:lnTo>
                      <a:pt x="116" y="109"/>
                    </a:lnTo>
                    <a:lnTo>
                      <a:pt x="137" y="106"/>
                    </a:lnTo>
                    <a:lnTo>
                      <a:pt x="159" y="101"/>
                    </a:lnTo>
                    <a:lnTo>
                      <a:pt x="180" y="96"/>
                    </a:lnTo>
                    <a:lnTo>
                      <a:pt x="221" y="83"/>
                    </a:lnTo>
                    <a:lnTo>
                      <a:pt x="263" y="68"/>
                    </a:lnTo>
                    <a:lnTo>
                      <a:pt x="307" y="54"/>
                    </a:lnTo>
                    <a:lnTo>
                      <a:pt x="352" y="37"/>
                    </a:lnTo>
                    <a:lnTo>
                      <a:pt x="330" y="25"/>
                    </a:lnTo>
                    <a:lnTo>
                      <a:pt x="363" y="17"/>
                    </a:lnTo>
                    <a:lnTo>
                      <a:pt x="359" y="0"/>
                    </a:lnTo>
                    <a:lnTo>
                      <a:pt x="342" y="6"/>
                    </a:lnTo>
                    <a:lnTo>
                      <a:pt x="363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5026" y="3111"/>
                <a:ext cx="20" cy="69"/>
              </a:xfrm>
              <a:custGeom>
                <a:avLst/>
                <a:gdLst>
                  <a:gd name="T0" fmla="*/ 34 w 80"/>
                  <a:gd name="T1" fmla="*/ 268 h 276"/>
                  <a:gd name="T2" fmla="*/ 31 w 80"/>
                  <a:gd name="T3" fmla="*/ 276 h 276"/>
                  <a:gd name="T4" fmla="*/ 43 w 80"/>
                  <a:gd name="T5" fmla="*/ 255 h 276"/>
                  <a:gd name="T6" fmla="*/ 53 w 80"/>
                  <a:gd name="T7" fmla="*/ 235 h 276"/>
                  <a:gd name="T8" fmla="*/ 62 w 80"/>
                  <a:gd name="T9" fmla="*/ 217 h 276"/>
                  <a:gd name="T10" fmla="*/ 69 w 80"/>
                  <a:gd name="T11" fmla="*/ 201 h 276"/>
                  <a:gd name="T12" fmla="*/ 73 w 80"/>
                  <a:gd name="T13" fmla="*/ 186 h 276"/>
                  <a:gd name="T14" fmla="*/ 77 w 80"/>
                  <a:gd name="T15" fmla="*/ 172 h 276"/>
                  <a:gd name="T16" fmla="*/ 79 w 80"/>
                  <a:gd name="T17" fmla="*/ 158 h 276"/>
                  <a:gd name="T18" fmla="*/ 80 w 80"/>
                  <a:gd name="T19" fmla="*/ 144 h 276"/>
                  <a:gd name="T20" fmla="*/ 79 w 80"/>
                  <a:gd name="T21" fmla="*/ 130 h 276"/>
                  <a:gd name="T22" fmla="*/ 77 w 80"/>
                  <a:gd name="T23" fmla="*/ 116 h 276"/>
                  <a:gd name="T24" fmla="*/ 74 w 80"/>
                  <a:gd name="T25" fmla="*/ 100 h 276"/>
                  <a:gd name="T26" fmla="*/ 70 w 80"/>
                  <a:gd name="T27" fmla="*/ 84 h 276"/>
                  <a:gd name="T28" fmla="*/ 60 w 80"/>
                  <a:gd name="T29" fmla="*/ 47 h 276"/>
                  <a:gd name="T30" fmla="*/ 48 w 80"/>
                  <a:gd name="T31" fmla="*/ 0 h 276"/>
                  <a:gd name="T32" fmla="*/ 15 w 80"/>
                  <a:gd name="T33" fmla="*/ 8 h 276"/>
                  <a:gd name="T34" fmla="*/ 28 w 80"/>
                  <a:gd name="T35" fmla="*/ 56 h 276"/>
                  <a:gd name="T36" fmla="*/ 38 w 80"/>
                  <a:gd name="T37" fmla="*/ 92 h 276"/>
                  <a:gd name="T38" fmla="*/ 42 w 80"/>
                  <a:gd name="T39" fmla="*/ 108 h 276"/>
                  <a:gd name="T40" fmla="*/ 44 w 80"/>
                  <a:gd name="T41" fmla="*/ 121 h 276"/>
                  <a:gd name="T42" fmla="*/ 46 w 80"/>
                  <a:gd name="T43" fmla="*/ 133 h 276"/>
                  <a:gd name="T44" fmla="*/ 46 w 80"/>
                  <a:gd name="T45" fmla="*/ 144 h 276"/>
                  <a:gd name="T46" fmla="*/ 46 w 80"/>
                  <a:gd name="T47" fmla="*/ 155 h 276"/>
                  <a:gd name="T48" fmla="*/ 45 w 80"/>
                  <a:gd name="T49" fmla="*/ 166 h 276"/>
                  <a:gd name="T50" fmla="*/ 42 w 80"/>
                  <a:gd name="T51" fmla="*/ 177 h 276"/>
                  <a:gd name="T52" fmla="*/ 37 w 80"/>
                  <a:gd name="T53" fmla="*/ 190 h 276"/>
                  <a:gd name="T54" fmla="*/ 31 w 80"/>
                  <a:gd name="T55" fmla="*/ 204 h 276"/>
                  <a:gd name="T56" fmla="*/ 23 w 80"/>
                  <a:gd name="T57" fmla="*/ 221 h 276"/>
                  <a:gd name="T58" fmla="*/ 14 w 80"/>
                  <a:gd name="T59" fmla="*/ 239 h 276"/>
                  <a:gd name="T60" fmla="*/ 2 w 80"/>
                  <a:gd name="T61" fmla="*/ 259 h 276"/>
                  <a:gd name="T62" fmla="*/ 0 w 80"/>
                  <a:gd name="T63" fmla="*/ 268 h 276"/>
                  <a:gd name="T64" fmla="*/ 2 w 80"/>
                  <a:gd name="T65" fmla="*/ 259 h 276"/>
                  <a:gd name="T66" fmla="*/ 0 w 80"/>
                  <a:gd name="T67" fmla="*/ 264 h 276"/>
                  <a:gd name="T68" fmla="*/ 0 w 80"/>
                  <a:gd name="T69" fmla="*/ 268 h 276"/>
                  <a:gd name="T70" fmla="*/ 34 w 80"/>
                  <a:gd name="T71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" h="276">
                    <a:moveTo>
                      <a:pt x="34" y="268"/>
                    </a:moveTo>
                    <a:lnTo>
                      <a:pt x="31" y="276"/>
                    </a:lnTo>
                    <a:lnTo>
                      <a:pt x="43" y="255"/>
                    </a:lnTo>
                    <a:lnTo>
                      <a:pt x="53" y="235"/>
                    </a:lnTo>
                    <a:lnTo>
                      <a:pt x="62" y="217"/>
                    </a:lnTo>
                    <a:lnTo>
                      <a:pt x="69" y="201"/>
                    </a:lnTo>
                    <a:lnTo>
                      <a:pt x="73" y="186"/>
                    </a:lnTo>
                    <a:lnTo>
                      <a:pt x="77" y="172"/>
                    </a:lnTo>
                    <a:lnTo>
                      <a:pt x="79" y="158"/>
                    </a:lnTo>
                    <a:lnTo>
                      <a:pt x="80" y="144"/>
                    </a:lnTo>
                    <a:lnTo>
                      <a:pt x="79" y="130"/>
                    </a:lnTo>
                    <a:lnTo>
                      <a:pt x="77" y="116"/>
                    </a:lnTo>
                    <a:lnTo>
                      <a:pt x="74" y="100"/>
                    </a:lnTo>
                    <a:lnTo>
                      <a:pt x="70" y="84"/>
                    </a:lnTo>
                    <a:lnTo>
                      <a:pt x="60" y="47"/>
                    </a:lnTo>
                    <a:lnTo>
                      <a:pt x="48" y="0"/>
                    </a:lnTo>
                    <a:lnTo>
                      <a:pt x="15" y="8"/>
                    </a:lnTo>
                    <a:lnTo>
                      <a:pt x="28" y="56"/>
                    </a:lnTo>
                    <a:lnTo>
                      <a:pt x="38" y="92"/>
                    </a:lnTo>
                    <a:lnTo>
                      <a:pt x="42" y="108"/>
                    </a:lnTo>
                    <a:lnTo>
                      <a:pt x="44" y="121"/>
                    </a:lnTo>
                    <a:lnTo>
                      <a:pt x="46" y="133"/>
                    </a:lnTo>
                    <a:lnTo>
                      <a:pt x="46" y="144"/>
                    </a:lnTo>
                    <a:lnTo>
                      <a:pt x="46" y="155"/>
                    </a:lnTo>
                    <a:lnTo>
                      <a:pt x="45" y="166"/>
                    </a:lnTo>
                    <a:lnTo>
                      <a:pt x="42" y="177"/>
                    </a:lnTo>
                    <a:lnTo>
                      <a:pt x="37" y="190"/>
                    </a:lnTo>
                    <a:lnTo>
                      <a:pt x="31" y="204"/>
                    </a:lnTo>
                    <a:lnTo>
                      <a:pt x="23" y="221"/>
                    </a:lnTo>
                    <a:lnTo>
                      <a:pt x="14" y="239"/>
                    </a:lnTo>
                    <a:lnTo>
                      <a:pt x="2" y="259"/>
                    </a:lnTo>
                    <a:lnTo>
                      <a:pt x="0" y="268"/>
                    </a:lnTo>
                    <a:lnTo>
                      <a:pt x="2" y="259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34" y="2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5026" y="3178"/>
                <a:ext cx="9" cy="38"/>
              </a:xfrm>
              <a:custGeom>
                <a:avLst/>
                <a:gdLst>
                  <a:gd name="T0" fmla="*/ 29 w 34"/>
                  <a:gd name="T1" fmla="*/ 132 h 152"/>
                  <a:gd name="T2" fmla="*/ 34 w 34"/>
                  <a:gd name="T3" fmla="*/ 142 h 152"/>
                  <a:gd name="T4" fmla="*/ 34 w 34"/>
                  <a:gd name="T5" fmla="*/ 124 h 152"/>
                  <a:gd name="T6" fmla="*/ 34 w 34"/>
                  <a:gd name="T7" fmla="*/ 106 h 152"/>
                  <a:gd name="T8" fmla="*/ 34 w 34"/>
                  <a:gd name="T9" fmla="*/ 89 h 152"/>
                  <a:gd name="T10" fmla="*/ 34 w 34"/>
                  <a:gd name="T11" fmla="*/ 71 h 152"/>
                  <a:gd name="T12" fmla="*/ 34 w 34"/>
                  <a:gd name="T13" fmla="*/ 52 h 152"/>
                  <a:gd name="T14" fmla="*/ 34 w 34"/>
                  <a:gd name="T15" fmla="*/ 35 h 152"/>
                  <a:gd name="T16" fmla="*/ 34 w 34"/>
                  <a:gd name="T17" fmla="*/ 17 h 152"/>
                  <a:gd name="T18" fmla="*/ 34 w 34"/>
                  <a:gd name="T19" fmla="*/ 0 h 152"/>
                  <a:gd name="T20" fmla="*/ 0 w 34"/>
                  <a:gd name="T21" fmla="*/ 0 h 152"/>
                  <a:gd name="T22" fmla="*/ 0 w 34"/>
                  <a:gd name="T23" fmla="*/ 17 h 152"/>
                  <a:gd name="T24" fmla="*/ 0 w 34"/>
                  <a:gd name="T25" fmla="*/ 35 h 152"/>
                  <a:gd name="T26" fmla="*/ 0 w 34"/>
                  <a:gd name="T27" fmla="*/ 52 h 152"/>
                  <a:gd name="T28" fmla="*/ 0 w 34"/>
                  <a:gd name="T29" fmla="*/ 71 h 152"/>
                  <a:gd name="T30" fmla="*/ 0 w 34"/>
                  <a:gd name="T31" fmla="*/ 89 h 152"/>
                  <a:gd name="T32" fmla="*/ 0 w 34"/>
                  <a:gd name="T33" fmla="*/ 106 h 152"/>
                  <a:gd name="T34" fmla="*/ 0 w 34"/>
                  <a:gd name="T35" fmla="*/ 124 h 152"/>
                  <a:gd name="T36" fmla="*/ 0 w 34"/>
                  <a:gd name="T37" fmla="*/ 142 h 152"/>
                  <a:gd name="T38" fmla="*/ 4 w 34"/>
                  <a:gd name="T39" fmla="*/ 152 h 152"/>
                  <a:gd name="T40" fmla="*/ 0 w 34"/>
                  <a:gd name="T41" fmla="*/ 142 h 152"/>
                  <a:gd name="T42" fmla="*/ 0 w 34"/>
                  <a:gd name="T43" fmla="*/ 148 h 152"/>
                  <a:gd name="T44" fmla="*/ 4 w 34"/>
                  <a:gd name="T45" fmla="*/ 152 h 152"/>
                  <a:gd name="T46" fmla="*/ 29 w 34"/>
                  <a:gd name="T47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152">
                    <a:moveTo>
                      <a:pt x="29" y="132"/>
                    </a:moveTo>
                    <a:lnTo>
                      <a:pt x="34" y="142"/>
                    </a:lnTo>
                    <a:lnTo>
                      <a:pt x="34" y="124"/>
                    </a:lnTo>
                    <a:lnTo>
                      <a:pt x="34" y="106"/>
                    </a:lnTo>
                    <a:lnTo>
                      <a:pt x="34" y="89"/>
                    </a:lnTo>
                    <a:lnTo>
                      <a:pt x="34" y="71"/>
                    </a:lnTo>
                    <a:lnTo>
                      <a:pt x="34" y="52"/>
                    </a:lnTo>
                    <a:lnTo>
                      <a:pt x="34" y="35"/>
                    </a:lnTo>
                    <a:lnTo>
                      <a:pt x="34" y="17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0" y="71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0" y="142"/>
                    </a:lnTo>
                    <a:lnTo>
                      <a:pt x="4" y="152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4" y="15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027" y="3211"/>
                <a:ext cx="41" cy="46"/>
              </a:xfrm>
              <a:custGeom>
                <a:avLst/>
                <a:gdLst>
                  <a:gd name="T0" fmla="*/ 161 w 161"/>
                  <a:gd name="T1" fmla="*/ 170 h 183"/>
                  <a:gd name="T2" fmla="*/ 158 w 161"/>
                  <a:gd name="T3" fmla="*/ 162 h 183"/>
                  <a:gd name="T4" fmla="*/ 141 w 161"/>
                  <a:gd name="T5" fmla="*/ 142 h 183"/>
                  <a:gd name="T6" fmla="*/ 124 w 161"/>
                  <a:gd name="T7" fmla="*/ 121 h 183"/>
                  <a:gd name="T8" fmla="*/ 108 w 161"/>
                  <a:gd name="T9" fmla="*/ 101 h 183"/>
                  <a:gd name="T10" fmla="*/ 91 w 161"/>
                  <a:gd name="T11" fmla="*/ 81 h 183"/>
                  <a:gd name="T12" fmla="*/ 75 w 161"/>
                  <a:gd name="T13" fmla="*/ 60 h 183"/>
                  <a:gd name="T14" fmla="*/ 58 w 161"/>
                  <a:gd name="T15" fmla="*/ 40 h 183"/>
                  <a:gd name="T16" fmla="*/ 42 w 161"/>
                  <a:gd name="T17" fmla="*/ 19 h 183"/>
                  <a:gd name="T18" fmla="*/ 25 w 161"/>
                  <a:gd name="T19" fmla="*/ 0 h 183"/>
                  <a:gd name="T20" fmla="*/ 0 w 161"/>
                  <a:gd name="T21" fmla="*/ 20 h 183"/>
                  <a:gd name="T22" fmla="*/ 16 w 161"/>
                  <a:gd name="T23" fmla="*/ 41 h 183"/>
                  <a:gd name="T24" fmla="*/ 33 w 161"/>
                  <a:gd name="T25" fmla="*/ 61 h 183"/>
                  <a:gd name="T26" fmla="*/ 49 w 161"/>
                  <a:gd name="T27" fmla="*/ 81 h 183"/>
                  <a:gd name="T28" fmla="*/ 66 w 161"/>
                  <a:gd name="T29" fmla="*/ 101 h 183"/>
                  <a:gd name="T30" fmla="*/ 82 w 161"/>
                  <a:gd name="T31" fmla="*/ 121 h 183"/>
                  <a:gd name="T32" fmla="*/ 99 w 161"/>
                  <a:gd name="T33" fmla="*/ 142 h 183"/>
                  <a:gd name="T34" fmla="*/ 115 w 161"/>
                  <a:gd name="T35" fmla="*/ 162 h 183"/>
                  <a:gd name="T36" fmla="*/ 132 w 161"/>
                  <a:gd name="T37" fmla="*/ 183 h 183"/>
                  <a:gd name="T38" fmla="*/ 128 w 161"/>
                  <a:gd name="T39" fmla="*/ 174 h 183"/>
                  <a:gd name="T40" fmla="*/ 161 w 161"/>
                  <a:gd name="T41" fmla="*/ 170 h 183"/>
                  <a:gd name="T42" fmla="*/ 160 w 161"/>
                  <a:gd name="T43" fmla="*/ 166 h 183"/>
                  <a:gd name="T44" fmla="*/ 158 w 161"/>
                  <a:gd name="T45" fmla="*/ 162 h 183"/>
                  <a:gd name="T46" fmla="*/ 161 w 161"/>
                  <a:gd name="T47" fmla="*/ 1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1" h="183">
                    <a:moveTo>
                      <a:pt x="161" y="170"/>
                    </a:moveTo>
                    <a:lnTo>
                      <a:pt x="158" y="162"/>
                    </a:lnTo>
                    <a:lnTo>
                      <a:pt x="141" y="142"/>
                    </a:lnTo>
                    <a:lnTo>
                      <a:pt x="124" y="121"/>
                    </a:lnTo>
                    <a:lnTo>
                      <a:pt x="108" y="101"/>
                    </a:lnTo>
                    <a:lnTo>
                      <a:pt x="91" y="81"/>
                    </a:lnTo>
                    <a:lnTo>
                      <a:pt x="75" y="60"/>
                    </a:lnTo>
                    <a:lnTo>
                      <a:pt x="58" y="40"/>
                    </a:lnTo>
                    <a:lnTo>
                      <a:pt x="42" y="19"/>
                    </a:lnTo>
                    <a:lnTo>
                      <a:pt x="25" y="0"/>
                    </a:lnTo>
                    <a:lnTo>
                      <a:pt x="0" y="20"/>
                    </a:lnTo>
                    <a:lnTo>
                      <a:pt x="16" y="41"/>
                    </a:lnTo>
                    <a:lnTo>
                      <a:pt x="33" y="61"/>
                    </a:lnTo>
                    <a:lnTo>
                      <a:pt x="49" y="81"/>
                    </a:lnTo>
                    <a:lnTo>
                      <a:pt x="66" y="101"/>
                    </a:lnTo>
                    <a:lnTo>
                      <a:pt x="82" y="121"/>
                    </a:lnTo>
                    <a:lnTo>
                      <a:pt x="99" y="142"/>
                    </a:lnTo>
                    <a:lnTo>
                      <a:pt x="115" y="162"/>
                    </a:lnTo>
                    <a:lnTo>
                      <a:pt x="132" y="183"/>
                    </a:lnTo>
                    <a:lnTo>
                      <a:pt x="128" y="174"/>
                    </a:lnTo>
                    <a:lnTo>
                      <a:pt x="161" y="170"/>
                    </a:lnTo>
                    <a:lnTo>
                      <a:pt x="160" y="166"/>
                    </a:lnTo>
                    <a:lnTo>
                      <a:pt x="158" y="162"/>
                    </a:lnTo>
                    <a:lnTo>
                      <a:pt x="161" y="1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059" y="3254"/>
                <a:ext cx="18" cy="91"/>
              </a:xfrm>
              <a:custGeom>
                <a:avLst/>
                <a:gdLst>
                  <a:gd name="T0" fmla="*/ 56 w 71"/>
                  <a:gd name="T1" fmla="*/ 364 h 364"/>
                  <a:gd name="T2" fmla="*/ 69 w 71"/>
                  <a:gd name="T3" fmla="*/ 346 h 364"/>
                  <a:gd name="T4" fmla="*/ 64 w 71"/>
                  <a:gd name="T5" fmla="*/ 302 h 364"/>
                  <a:gd name="T6" fmla="*/ 59 w 71"/>
                  <a:gd name="T7" fmla="*/ 259 h 364"/>
                  <a:gd name="T8" fmla="*/ 55 w 71"/>
                  <a:gd name="T9" fmla="*/ 216 h 364"/>
                  <a:gd name="T10" fmla="*/ 50 w 71"/>
                  <a:gd name="T11" fmla="*/ 173 h 364"/>
                  <a:gd name="T12" fmla="*/ 46 w 71"/>
                  <a:gd name="T13" fmla="*/ 130 h 364"/>
                  <a:gd name="T14" fmla="*/ 42 w 71"/>
                  <a:gd name="T15" fmla="*/ 87 h 364"/>
                  <a:gd name="T16" fmla="*/ 38 w 71"/>
                  <a:gd name="T17" fmla="*/ 43 h 364"/>
                  <a:gd name="T18" fmla="*/ 33 w 71"/>
                  <a:gd name="T19" fmla="*/ 0 h 364"/>
                  <a:gd name="T20" fmla="*/ 0 w 71"/>
                  <a:gd name="T21" fmla="*/ 4 h 364"/>
                  <a:gd name="T22" fmla="*/ 5 w 71"/>
                  <a:gd name="T23" fmla="*/ 47 h 364"/>
                  <a:gd name="T24" fmla="*/ 8 w 71"/>
                  <a:gd name="T25" fmla="*/ 90 h 364"/>
                  <a:gd name="T26" fmla="*/ 13 w 71"/>
                  <a:gd name="T27" fmla="*/ 133 h 364"/>
                  <a:gd name="T28" fmla="*/ 17 w 71"/>
                  <a:gd name="T29" fmla="*/ 176 h 364"/>
                  <a:gd name="T30" fmla="*/ 22 w 71"/>
                  <a:gd name="T31" fmla="*/ 219 h 364"/>
                  <a:gd name="T32" fmla="*/ 27 w 71"/>
                  <a:gd name="T33" fmla="*/ 263 h 364"/>
                  <a:gd name="T34" fmla="*/ 31 w 71"/>
                  <a:gd name="T35" fmla="*/ 306 h 364"/>
                  <a:gd name="T36" fmla="*/ 36 w 71"/>
                  <a:gd name="T37" fmla="*/ 349 h 364"/>
                  <a:gd name="T38" fmla="*/ 49 w 71"/>
                  <a:gd name="T39" fmla="*/ 331 h 364"/>
                  <a:gd name="T40" fmla="*/ 56 w 71"/>
                  <a:gd name="T41" fmla="*/ 364 h 364"/>
                  <a:gd name="T42" fmla="*/ 71 w 71"/>
                  <a:gd name="T43" fmla="*/ 360 h 364"/>
                  <a:gd name="T44" fmla="*/ 69 w 71"/>
                  <a:gd name="T45" fmla="*/ 346 h 364"/>
                  <a:gd name="T46" fmla="*/ 56 w 71"/>
                  <a:gd name="T4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364">
                    <a:moveTo>
                      <a:pt x="56" y="364"/>
                    </a:moveTo>
                    <a:lnTo>
                      <a:pt x="69" y="346"/>
                    </a:lnTo>
                    <a:lnTo>
                      <a:pt x="64" y="302"/>
                    </a:lnTo>
                    <a:lnTo>
                      <a:pt x="59" y="259"/>
                    </a:lnTo>
                    <a:lnTo>
                      <a:pt x="55" y="216"/>
                    </a:lnTo>
                    <a:lnTo>
                      <a:pt x="50" y="173"/>
                    </a:lnTo>
                    <a:lnTo>
                      <a:pt x="46" y="130"/>
                    </a:lnTo>
                    <a:lnTo>
                      <a:pt x="42" y="87"/>
                    </a:lnTo>
                    <a:lnTo>
                      <a:pt x="38" y="43"/>
                    </a:lnTo>
                    <a:lnTo>
                      <a:pt x="33" y="0"/>
                    </a:lnTo>
                    <a:lnTo>
                      <a:pt x="0" y="4"/>
                    </a:lnTo>
                    <a:lnTo>
                      <a:pt x="5" y="47"/>
                    </a:lnTo>
                    <a:lnTo>
                      <a:pt x="8" y="90"/>
                    </a:lnTo>
                    <a:lnTo>
                      <a:pt x="13" y="133"/>
                    </a:lnTo>
                    <a:lnTo>
                      <a:pt x="17" y="176"/>
                    </a:lnTo>
                    <a:lnTo>
                      <a:pt x="22" y="219"/>
                    </a:lnTo>
                    <a:lnTo>
                      <a:pt x="27" y="263"/>
                    </a:lnTo>
                    <a:lnTo>
                      <a:pt x="31" y="306"/>
                    </a:lnTo>
                    <a:lnTo>
                      <a:pt x="36" y="349"/>
                    </a:lnTo>
                    <a:lnTo>
                      <a:pt x="49" y="331"/>
                    </a:lnTo>
                    <a:lnTo>
                      <a:pt x="56" y="364"/>
                    </a:lnTo>
                    <a:lnTo>
                      <a:pt x="71" y="360"/>
                    </a:lnTo>
                    <a:lnTo>
                      <a:pt x="69" y="346"/>
                    </a:lnTo>
                    <a:lnTo>
                      <a:pt x="56" y="3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990" y="3336"/>
                <a:ext cx="83" cy="21"/>
              </a:xfrm>
              <a:custGeom>
                <a:avLst/>
                <a:gdLst>
                  <a:gd name="T0" fmla="*/ 27 w 332"/>
                  <a:gd name="T1" fmla="*/ 77 h 84"/>
                  <a:gd name="T2" fmla="*/ 15 w 332"/>
                  <a:gd name="T3" fmla="*/ 84 h 84"/>
                  <a:gd name="T4" fmla="*/ 65 w 332"/>
                  <a:gd name="T5" fmla="*/ 78 h 84"/>
                  <a:gd name="T6" fmla="*/ 106 w 332"/>
                  <a:gd name="T7" fmla="*/ 74 h 84"/>
                  <a:gd name="T8" fmla="*/ 139 w 332"/>
                  <a:gd name="T9" fmla="*/ 70 h 84"/>
                  <a:gd name="T10" fmla="*/ 170 w 332"/>
                  <a:gd name="T11" fmla="*/ 66 h 84"/>
                  <a:gd name="T12" fmla="*/ 200 w 332"/>
                  <a:gd name="T13" fmla="*/ 60 h 84"/>
                  <a:gd name="T14" fmla="*/ 236 w 332"/>
                  <a:gd name="T15" fmla="*/ 53 h 84"/>
                  <a:gd name="T16" fmla="*/ 278 w 332"/>
                  <a:gd name="T17" fmla="*/ 44 h 84"/>
                  <a:gd name="T18" fmla="*/ 332 w 332"/>
                  <a:gd name="T19" fmla="*/ 33 h 84"/>
                  <a:gd name="T20" fmla="*/ 325 w 332"/>
                  <a:gd name="T21" fmla="*/ 0 h 84"/>
                  <a:gd name="T22" fmla="*/ 271 w 332"/>
                  <a:gd name="T23" fmla="*/ 11 h 84"/>
                  <a:gd name="T24" fmla="*/ 229 w 332"/>
                  <a:gd name="T25" fmla="*/ 20 h 84"/>
                  <a:gd name="T26" fmla="*/ 195 w 332"/>
                  <a:gd name="T27" fmla="*/ 27 h 84"/>
                  <a:gd name="T28" fmla="*/ 164 w 332"/>
                  <a:gd name="T29" fmla="*/ 33 h 84"/>
                  <a:gd name="T30" fmla="*/ 134 w 332"/>
                  <a:gd name="T31" fmla="*/ 37 h 84"/>
                  <a:gd name="T32" fmla="*/ 103 w 332"/>
                  <a:gd name="T33" fmla="*/ 41 h 84"/>
                  <a:gd name="T34" fmla="*/ 62 w 332"/>
                  <a:gd name="T35" fmla="*/ 45 h 84"/>
                  <a:gd name="T36" fmla="*/ 12 w 332"/>
                  <a:gd name="T37" fmla="*/ 50 h 84"/>
                  <a:gd name="T38" fmla="*/ 0 w 332"/>
                  <a:gd name="T39" fmla="*/ 57 h 84"/>
                  <a:gd name="T40" fmla="*/ 12 w 332"/>
                  <a:gd name="T41" fmla="*/ 50 h 84"/>
                  <a:gd name="T42" fmla="*/ 5 w 332"/>
                  <a:gd name="T43" fmla="*/ 51 h 84"/>
                  <a:gd name="T44" fmla="*/ 0 w 332"/>
                  <a:gd name="T45" fmla="*/ 57 h 84"/>
                  <a:gd name="T46" fmla="*/ 27 w 332"/>
                  <a:gd name="T47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2" h="84">
                    <a:moveTo>
                      <a:pt x="27" y="77"/>
                    </a:moveTo>
                    <a:lnTo>
                      <a:pt x="15" y="84"/>
                    </a:lnTo>
                    <a:lnTo>
                      <a:pt x="65" y="78"/>
                    </a:lnTo>
                    <a:lnTo>
                      <a:pt x="106" y="74"/>
                    </a:lnTo>
                    <a:lnTo>
                      <a:pt x="139" y="70"/>
                    </a:lnTo>
                    <a:lnTo>
                      <a:pt x="170" y="66"/>
                    </a:lnTo>
                    <a:lnTo>
                      <a:pt x="200" y="60"/>
                    </a:lnTo>
                    <a:lnTo>
                      <a:pt x="236" y="53"/>
                    </a:lnTo>
                    <a:lnTo>
                      <a:pt x="278" y="44"/>
                    </a:lnTo>
                    <a:lnTo>
                      <a:pt x="332" y="33"/>
                    </a:lnTo>
                    <a:lnTo>
                      <a:pt x="325" y="0"/>
                    </a:lnTo>
                    <a:lnTo>
                      <a:pt x="271" y="11"/>
                    </a:lnTo>
                    <a:lnTo>
                      <a:pt x="229" y="20"/>
                    </a:lnTo>
                    <a:lnTo>
                      <a:pt x="195" y="27"/>
                    </a:lnTo>
                    <a:lnTo>
                      <a:pt x="164" y="33"/>
                    </a:lnTo>
                    <a:lnTo>
                      <a:pt x="134" y="37"/>
                    </a:lnTo>
                    <a:lnTo>
                      <a:pt x="103" y="41"/>
                    </a:lnTo>
                    <a:lnTo>
                      <a:pt x="62" y="45"/>
                    </a:lnTo>
                    <a:lnTo>
                      <a:pt x="12" y="50"/>
                    </a:lnTo>
                    <a:lnTo>
                      <a:pt x="0" y="57"/>
                    </a:lnTo>
                    <a:lnTo>
                      <a:pt x="12" y="50"/>
                    </a:lnTo>
                    <a:lnTo>
                      <a:pt x="5" y="51"/>
                    </a:lnTo>
                    <a:lnTo>
                      <a:pt x="0" y="57"/>
                    </a:lnTo>
                    <a:lnTo>
                      <a:pt x="27" y="7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949" y="3351"/>
                <a:ext cx="48" cy="75"/>
              </a:xfrm>
              <a:custGeom>
                <a:avLst/>
                <a:gdLst>
                  <a:gd name="T0" fmla="*/ 17 w 192"/>
                  <a:gd name="T1" fmla="*/ 301 h 301"/>
                  <a:gd name="T2" fmla="*/ 33 w 192"/>
                  <a:gd name="T3" fmla="*/ 287 h 301"/>
                  <a:gd name="T4" fmla="*/ 36 w 192"/>
                  <a:gd name="T5" fmla="*/ 268 h 301"/>
                  <a:gd name="T6" fmla="*/ 42 w 192"/>
                  <a:gd name="T7" fmla="*/ 249 h 301"/>
                  <a:gd name="T8" fmla="*/ 47 w 192"/>
                  <a:gd name="T9" fmla="*/ 231 h 301"/>
                  <a:gd name="T10" fmla="*/ 55 w 192"/>
                  <a:gd name="T11" fmla="*/ 213 h 301"/>
                  <a:gd name="T12" fmla="*/ 63 w 192"/>
                  <a:gd name="T13" fmla="*/ 196 h 301"/>
                  <a:gd name="T14" fmla="*/ 73 w 192"/>
                  <a:gd name="T15" fmla="*/ 179 h 301"/>
                  <a:gd name="T16" fmla="*/ 83 w 192"/>
                  <a:gd name="T17" fmla="*/ 162 h 301"/>
                  <a:gd name="T18" fmla="*/ 94 w 192"/>
                  <a:gd name="T19" fmla="*/ 146 h 301"/>
                  <a:gd name="T20" fmla="*/ 118 w 192"/>
                  <a:gd name="T21" fmla="*/ 114 h 301"/>
                  <a:gd name="T22" fmla="*/ 142 w 192"/>
                  <a:gd name="T23" fmla="*/ 82 h 301"/>
                  <a:gd name="T24" fmla="*/ 167 w 192"/>
                  <a:gd name="T25" fmla="*/ 52 h 301"/>
                  <a:gd name="T26" fmla="*/ 192 w 192"/>
                  <a:gd name="T27" fmla="*/ 20 h 301"/>
                  <a:gd name="T28" fmla="*/ 165 w 192"/>
                  <a:gd name="T29" fmla="*/ 0 h 301"/>
                  <a:gd name="T30" fmla="*/ 140 w 192"/>
                  <a:gd name="T31" fmla="*/ 30 h 301"/>
                  <a:gd name="T32" fmla="*/ 115 w 192"/>
                  <a:gd name="T33" fmla="*/ 62 h 301"/>
                  <a:gd name="T34" fmla="*/ 90 w 192"/>
                  <a:gd name="T35" fmla="*/ 94 h 301"/>
                  <a:gd name="T36" fmla="*/ 67 w 192"/>
                  <a:gd name="T37" fmla="*/ 127 h 301"/>
                  <a:gd name="T38" fmla="*/ 55 w 192"/>
                  <a:gd name="T39" fmla="*/ 145 h 301"/>
                  <a:gd name="T40" fmla="*/ 44 w 192"/>
                  <a:gd name="T41" fmla="*/ 162 h 301"/>
                  <a:gd name="T42" fmla="*/ 34 w 192"/>
                  <a:gd name="T43" fmla="*/ 180 h 301"/>
                  <a:gd name="T44" fmla="*/ 25 w 192"/>
                  <a:gd name="T45" fmla="*/ 199 h 301"/>
                  <a:gd name="T46" fmla="*/ 17 w 192"/>
                  <a:gd name="T47" fmla="*/ 219 h 301"/>
                  <a:gd name="T48" fmla="*/ 10 w 192"/>
                  <a:gd name="T49" fmla="*/ 239 h 301"/>
                  <a:gd name="T50" fmla="*/ 4 w 192"/>
                  <a:gd name="T51" fmla="*/ 260 h 301"/>
                  <a:gd name="T52" fmla="*/ 0 w 192"/>
                  <a:gd name="T53" fmla="*/ 281 h 301"/>
                  <a:gd name="T54" fmla="*/ 15 w 192"/>
                  <a:gd name="T55" fmla="*/ 268 h 301"/>
                  <a:gd name="T56" fmla="*/ 17 w 192"/>
                  <a:gd name="T57" fmla="*/ 301 h 301"/>
                  <a:gd name="T58" fmla="*/ 30 w 192"/>
                  <a:gd name="T59" fmla="*/ 301 h 301"/>
                  <a:gd name="T60" fmla="*/ 33 w 192"/>
                  <a:gd name="T61" fmla="*/ 287 h 301"/>
                  <a:gd name="T62" fmla="*/ 17 w 192"/>
                  <a:gd name="T6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301">
                    <a:moveTo>
                      <a:pt x="17" y="301"/>
                    </a:moveTo>
                    <a:lnTo>
                      <a:pt x="33" y="287"/>
                    </a:lnTo>
                    <a:lnTo>
                      <a:pt x="36" y="268"/>
                    </a:lnTo>
                    <a:lnTo>
                      <a:pt x="42" y="249"/>
                    </a:lnTo>
                    <a:lnTo>
                      <a:pt x="47" y="231"/>
                    </a:lnTo>
                    <a:lnTo>
                      <a:pt x="55" y="213"/>
                    </a:lnTo>
                    <a:lnTo>
                      <a:pt x="63" y="196"/>
                    </a:lnTo>
                    <a:lnTo>
                      <a:pt x="73" y="179"/>
                    </a:lnTo>
                    <a:lnTo>
                      <a:pt x="83" y="162"/>
                    </a:lnTo>
                    <a:lnTo>
                      <a:pt x="94" y="146"/>
                    </a:lnTo>
                    <a:lnTo>
                      <a:pt x="118" y="114"/>
                    </a:lnTo>
                    <a:lnTo>
                      <a:pt x="142" y="82"/>
                    </a:lnTo>
                    <a:lnTo>
                      <a:pt x="167" y="52"/>
                    </a:lnTo>
                    <a:lnTo>
                      <a:pt x="192" y="20"/>
                    </a:lnTo>
                    <a:lnTo>
                      <a:pt x="165" y="0"/>
                    </a:lnTo>
                    <a:lnTo>
                      <a:pt x="140" y="30"/>
                    </a:lnTo>
                    <a:lnTo>
                      <a:pt x="115" y="62"/>
                    </a:lnTo>
                    <a:lnTo>
                      <a:pt x="90" y="94"/>
                    </a:lnTo>
                    <a:lnTo>
                      <a:pt x="67" y="127"/>
                    </a:lnTo>
                    <a:lnTo>
                      <a:pt x="55" y="145"/>
                    </a:lnTo>
                    <a:lnTo>
                      <a:pt x="44" y="162"/>
                    </a:lnTo>
                    <a:lnTo>
                      <a:pt x="34" y="180"/>
                    </a:lnTo>
                    <a:lnTo>
                      <a:pt x="25" y="199"/>
                    </a:lnTo>
                    <a:lnTo>
                      <a:pt x="17" y="219"/>
                    </a:lnTo>
                    <a:lnTo>
                      <a:pt x="10" y="239"/>
                    </a:lnTo>
                    <a:lnTo>
                      <a:pt x="4" y="260"/>
                    </a:lnTo>
                    <a:lnTo>
                      <a:pt x="0" y="281"/>
                    </a:lnTo>
                    <a:lnTo>
                      <a:pt x="15" y="268"/>
                    </a:lnTo>
                    <a:lnTo>
                      <a:pt x="17" y="301"/>
                    </a:lnTo>
                    <a:lnTo>
                      <a:pt x="30" y="301"/>
                    </a:lnTo>
                    <a:lnTo>
                      <a:pt x="33" y="287"/>
                    </a:lnTo>
                    <a:lnTo>
                      <a:pt x="17" y="30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914" y="3418"/>
                <a:ext cx="39" cy="9"/>
              </a:xfrm>
              <a:custGeom>
                <a:avLst/>
                <a:gdLst>
                  <a:gd name="T0" fmla="*/ 28 w 157"/>
                  <a:gd name="T1" fmla="*/ 30 h 38"/>
                  <a:gd name="T2" fmla="*/ 15 w 157"/>
                  <a:gd name="T3" fmla="*/ 38 h 38"/>
                  <a:gd name="T4" fmla="*/ 33 w 157"/>
                  <a:gd name="T5" fmla="*/ 37 h 38"/>
                  <a:gd name="T6" fmla="*/ 50 w 157"/>
                  <a:gd name="T7" fmla="*/ 36 h 38"/>
                  <a:gd name="T8" fmla="*/ 68 w 157"/>
                  <a:gd name="T9" fmla="*/ 36 h 38"/>
                  <a:gd name="T10" fmla="*/ 85 w 157"/>
                  <a:gd name="T11" fmla="*/ 35 h 38"/>
                  <a:gd name="T12" fmla="*/ 103 w 157"/>
                  <a:gd name="T13" fmla="*/ 35 h 38"/>
                  <a:gd name="T14" fmla="*/ 121 w 157"/>
                  <a:gd name="T15" fmla="*/ 34 h 38"/>
                  <a:gd name="T16" fmla="*/ 138 w 157"/>
                  <a:gd name="T17" fmla="*/ 34 h 38"/>
                  <a:gd name="T18" fmla="*/ 157 w 157"/>
                  <a:gd name="T19" fmla="*/ 33 h 38"/>
                  <a:gd name="T20" fmla="*/ 155 w 157"/>
                  <a:gd name="T21" fmla="*/ 0 h 38"/>
                  <a:gd name="T22" fmla="*/ 137 w 157"/>
                  <a:gd name="T23" fmla="*/ 0 h 38"/>
                  <a:gd name="T24" fmla="*/ 120 w 157"/>
                  <a:gd name="T25" fmla="*/ 1 h 38"/>
                  <a:gd name="T26" fmla="*/ 102 w 157"/>
                  <a:gd name="T27" fmla="*/ 1 h 38"/>
                  <a:gd name="T28" fmla="*/ 85 w 157"/>
                  <a:gd name="T29" fmla="*/ 2 h 38"/>
                  <a:gd name="T30" fmla="*/ 67 w 157"/>
                  <a:gd name="T31" fmla="*/ 2 h 38"/>
                  <a:gd name="T32" fmla="*/ 49 w 157"/>
                  <a:gd name="T33" fmla="*/ 3 h 38"/>
                  <a:gd name="T34" fmla="*/ 32 w 157"/>
                  <a:gd name="T35" fmla="*/ 4 h 38"/>
                  <a:gd name="T36" fmla="*/ 14 w 157"/>
                  <a:gd name="T37" fmla="*/ 4 h 38"/>
                  <a:gd name="T38" fmla="*/ 0 w 157"/>
                  <a:gd name="T39" fmla="*/ 12 h 38"/>
                  <a:gd name="T40" fmla="*/ 14 w 157"/>
                  <a:gd name="T41" fmla="*/ 4 h 38"/>
                  <a:gd name="T42" fmla="*/ 4 w 157"/>
                  <a:gd name="T43" fmla="*/ 5 h 38"/>
                  <a:gd name="T44" fmla="*/ 0 w 157"/>
                  <a:gd name="T45" fmla="*/ 12 h 38"/>
                  <a:gd name="T46" fmla="*/ 28 w 157"/>
                  <a:gd name="T4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7" h="38">
                    <a:moveTo>
                      <a:pt x="28" y="30"/>
                    </a:moveTo>
                    <a:lnTo>
                      <a:pt x="15" y="38"/>
                    </a:lnTo>
                    <a:lnTo>
                      <a:pt x="33" y="37"/>
                    </a:lnTo>
                    <a:lnTo>
                      <a:pt x="50" y="36"/>
                    </a:lnTo>
                    <a:lnTo>
                      <a:pt x="68" y="36"/>
                    </a:lnTo>
                    <a:lnTo>
                      <a:pt x="85" y="35"/>
                    </a:lnTo>
                    <a:lnTo>
                      <a:pt x="103" y="35"/>
                    </a:lnTo>
                    <a:lnTo>
                      <a:pt x="121" y="34"/>
                    </a:lnTo>
                    <a:lnTo>
                      <a:pt x="138" y="34"/>
                    </a:lnTo>
                    <a:lnTo>
                      <a:pt x="157" y="33"/>
                    </a:lnTo>
                    <a:lnTo>
                      <a:pt x="155" y="0"/>
                    </a:lnTo>
                    <a:lnTo>
                      <a:pt x="137" y="0"/>
                    </a:lnTo>
                    <a:lnTo>
                      <a:pt x="120" y="1"/>
                    </a:lnTo>
                    <a:lnTo>
                      <a:pt x="102" y="1"/>
                    </a:lnTo>
                    <a:lnTo>
                      <a:pt x="85" y="2"/>
                    </a:lnTo>
                    <a:lnTo>
                      <a:pt x="67" y="2"/>
                    </a:lnTo>
                    <a:lnTo>
                      <a:pt x="49" y="3"/>
                    </a:lnTo>
                    <a:lnTo>
                      <a:pt x="32" y="4"/>
                    </a:lnTo>
                    <a:lnTo>
                      <a:pt x="14" y="4"/>
                    </a:lnTo>
                    <a:lnTo>
                      <a:pt x="0" y="12"/>
                    </a:lnTo>
                    <a:lnTo>
                      <a:pt x="14" y="4"/>
                    </a:lnTo>
                    <a:lnTo>
                      <a:pt x="4" y="5"/>
                    </a:lnTo>
                    <a:lnTo>
                      <a:pt x="0" y="12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891" y="3421"/>
                <a:ext cx="30" cy="44"/>
              </a:xfrm>
              <a:custGeom>
                <a:avLst/>
                <a:gdLst>
                  <a:gd name="T0" fmla="*/ 8 w 119"/>
                  <a:gd name="T1" fmla="*/ 172 h 176"/>
                  <a:gd name="T2" fmla="*/ 28 w 119"/>
                  <a:gd name="T3" fmla="*/ 165 h 176"/>
                  <a:gd name="T4" fmla="*/ 40 w 119"/>
                  <a:gd name="T5" fmla="*/ 147 h 176"/>
                  <a:gd name="T6" fmla="*/ 51 w 119"/>
                  <a:gd name="T7" fmla="*/ 128 h 176"/>
                  <a:gd name="T8" fmla="*/ 62 w 119"/>
                  <a:gd name="T9" fmla="*/ 109 h 176"/>
                  <a:gd name="T10" fmla="*/ 74 w 119"/>
                  <a:gd name="T11" fmla="*/ 91 h 176"/>
                  <a:gd name="T12" fmla="*/ 85 w 119"/>
                  <a:gd name="T13" fmla="*/ 73 h 176"/>
                  <a:gd name="T14" fmla="*/ 97 w 119"/>
                  <a:gd name="T15" fmla="*/ 55 h 176"/>
                  <a:gd name="T16" fmla="*/ 108 w 119"/>
                  <a:gd name="T17" fmla="*/ 36 h 176"/>
                  <a:gd name="T18" fmla="*/ 119 w 119"/>
                  <a:gd name="T19" fmla="*/ 18 h 176"/>
                  <a:gd name="T20" fmla="*/ 91 w 119"/>
                  <a:gd name="T21" fmla="*/ 0 h 176"/>
                  <a:gd name="T22" fmla="*/ 80 w 119"/>
                  <a:gd name="T23" fmla="*/ 18 h 176"/>
                  <a:gd name="T24" fmla="*/ 68 w 119"/>
                  <a:gd name="T25" fmla="*/ 36 h 176"/>
                  <a:gd name="T26" fmla="*/ 57 w 119"/>
                  <a:gd name="T27" fmla="*/ 56 h 176"/>
                  <a:gd name="T28" fmla="*/ 45 w 119"/>
                  <a:gd name="T29" fmla="*/ 74 h 176"/>
                  <a:gd name="T30" fmla="*/ 34 w 119"/>
                  <a:gd name="T31" fmla="*/ 92 h 176"/>
                  <a:gd name="T32" fmla="*/ 23 w 119"/>
                  <a:gd name="T33" fmla="*/ 110 h 176"/>
                  <a:gd name="T34" fmla="*/ 11 w 119"/>
                  <a:gd name="T35" fmla="*/ 130 h 176"/>
                  <a:gd name="T36" fmla="*/ 0 w 119"/>
                  <a:gd name="T37" fmla="*/ 148 h 176"/>
                  <a:gd name="T38" fmla="*/ 19 w 119"/>
                  <a:gd name="T39" fmla="*/ 141 h 176"/>
                  <a:gd name="T40" fmla="*/ 8 w 119"/>
                  <a:gd name="T41" fmla="*/ 172 h 176"/>
                  <a:gd name="T42" fmla="*/ 20 w 119"/>
                  <a:gd name="T43" fmla="*/ 176 h 176"/>
                  <a:gd name="T44" fmla="*/ 28 w 119"/>
                  <a:gd name="T45" fmla="*/ 165 h 176"/>
                  <a:gd name="T46" fmla="*/ 8 w 119"/>
                  <a:gd name="T47" fmla="*/ 17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76">
                    <a:moveTo>
                      <a:pt x="8" y="172"/>
                    </a:moveTo>
                    <a:lnTo>
                      <a:pt x="28" y="165"/>
                    </a:lnTo>
                    <a:lnTo>
                      <a:pt x="40" y="147"/>
                    </a:lnTo>
                    <a:lnTo>
                      <a:pt x="51" y="128"/>
                    </a:lnTo>
                    <a:lnTo>
                      <a:pt x="62" y="109"/>
                    </a:lnTo>
                    <a:lnTo>
                      <a:pt x="74" y="91"/>
                    </a:lnTo>
                    <a:lnTo>
                      <a:pt x="85" y="73"/>
                    </a:lnTo>
                    <a:lnTo>
                      <a:pt x="97" y="55"/>
                    </a:lnTo>
                    <a:lnTo>
                      <a:pt x="108" y="36"/>
                    </a:lnTo>
                    <a:lnTo>
                      <a:pt x="119" y="18"/>
                    </a:lnTo>
                    <a:lnTo>
                      <a:pt x="91" y="0"/>
                    </a:lnTo>
                    <a:lnTo>
                      <a:pt x="80" y="18"/>
                    </a:lnTo>
                    <a:lnTo>
                      <a:pt x="68" y="36"/>
                    </a:lnTo>
                    <a:lnTo>
                      <a:pt x="57" y="56"/>
                    </a:lnTo>
                    <a:lnTo>
                      <a:pt x="45" y="74"/>
                    </a:lnTo>
                    <a:lnTo>
                      <a:pt x="34" y="92"/>
                    </a:lnTo>
                    <a:lnTo>
                      <a:pt x="23" y="110"/>
                    </a:lnTo>
                    <a:lnTo>
                      <a:pt x="11" y="130"/>
                    </a:lnTo>
                    <a:lnTo>
                      <a:pt x="0" y="148"/>
                    </a:lnTo>
                    <a:lnTo>
                      <a:pt x="19" y="141"/>
                    </a:lnTo>
                    <a:lnTo>
                      <a:pt x="8" y="172"/>
                    </a:lnTo>
                    <a:lnTo>
                      <a:pt x="20" y="176"/>
                    </a:lnTo>
                    <a:lnTo>
                      <a:pt x="28" y="165"/>
                    </a:lnTo>
                    <a:lnTo>
                      <a:pt x="8" y="1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876" y="3450"/>
                <a:ext cx="20" cy="14"/>
              </a:xfrm>
              <a:custGeom>
                <a:avLst/>
                <a:gdLst>
                  <a:gd name="T0" fmla="*/ 30 w 81"/>
                  <a:gd name="T1" fmla="*/ 27 h 56"/>
                  <a:gd name="T2" fmla="*/ 10 w 81"/>
                  <a:gd name="T3" fmla="*/ 36 h 56"/>
                  <a:gd name="T4" fmla="*/ 18 w 81"/>
                  <a:gd name="T5" fmla="*/ 39 h 56"/>
                  <a:gd name="T6" fmla="*/ 26 w 81"/>
                  <a:gd name="T7" fmla="*/ 41 h 56"/>
                  <a:gd name="T8" fmla="*/ 33 w 81"/>
                  <a:gd name="T9" fmla="*/ 43 h 56"/>
                  <a:gd name="T10" fmla="*/ 40 w 81"/>
                  <a:gd name="T11" fmla="*/ 45 h 56"/>
                  <a:gd name="T12" fmla="*/ 47 w 81"/>
                  <a:gd name="T13" fmla="*/ 48 h 56"/>
                  <a:gd name="T14" fmla="*/ 55 w 81"/>
                  <a:gd name="T15" fmla="*/ 51 h 56"/>
                  <a:gd name="T16" fmla="*/ 63 w 81"/>
                  <a:gd name="T17" fmla="*/ 53 h 56"/>
                  <a:gd name="T18" fmla="*/ 70 w 81"/>
                  <a:gd name="T19" fmla="*/ 56 h 56"/>
                  <a:gd name="T20" fmla="*/ 81 w 81"/>
                  <a:gd name="T21" fmla="*/ 25 h 56"/>
                  <a:gd name="T22" fmla="*/ 73 w 81"/>
                  <a:gd name="T23" fmla="*/ 21 h 56"/>
                  <a:gd name="T24" fmla="*/ 67 w 81"/>
                  <a:gd name="T25" fmla="*/ 19 h 56"/>
                  <a:gd name="T26" fmla="*/ 59 w 81"/>
                  <a:gd name="T27" fmla="*/ 17 h 56"/>
                  <a:gd name="T28" fmla="*/ 51 w 81"/>
                  <a:gd name="T29" fmla="*/ 15 h 56"/>
                  <a:gd name="T30" fmla="*/ 43 w 81"/>
                  <a:gd name="T31" fmla="*/ 11 h 56"/>
                  <a:gd name="T32" fmla="*/ 35 w 81"/>
                  <a:gd name="T33" fmla="*/ 9 h 56"/>
                  <a:gd name="T34" fmla="*/ 28 w 81"/>
                  <a:gd name="T35" fmla="*/ 7 h 56"/>
                  <a:gd name="T36" fmla="*/ 20 w 81"/>
                  <a:gd name="T37" fmla="*/ 4 h 56"/>
                  <a:gd name="T38" fmla="*/ 0 w 81"/>
                  <a:gd name="T39" fmla="*/ 14 h 56"/>
                  <a:gd name="T40" fmla="*/ 20 w 81"/>
                  <a:gd name="T41" fmla="*/ 4 h 56"/>
                  <a:gd name="T42" fmla="*/ 6 w 81"/>
                  <a:gd name="T43" fmla="*/ 0 h 56"/>
                  <a:gd name="T44" fmla="*/ 0 w 81"/>
                  <a:gd name="T45" fmla="*/ 14 h 56"/>
                  <a:gd name="T46" fmla="*/ 30 w 81"/>
                  <a:gd name="T47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" h="56">
                    <a:moveTo>
                      <a:pt x="30" y="27"/>
                    </a:moveTo>
                    <a:lnTo>
                      <a:pt x="10" y="36"/>
                    </a:lnTo>
                    <a:lnTo>
                      <a:pt x="18" y="39"/>
                    </a:lnTo>
                    <a:lnTo>
                      <a:pt x="26" y="41"/>
                    </a:lnTo>
                    <a:lnTo>
                      <a:pt x="33" y="43"/>
                    </a:lnTo>
                    <a:lnTo>
                      <a:pt x="40" y="45"/>
                    </a:lnTo>
                    <a:lnTo>
                      <a:pt x="47" y="48"/>
                    </a:lnTo>
                    <a:lnTo>
                      <a:pt x="55" y="51"/>
                    </a:lnTo>
                    <a:lnTo>
                      <a:pt x="63" y="53"/>
                    </a:lnTo>
                    <a:lnTo>
                      <a:pt x="70" y="56"/>
                    </a:lnTo>
                    <a:lnTo>
                      <a:pt x="81" y="25"/>
                    </a:lnTo>
                    <a:lnTo>
                      <a:pt x="73" y="21"/>
                    </a:lnTo>
                    <a:lnTo>
                      <a:pt x="67" y="19"/>
                    </a:lnTo>
                    <a:lnTo>
                      <a:pt x="59" y="17"/>
                    </a:lnTo>
                    <a:lnTo>
                      <a:pt x="51" y="15"/>
                    </a:lnTo>
                    <a:lnTo>
                      <a:pt x="43" y="11"/>
                    </a:lnTo>
                    <a:lnTo>
                      <a:pt x="35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0" y="14"/>
                    </a:lnTo>
                    <a:lnTo>
                      <a:pt x="20" y="4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863" y="3453"/>
                <a:ext cx="20" cy="37"/>
              </a:xfrm>
              <a:custGeom>
                <a:avLst/>
                <a:gdLst>
                  <a:gd name="T0" fmla="*/ 12 w 82"/>
                  <a:gd name="T1" fmla="*/ 143 h 147"/>
                  <a:gd name="T2" fmla="*/ 31 w 82"/>
                  <a:gd name="T3" fmla="*/ 134 h 147"/>
                  <a:gd name="T4" fmla="*/ 38 w 82"/>
                  <a:gd name="T5" fmla="*/ 119 h 147"/>
                  <a:gd name="T6" fmla="*/ 44 w 82"/>
                  <a:gd name="T7" fmla="*/ 103 h 147"/>
                  <a:gd name="T8" fmla="*/ 50 w 82"/>
                  <a:gd name="T9" fmla="*/ 88 h 147"/>
                  <a:gd name="T10" fmla="*/ 56 w 82"/>
                  <a:gd name="T11" fmla="*/ 72 h 147"/>
                  <a:gd name="T12" fmla="*/ 63 w 82"/>
                  <a:gd name="T13" fmla="*/ 57 h 147"/>
                  <a:gd name="T14" fmla="*/ 70 w 82"/>
                  <a:gd name="T15" fmla="*/ 43 h 147"/>
                  <a:gd name="T16" fmla="*/ 75 w 82"/>
                  <a:gd name="T17" fmla="*/ 28 h 147"/>
                  <a:gd name="T18" fmla="*/ 82 w 82"/>
                  <a:gd name="T19" fmla="*/ 13 h 147"/>
                  <a:gd name="T20" fmla="*/ 52 w 82"/>
                  <a:gd name="T21" fmla="*/ 0 h 147"/>
                  <a:gd name="T22" fmla="*/ 45 w 82"/>
                  <a:gd name="T23" fmla="*/ 14 h 147"/>
                  <a:gd name="T24" fmla="*/ 39 w 82"/>
                  <a:gd name="T25" fmla="*/ 29 h 147"/>
                  <a:gd name="T26" fmla="*/ 32 w 82"/>
                  <a:gd name="T27" fmla="*/ 45 h 147"/>
                  <a:gd name="T28" fmla="*/ 25 w 82"/>
                  <a:gd name="T29" fmla="*/ 60 h 147"/>
                  <a:gd name="T30" fmla="*/ 20 w 82"/>
                  <a:gd name="T31" fmla="*/ 76 h 147"/>
                  <a:gd name="T32" fmla="*/ 13 w 82"/>
                  <a:gd name="T33" fmla="*/ 90 h 147"/>
                  <a:gd name="T34" fmla="*/ 7 w 82"/>
                  <a:gd name="T35" fmla="*/ 105 h 147"/>
                  <a:gd name="T36" fmla="*/ 0 w 82"/>
                  <a:gd name="T37" fmla="*/ 121 h 147"/>
                  <a:gd name="T38" fmla="*/ 21 w 82"/>
                  <a:gd name="T39" fmla="*/ 111 h 147"/>
                  <a:gd name="T40" fmla="*/ 12 w 82"/>
                  <a:gd name="T41" fmla="*/ 143 h 147"/>
                  <a:gd name="T42" fmla="*/ 25 w 82"/>
                  <a:gd name="T43" fmla="*/ 147 h 147"/>
                  <a:gd name="T44" fmla="*/ 31 w 82"/>
                  <a:gd name="T45" fmla="*/ 134 h 147"/>
                  <a:gd name="T46" fmla="*/ 12 w 82"/>
                  <a:gd name="T47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147">
                    <a:moveTo>
                      <a:pt x="12" y="143"/>
                    </a:moveTo>
                    <a:lnTo>
                      <a:pt x="31" y="134"/>
                    </a:lnTo>
                    <a:lnTo>
                      <a:pt x="38" y="119"/>
                    </a:lnTo>
                    <a:lnTo>
                      <a:pt x="44" y="103"/>
                    </a:lnTo>
                    <a:lnTo>
                      <a:pt x="50" y="88"/>
                    </a:lnTo>
                    <a:lnTo>
                      <a:pt x="56" y="72"/>
                    </a:lnTo>
                    <a:lnTo>
                      <a:pt x="63" y="57"/>
                    </a:lnTo>
                    <a:lnTo>
                      <a:pt x="70" y="43"/>
                    </a:lnTo>
                    <a:lnTo>
                      <a:pt x="75" y="28"/>
                    </a:lnTo>
                    <a:lnTo>
                      <a:pt x="82" y="13"/>
                    </a:lnTo>
                    <a:lnTo>
                      <a:pt x="52" y="0"/>
                    </a:lnTo>
                    <a:lnTo>
                      <a:pt x="45" y="14"/>
                    </a:lnTo>
                    <a:lnTo>
                      <a:pt x="39" y="29"/>
                    </a:lnTo>
                    <a:lnTo>
                      <a:pt x="32" y="45"/>
                    </a:lnTo>
                    <a:lnTo>
                      <a:pt x="25" y="60"/>
                    </a:lnTo>
                    <a:lnTo>
                      <a:pt x="20" y="76"/>
                    </a:lnTo>
                    <a:lnTo>
                      <a:pt x="13" y="90"/>
                    </a:lnTo>
                    <a:lnTo>
                      <a:pt x="7" y="105"/>
                    </a:lnTo>
                    <a:lnTo>
                      <a:pt x="0" y="121"/>
                    </a:lnTo>
                    <a:lnTo>
                      <a:pt x="21" y="111"/>
                    </a:lnTo>
                    <a:lnTo>
                      <a:pt x="12" y="143"/>
                    </a:lnTo>
                    <a:lnTo>
                      <a:pt x="25" y="147"/>
                    </a:lnTo>
                    <a:lnTo>
                      <a:pt x="31" y="134"/>
                    </a:lnTo>
                    <a:lnTo>
                      <a:pt x="12" y="1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4830" y="3470"/>
                <a:ext cx="38" cy="19"/>
              </a:xfrm>
              <a:custGeom>
                <a:avLst/>
                <a:gdLst>
                  <a:gd name="T0" fmla="*/ 32 w 152"/>
                  <a:gd name="T1" fmla="*/ 26 h 76"/>
                  <a:gd name="T2" fmla="*/ 10 w 152"/>
                  <a:gd name="T3" fmla="*/ 36 h 76"/>
                  <a:gd name="T4" fmla="*/ 27 w 152"/>
                  <a:gd name="T5" fmla="*/ 42 h 76"/>
                  <a:gd name="T6" fmla="*/ 43 w 152"/>
                  <a:gd name="T7" fmla="*/ 46 h 76"/>
                  <a:gd name="T8" fmla="*/ 60 w 152"/>
                  <a:gd name="T9" fmla="*/ 51 h 76"/>
                  <a:gd name="T10" fmla="*/ 76 w 152"/>
                  <a:gd name="T11" fmla="*/ 56 h 76"/>
                  <a:gd name="T12" fmla="*/ 93 w 152"/>
                  <a:gd name="T13" fmla="*/ 61 h 76"/>
                  <a:gd name="T14" fmla="*/ 109 w 152"/>
                  <a:gd name="T15" fmla="*/ 65 h 76"/>
                  <a:gd name="T16" fmla="*/ 126 w 152"/>
                  <a:gd name="T17" fmla="*/ 71 h 76"/>
                  <a:gd name="T18" fmla="*/ 143 w 152"/>
                  <a:gd name="T19" fmla="*/ 76 h 76"/>
                  <a:gd name="T20" fmla="*/ 152 w 152"/>
                  <a:gd name="T21" fmla="*/ 44 h 76"/>
                  <a:gd name="T22" fmla="*/ 136 w 152"/>
                  <a:gd name="T23" fmla="*/ 39 h 76"/>
                  <a:gd name="T24" fmla="*/ 119 w 152"/>
                  <a:gd name="T25" fmla="*/ 34 h 76"/>
                  <a:gd name="T26" fmla="*/ 102 w 152"/>
                  <a:gd name="T27" fmla="*/ 29 h 76"/>
                  <a:gd name="T28" fmla="*/ 86 w 152"/>
                  <a:gd name="T29" fmla="*/ 25 h 76"/>
                  <a:gd name="T30" fmla="*/ 69 w 152"/>
                  <a:gd name="T31" fmla="*/ 19 h 76"/>
                  <a:gd name="T32" fmla="*/ 53 w 152"/>
                  <a:gd name="T33" fmla="*/ 14 h 76"/>
                  <a:gd name="T34" fmla="*/ 36 w 152"/>
                  <a:gd name="T35" fmla="*/ 10 h 76"/>
                  <a:gd name="T36" fmla="*/ 20 w 152"/>
                  <a:gd name="T37" fmla="*/ 4 h 76"/>
                  <a:gd name="T38" fmla="*/ 0 w 152"/>
                  <a:gd name="T39" fmla="*/ 15 h 76"/>
                  <a:gd name="T40" fmla="*/ 20 w 152"/>
                  <a:gd name="T41" fmla="*/ 4 h 76"/>
                  <a:gd name="T42" fmla="*/ 4 w 152"/>
                  <a:gd name="T43" fmla="*/ 0 h 76"/>
                  <a:gd name="T44" fmla="*/ 0 w 152"/>
                  <a:gd name="T45" fmla="*/ 15 h 76"/>
                  <a:gd name="T46" fmla="*/ 32 w 152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2" h="76">
                    <a:moveTo>
                      <a:pt x="32" y="26"/>
                    </a:moveTo>
                    <a:lnTo>
                      <a:pt x="10" y="36"/>
                    </a:lnTo>
                    <a:lnTo>
                      <a:pt x="27" y="42"/>
                    </a:lnTo>
                    <a:lnTo>
                      <a:pt x="43" y="46"/>
                    </a:lnTo>
                    <a:lnTo>
                      <a:pt x="60" y="51"/>
                    </a:lnTo>
                    <a:lnTo>
                      <a:pt x="76" y="56"/>
                    </a:lnTo>
                    <a:lnTo>
                      <a:pt x="93" y="61"/>
                    </a:lnTo>
                    <a:lnTo>
                      <a:pt x="109" y="65"/>
                    </a:lnTo>
                    <a:lnTo>
                      <a:pt x="126" y="71"/>
                    </a:lnTo>
                    <a:lnTo>
                      <a:pt x="143" y="76"/>
                    </a:lnTo>
                    <a:lnTo>
                      <a:pt x="152" y="44"/>
                    </a:lnTo>
                    <a:lnTo>
                      <a:pt x="136" y="39"/>
                    </a:lnTo>
                    <a:lnTo>
                      <a:pt x="119" y="34"/>
                    </a:lnTo>
                    <a:lnTo>
                      <a:pt x="102" y="29"/>
                    </a:lnTo>
                    <a:lnTo>
                      <a:pt x="86" y="25"/>
                    </a:lnTo>
                    <a:lnTo>
                      <a:pt x="69" y="19"/>
                    </a:lnTo>
                    <a:lnTo>
                      <a:pt x="53" y="14"/>
                    </a:lnTo>
                    <a:lnTo>
                      <a:pt x="36" y="10"/>
                    </a:lnTo>
                    <a:lnTo>
                      <a:pt x="20" y="4"/>
                    </a:lnTo>
                    <a:lnTo>
                      <a:pt x="0" y="15"/>
                    </a:lnTo>
                    <a:lnTo>
                      <a:pt x="20" y="4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825" y="3474"/>
                <a:ext cx="13" cy="23"/>
              </a:xfrm>
              <a:custGeom>
                <a:avLst/>
                <a:gdLst>
                  <a:gd name="T0" fmla="*/ 13 w 53"/>
                  <a:gd name="T1" fmla="*/ 92 h 95"/>
                  <a:gd name="T2" fmla="*/ 32 w 53"/>
                  <a:gd name="T3" fmla="*/ 80 h 95"/>
                  <a:gd name="T4" fmla="*/ 34 w 53"/>
                  <a:gd name="T5" fmla="*/ 71 h 95"/>
                  <a:gd name="T6" fmla="*/ 37 w 53"/>
                  <a:gd name="T7" fmla="*/ 62 h 95"/>
                  <a:gd name="T8" fmla="*/ 39 w 53"/>
                  <a:gd name="T9" fmla="*/ 54 h 95"/>
                  <a:gd name="T10" fmla="*/ 41 w 53"/>
                  <a:gd name="T11" fmla="*/ 45 h 95"/>
                  <a:gd name="T12" fmla="*/ 45 w 53"/>
                  <a:gd name="T13" fmla="*/ 36 h 95"/>
                  <a:gd name="T14" fmla="*/ 47 w 53"/>
                  <a:gd name="T15" fmla="*/ 28 h 95"/>
                  <a:gd name="T16" fmla="*/ 49 w 53"/>
                  <a:gd name="T17" fmla="*/ 19 h 95"/>
                  <a:gd name="T18" fmla="*/ 53 w 53"/>
                  <a:gd name="T19" fmla="*/ 11 h 95"/>
                  <a:gd name="T20" fmla="*/ 21 w 53"/>
                  <a:gd name="T21" fmla="*/ 0 h 95"/>
                  <a:gd name="T22" fmla="*/ 17 w 53"/>
                  <a:gd name="T23" fmla="*/ 10 h 95"/>
                  <a:gd name="T24" fmla="*/ 15 w 53"/>
                  <a:gd name="T25" fmla="*/ 17 h 95"/>
                  <a:gd name="T26" fmla="*/ 13 w 53"/>
                  <a:gd name="T27" fmla="*/ 27 h 95"/>
                  <a:gd name="T28" fmla="*/ 9 w 53"/>
                  <a:gd name="T29" fmla="*/ 36 h 95"/>
                  <a:gd name="T30" fmla="*/ 7 w 53"/>
                  <a:gd name="T31" fmla="*/ 45 h 95"/>
                  <a:gd name="T32" fmla="*/ 5 w 53"/>
                  <a:gd name="T33" fmla="*/ 54 h 95"/>
                  <a:gd name="T34" fmla="*/ 3 w 53"/>
                  <a:gd name="T35" fmla="*/ 63 h 95"/>
                  <a:gd name="T36" fmla="*/ 0 w 53"/>
                  <a:gd name="T37" fmla="*/ 71 h 95"/>
                  <a:gd name="T38" fmla="*/ 18 w 53"/>
                  <a:gd name="T39" fmla="*/ 59 h 95"/>
                  <a:gd name="T40" fmla="*/ 13 w 53"/>
                  <a:gd name="T41" fmla="*/ 92 h 95"/>
                  <a:gd name="T42" fmla="*/ 28 w 53"/>
                  <a:gd name="T43" fmla="*/ 95 h 95"/>
                  <a:gd name="T44" fmla="*/ 32 w 53"/>
                  <a:gd name="T45" fmla="*/ 80 h 95"/>
                  <a:gd name="T46" fmla="*/ 13 w 53"/>
                  <a:gd name="T47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95">
                    <a:moveTo>
                      <a:pt x="13" y="92"/>
                    </a:moveTo>
                    <a:lnTo>
                      <a:pt x="32" y="80"/>
                    </a:lnTo>
                    <a:lnTo>
                      <a:pt x="34" y="71"/>
                    </a:lnTo>
                    <a:lnTo>
                      <a:pt x="37" y="62"/>
                    </a:lnTo>
                    <a:lnTo>
                      <a:pt x="39" y="54"/>
                    </a:lnTo>
                    <a:lnTo>
                      <a:pt x="41" y="45"/>
                    </a:lnTo>
                    <a:lnTo>
                      <a:pt x="45" y="36"/>
                    </a:lnTo>
                    <a:lnTo>
                      <a:pt x="47" y="28"/>
                    </a:lnTo>
                    <a:lnTo>
                      <a:pt x="49" y="19"/>
                    </a:lnTo>
                    <a:lnTo>
                      <a:pt x="53" y="11"/>
                    </a:lnTo>
                    <a:lnTo>
                      <a:pt x="21" y="0"/>
                    </a:lnTo>
                    <a:lnTo>
                      <a:pt x="17" y="10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9" y="36"/>
                    </a:lnTo>
                    <a:lnTo>
                      <a:pt x="7" y="45"/>
                    </a:lnTo>
                    <a:lnTo>
                      <a:pt x="5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18" y="59"/>
                    </a:lnTo>
                    <a:lnTo>
                      <a:pt x="13" y="92"/>
                    </a:lnTo>
                    <a:lnTo>
                      <a:pt x="28" y="95"/>
                    </a:lnTo>
                    <a:lnTo>
                      <a:pt x="32" y="80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806" y="3486"/>
                <a:ext cx="23" cy="11"/>
              </a:xfrm>
              <a:custGeom>
                <a:avLst/>
                <a:gdLst>
                  <a:gd name="T0" fmla="*/ 33 w 95"/>
                  <a:gd name="T1" fmla="*/ 17 h 44"/>
                  <a:gd name="T2" fmla="*/ 19 w 95"/>
                  <a:gd name="T3" fmla="*/ 34 h 44"/>
                  <a:gd name="T4" fmla="*/ 30 w 95"/>
                  <a:gd name="T5" fmla="*/ 33 h 44"/>
                  <a:gd name="T6" fmla="*/ 39 w 95"/>
                  <a:gd name="T7" fmla="*/ 33 h 44"/>
                  <a:gd name="T8" fmla="*/ 45 w 95"/>
                  <a:gd name="T9" fmla="*/ 33 h 44"/>
                  <a:gd name="T10" fmla="*/ 53 w 95"/>
                  <a:gd name="T11" fmla="*/ 35 h 44"/>
                  <a:gd name="T12" fmla="*/ 60 w 95"/>
                  <a:gd name="T13" fmla="*/ 36 h 44"/>
                  <a:gd name="T14" fmla="*/ 69 w 95"/>
                  <a:gd name="T15" fmla="*/ 39 h 44"/>
                  <a:gd name="T16" fmla="*/ 78 w 95"/>
                  <a:gd name="T17" fmla="*/ 42 h 44"/>
                  <a:gd name="T18" fmla="*/ 90 w 95"/>
                  <a:gd name="T19" fmla="*/ 44 h 44"/>
                  <a:gd name="T20" fmla="*/ 95 w 95"/>
                  <a:gd name="T21" fmla="*/ 11 h 44"/>
                  <a:gd name="T22" fmla="*/ 86 w 95"/>
                  <a:gd name="T23" fmla="*/ 9 h 44"/>
                  <a:gd name="T24" fmla="*/ 77 w 95"/>
                  <a:gd name="T25" fmla="*/ 7 h 44"/>
                  <a:gd name="T26" fmla="*/ 69 w 95"/>
                  <a:gd name="T27" fmla="*/ 5 h 44"/>
                  <a:gd name="T28" fmla="*/ 60 w 95"/>
                  <a:gd name="T29" fmla="*/ 2 h 44"/>
                  <a:gd name="T30" fmla="*/ 51 w 95"/>
                  <a:gd name="T31" fmla="*/ 0 h 44"/>
                  <a:gd name="T32" fmla="*/ 40 w 95"/>
                  <a:gd name="T33" fmla="*/ 0 h 44"/>
                  <a:gd name="T34" fmla="*/ 28 w 95"/>
                  <a:gd name="T35" fmla="*/ 0 h 44"/>
                  <a:gd name="T36" fmla="*/ 15 w 95"/>
                  <a:gd name="T37" fmla="*/ 1 h 44"/>
                  <a:gd name="T38" fmla="*/ 0 w 95"/>
                  <a:gd name="T39" fmla="*/ 17 h 44"/>
                  <a:gd name="T40" fmla="*/ 15 w 95"/>
                  <a:gd name="T41" fmla="*/ 1 h 44"/>
                  <a:gd name="T42" fmla="*/ 0 w 95"/>
                  <a:gd name="T43" fmla="*/ 4 h 44"/>
                  <a:gd name="T44" fmla="*/ 0 w 95"/>
                  <a:gd name="T45" fmla="*/ 17 h 44"/>
                  <a:gd name="T46" fmla="*/ 33 w 95"/>
                  <a:gd name="T47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" h="44">
                    <a:moveTo>
                      <a:pt x="33" y="17"/>
                    </a:moveTo>
                    <a:lnTo>
                      <a:pt x="19" y="34"/>
                    </a:lnTo>
                    <a:lnTo>
                      <a:pt x="30" y="33"/>
                    </a:lnTo>
                    <a:lnTo>
                      <a:pt x="39" y="33"/>
                    </a:lnTo>
                    <a:lnTo>
                      <a:pt x="45" y="33"/>
                    </a:lnTo>
                    <a:lnTo>
                      <a:pt x="53" y="35"/>
                    </a:lnTo>
                    <a:lnTo>
                      <a:pt x="60" y="36"/>
                    </a:lnTo>
                    <a:lnTo>
                      <a:pt x="69" y="39"/>
                    </a:lnTo>
                    <a:lnTo>
                      <a:pt x="78" y="42"/>
                    </a:lnTo>
                    <a:lnTo>
                      <a:pt x="90" y="44"/>
                    </a:lnTo>
                    <a:lnTo>
                      <a:pt x="95" y="11"/>
                    </a:lnTo>
                    <a:lnTo>
                      <a:pt x="86" y="9"/>
                    </a:lnTo>
                    <a:lnTo>
                      <a:pt x="77" y="7"/>
                    </a:lnTo>
                    <a:lnTo>
                      <a:pt x="69" y="5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15" y="1"/>
                    </a:lnTo>
                    <a:lnTo>
                      <a:pt x="0" y="17"/>
                    </a:lnTo>
                    <a:lnTo>
                      <a:pt x="15" y="1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806" y="3490"/>
                <a:ext cx="8" cy="11"/>
              </a:xfrm>
              <a:custGeom>
                <a:avLst/>
                <a:gdLst>
                  <a:gd name="T0" fmla="*/ 28 w 33"/>
                  <a:gd name="T1" fmla="*/ 19 h 42"/>
                  <a:gd name="T2" fmla="*/ 33 w 33"/>
                  <a:gd name="T3" fmla="*/ 31 h 42"/>
                  <a:gd name="T4" fmla="*/ 33 w 33"/>
                  <a:gd name="T5" fmla="*/ 27 h 42"/>
                  <a:gd name="T6" fmla="*/ 33 w 33"/>
                  <a:gd name="T7" fmla="*/ 23 h 42"/>
                  <a:gd name="T8" fmla="*/ 33 w 33"/>
                  <a:gd name="T9" fmla="*/ 19 h 42"/>
                  <a:gd name="T10" fmla="*/ 33 w 33"/>
                  <a:gd name="T11" fmla="*/ 16 h 42"/>
                  <a:gd name="T12" fmla="*/ 33 w 33"/>
                  <a:gd name="T13" fmla="*/ 12 h 42"/>
                  <a:gd name="T14" fmla="*/ 33 w 33"/>
                  <a:gd name="T15" fmla="*/ 8 h 42"/>
                  <a:gd name="T16" fmla="*/ 33 w 33"/>
                  <a:gd name="T17" fmla="*/ 5 h 42"/>
                  <a:gd name="T18" fmla="*/ 33 w 33"/>
                  <a:gd name="T19" fmla="*/ 0 h 42"/>
                  <a:gd name="T20" fmla="*/ 0 w 33"/>
                  <a:gd name="T21" fmla="*/ 0 h 42"/>
                  <a:gd name="T22" fmla="*/ 0 w 33"/>
                  <a:gd name="T23" fmla="*/ 5 h 42"/>
                  <a:gd name="T24" fmla="*/ 0 w 33"/>
                  <a:gd name="T25" fmla="*/ 8 h 42"/>
                  <a:gd name="T26" fmla="*/ 0 w 33"/>
                  <a:gd name="T27" fmla="*/ 12 h 42"/>
                  <a:gd name="T28" fmla="*/ 0 w 33"/>
                  <a:gd name="T29" fmla="*/ 16 h 42"/>
                  <a:gd name="T30" fmla="*/ 0 w 33"/>
                  <a:gd name="T31" fmla="*/ 19 h 42"/>
                  <a:gd name="T32" fmla="*/ 0 w 33"/>
                  <a:gd name="T33" fmla="*/ 23 h 42"/>
                  <a:gd name="T34" fmla="*/ 0 w 33"/>
                  <a:gd name="T35" fmla="*/ 27 h 42"/>
                  <a:gd name="T36" fmla="*/ 0 w 33"/>
                  <a:gd name="T37" fmla="*/ 31 h 42"/>
                  <a:gd name="T38" fmla="*/ 5 w 33"/>
                  <a:gd name="T39" fmla="*/ 42 h 42"/>
                  <a:gd name="T40" fmla="*/ 0 w 33"/>
                  <a:gd name="T41" fmla="*/ 31 h 42"/>
                  <a:gd name="T42" fmla="*/ 0 w 33"/>
                  <a:gd name="T43" fmla="*/ 38 h 42"/>
                  <a:gd name="T44" fmla="*/ 5 w 33"/>
                  <a:gd name="T45" fmla="*/ 42 h 42"/>
                  <a:gd name="T46" fmla="*/ 28 w 33"/>
                  <a:gd name="T47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42">
                    <a:moveTo>
                      <a:pt x="28" y="19"/>
                    </a:moveTo>
                    <a:lnTo>
                      <a:pt x="33" y="31"/>
                    </a:lnTo>
                    <a:lnTo>
                      <a:pt x="33" y="27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5" y="42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5" y="42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787" y="3495"/>
                <a:ext cx="34" cy="68"/>
              </a:xfrm>
              <a:custGeom>
                <a:avLst/>
                <a:gdLst>
                  <a:gd name="T0" fmla="*/ 12 w 134"/>
                  <a:gd name="T1" fmla="*/ 272 h 274"/>
                  <a:gd name="T2" fmla="*/ 29 w 134"/>
                  <a:gd name="T3" fmla="*/ 264 h 274"/>
                  <a:gd name="T4" fmla="*/ 49 w 134"/>
                  <a:gd name="T5" fmla="*/ 234 h 274"/>
                  <a:gd name="T6" fmla="*/ 72 w 134"/>
                  <a:gd name="T7" fmla="*/ 204 h 274"/>
                  <a:gd name="T8" fmla="*/ 83 w 134"/>
                  <a:gd name="T9" fmla="*/ 188 h 274"/>
                  <a:gd name="T10" fmla="*/ 94 w 134"/>
                  <a:gd name="T11" fmla="*/ 172 h 274"/>
                  <a:gd name="T12" fmla="*/ 105 w 134"/>
                  <a:gd name="T13" fmla="*/ 156 h 274"/>
                  <a:gd name="T14" fmla="*/ 115 w 134"/>
                  <a:gd name="T15" fmla="*/ 139 h 274"/>
                  <a:gd name="T16" fmla="*/ 123 w 134"/>
                  <a:gd name="T17" fmla="*/ 123 h 274"/>
                  <a:gd name="T18" fmla="*/ 130 w 134"/>
                  <a:gd name="T19" fmla="*/ 106 h 274"/>
                  <a:gd name="T20" fmla="*/ 132 w 134"/>
                  <a:gd name="T21" fmla="*/ 97 h 274"/>
                  <a:gd name="T22" fmla="*/ 133 w 134"/>
                  <a:gd name="T23" fmla="*/ 88 h 274"/>
                  <a:gd name="T24" fmla="*/ 134 w 134"/>
                  <a:gd name="T25" fmla="*/ 79 h 274"/>
                  <a:gd name="T26" fmla="*/ 134 w 134"/>
                  <a:gd name="T27" fmla="*/ 70 h 274"/>
                  <a:gd name="T28" fmla="*/ 134 w 134"/>
                  <a:gd name="T29" fmla="*/ 61 h 274"/>
                  <a:gd name="T30" fmla="*/ 132 w 134"/>
                  <a:gd name="T31" fmla="*/ 52 h 274"/>
                  <a:gd name="T32" fmla="*/ 130 w 134"/>
                  <a:gd name="T33" fmla="*/ 42 h 274"/>
                  <a:gd name="T34" fmla="*/ 126 w 134"/>
                  <a:gd name="T35" fmla="*/ 35 h 274"/>
                  <a:gd name="T36" fmla="*/ 122 w 134"/>
                  <a:gd name="T37" fmla="*/ 25 h 274"/>
                  <a:gd name="T38" fmla="*/ 116 w 134"/>
                  <a:gd name="T39" fmla="*/ 16 h 274"/>
                  <a:gd name="T40" fmla="*/ 110 w 134"/>
                  <a:gd name="T41" fmla="*/ 8 h 274"/>
                  <a:gd name="T42" fmla="*/ 102 w 134"/>
                  <a:gd name="T43" fmla="*/ 0 h 274"/>
                  <a:gd name="T44" fmla="*/ 79 w 134"/>
                  <a:gd name="T45" fmla="*/ 23 h 274"/>
                  <a:gd name="T46" fmla="*/ 84 w 134"/>
                  <a:gd name="T47" fmla="*/ 30 h 274"/>
                  <a:gd name="T48" fmla="*/ 90 w 134"/>
                  <a:gd name="T49" fmla="*/ 36 h 274"/>
                  <a:gd name="T50" fmla="*/ 93 w 134"/>
                  <a:gd name="T51" fmla="*/ 41 h 274"/>
                  <a:gd name="T52" fmla="*/ 97 w 134"/>
                  <a:gd name="T53" fmla="*/ 48 h 274"/>
                  <a:gd name="T54" fmla="*/ 99 w 134"/>
                  <a:gd name="T55" fmla="*/ 54 h 274"/>
                  <a:gd name="T56" fmla="*/ 100 w 134"/>
                  <a:gd name="T57" fmla="*/ 60 h 274"/>
                  <a:gd name="T58" fmla="*/ 101 w 134"/>
                  <a:gd name="T59" fmla="*/ 65 h 274"/>
                  <a:gd name="T60" fmla="*/ 101 w 134"/>
                  <a:gd name="T61" fmla="*/ 71 h 274"/>
                  <a:gd name="T62" fmla="*/ 101 w 134"/>
                  <a:gd name="T63" fmla="*/ 77 h 274"/>
                  <a:gd name="T64" fmla="*/ 100 w 134"/>
                  <a:gd name="T65" fmla="*/ 83 h 274"/>
                  <a:gd name="T66" fmla="*/ 99 w 134"/>
                  <a:gd name="T67" fmla="*/ 89 h 274"/>
                  <a:gd name="T68" fmla="*/ 98 w 134"/>
                  <a:gd name="T69" fmla="*/ 96 h 274"/>
                  <a:gd name="T70" fmla="*/ 92 w 134"/>
                  <a:gd name="T71" fmla="*/ 109 h 274"/>
                  <a:gd name="T72" fmla="*/ 85 w 134"/>
                  <a:gd name="T73" fmla="*/ 123 h 274"/>
                  <a:gd name="T74" fmla="*/ 77 w 134"/>
                  <a:gd name="T75" fmla="*/ 138 h 274"/>
                  <a:gd name="T76" fmla="*/ 67 w 134"/>
                  <a:gd name="T77" fmla="*/ 153 h 274"/>
                  <a:gd name="T78" fmla="*/ 57 w 134"/>
                  <a:gd name="T79" fmla="*/ 169 h 274"/>
                  <a:gd name="T80" fmla="*/ 46 w 134"/>
                  <a:gd name="T81" fmla="*/ 183 h 274"/>
                  <a:gd name="T82" fmla="*/ 22 w 134"/>
                  <a:gd name="T83" fmla="*/ 215 h 274"/>
                  <a:gd name="T84" fmla="*/ 0 w 134"/>
                  <a:gd name="T85" fmla="*/ 247 h 274"/>
                  <a:gd name="T86" fmla="*/ 17 w 134"/>
                  <a:gd name="T87" fmla="*/ 239 h 274"/>
                  <a:gd name="T88" fmla="*/ 12 w 134"/>
                  <a:gd name="T89" fmla="*/ 272 h 274"/>
                  <a:gd name="T90" fmla="*/ 23 w 134"/>
                  <a:gd name="T91" fmla="*/ 274 h 274"/>
                  <a:gd name="T92" fmla="*/ 29 w 134"/>
                  <a:gd name="T93" fmla="*/ 264 h 274"/>
                  <a:gd name="T94" fmla="*/ 12 w 134"/>
                  <a:gd name="T95" fmla="*/ 27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4" h="274">
                    <a:moveTo>
                      <a:pt x="12" y="272"/>
                    </a:moveTo>
                    <a:lnTo>
                      <a:pt x="29" y="264"/>
                    </a:lnTo>
                    <a:lnTo>
                      <a:pt x="49" y="234"/>
                    </a:lnTo>
                    <a:lnTo>
                      <a:pt x="72" y="204"/>
                    </a:lnTo>
                    <a:lnTo>
                      <a:pt x="83" y="188"/>
                    </a:lnTo>
                    <a:lnTo>
                      <a:pt x="94" y="172"/>
                    </a:lnTo>
                    <a:lnTo>
                      <a:pt x="105" y="156"/>
                    </a:lnTo>
                    <a:lnTo>
                      <a:pt x="115" y="139"/>
                    </a:lnTo>
                    <a:lnTo>
                      <a:pt x="123" y="123"/>
                    </a:lnTo>
                    <a:lnTo>
                      <a:pt x="130" y="106"/>
                    </a:lnTo>
                    <a:lnTo>
                      <a:pt x="132" y="97"/>
                    </a:lnTo>
                    <a:lnTo>
                      <a:pt x="133" y="88"/>
                    </a:lnTo>
                    <a:lnTo>
                      <a:pt x="134" y="79"/>
                    </a:lnTo>
                    <a:lnTo>
                      <a:pt x="134" y="70"/>
                    </a:lnTo>
                    <a:lnTo>
                      <a:pt x="134" y="61"/>
                    </a:lnTo>
                    <a:lnTo>
                      <a:pt x="132" y="52"/>
                    </a:lnTo>
                    <a:lnTo>
                      <a:pt x="130" y="42"/>
                    </a:lnTo>
                    <a:lnTo>
                      <a:pt x="126" y="35"/>
                    </a:lnTo>
                    <a:lnTo>
                      <a:pt x="122" y="25"/>
                    </a:lnTo>
                    <a:lnTo>
                      <a:pt x="116" y="16"/>
                    </a:lnTo>
                    <a:lnTo>
                      <a:pt x="110" y="8"/>
                    </a:lnTo>
                    <a:lnTo>
                      <a:pt x="102" y="0"/>
                    </a:lnTo>
                    <a:lnTo>
                      <a:pt x="79" y="23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3" y="41"/>
                    </a:lnTo>
                    <a:lnTo>
                      <a:pt x="97" y="48"/>
                    </a:lnTo>
                    <a:lnTo>
                      <a:pt x="99" y="54"/>
                    </a:lnTo>
                    <a:lnTo>
                      <a:pt x="100" y="60"/>
                    </a:lnTo>
                    <a:lnTo>
                      <a:pt x="101" y="65"/>
                    </a:lnTo>
                    <a:lnTo>
                      <a:pt x="101" y="71"/>
                    </a:lnTo>
                    <a:lnTo>
                      <a:pt x="101" y="77"/>
                    </a:lnTo>
                    <a:lnTo>
                      <a:pt x="100" y="83"/>
                    </a:lnTo>
                    <a:lnTo>
                      <a:pt x="99" y="89"/>
                    </a:lnTo>
                    <a:lnTo>
                      <a:pt x="98" y="96"/>
                    </a:lnTo>
                    <a:lnTo>
                      <a:pt x="92" y="109"/>
                    </a:lnTo>
                    <a:lnTo>
                      <a:pt x="85" y="123"/>
                    </a:lnTo>
                    <a:lnTo>
                      <a:pt x="77" y="138"/>
                    </a:lnTo>
                    <a:lnTo>
                      <a:pt x="67" y="153"/>
                    </a:lnTo>
                    <a:lnTo>
                      <a:pt x="57" y="169"/>
                    </a:lnTo>
                    <a:lnTo>
                      <a:pt x="46" y="183"/>
                    </a:lnTo>
                    <a:lnTo>
                      <a:pt x="22" y="215"/>
                    </a:lnTo>
                    <a:lnTo>
                      <a:pt x="0" y="247"/>
                    </a:lnTo>
                    <a:lnTo>
                      <a:pt x="17" y="239"/>
                    </a:lnTo>
                    <a:lnTo>
                      <a:pt x="12" y="272"/>
                    </a:lnTo>
                    <a:lnTo>
                      <a:pt x="23" y="274"/>
                    </a:lnTo>
                    <a:lnTo>
                      <a:pt x="29" y="264"/>
                    </a:lnTo>
                    <a:lnTo>
                      <a:pt x="12" y="2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9" y="3551"/>
                <a:ext cx="22" cy="12"/>
              </a:xfrm>
              <a:custGeom>
                <a:avLst/>
                <a:gdLst>
                  <a:gd name="T0" fmla="*/ 27 w 87"/>
                  <a:gd name="T1" fmla="*/ 26 h 48"/>
                  <a:gd name="T2" fmla="*/ 13 w 87"/>
                  <a:gd name="T3" fmla="*/ 33 h 48"/>
                  <a:gd name="T4" fmla="*/ 23 w 87"/>
                  <a:gd name="T5" fmla="*/ 33 h 48"/>
                  <a:gd name="T6" fmla="*/ 30 w 87"/>
                  <a:gd name="T7" fmla="*/ 34 h 48"/>
                  <a:gd name="T8" fmla="*/ 37 w 87"/>
                  <a:gd name="T9" fmla="*/ 37 h 48"/>
                  <a:gd name="T10" fmla="*/ 44 w 87"/>
                  <a:gd name="T11" fmla="*/ 38 h 48"/>
                  <a:gd name="T12" fmla="*/ 52 w 87"/>
                  <a:gd name="T13" fmla="*/ 41 h 48"/>
                  <a:gd name="T14" fmla="*/ 60 w 87"/>
                  <a:gd name="T15" fmla="*/ 43 h 48"/>
                  <a:gd name="T16" fmla="*/ 70 w 87"/>
                  <a:gd name="T17" fmla="*/ 46 h 48"/>
                  <a:gd name="T18" fmla="*/ 82 w 87"/>
                  <a:gd name="T19" fmla="*/ 48 h 48"/>
                  <a:gd name="T20" fmla="*/ 87 w 87"/>
                  <a:gd name="T21" fmla="*/ 15 h 48"/>
                  <a:gd name="T22" fmla="*/ 78 w 87"/>
                  <a:gd name="T23" fmla="*/ 14 h 48"/>
                  <a:gd name="T24" fmla="*/ 69 w 87"/>
                  <a:gd name="T25" fmla="*/ 12 h 48"/>
                  <a:gd name="T26" fmla="*/ 61 w 87"/>
                  <a:gd name="T27" fmla="*/ 9 h 48"/>
                  <a:gd name="T28" fmla="*/ 53 w 87"/>
                  <a:gd name="T29" fmla="*/ 6 h 48"/>
                  <a:gd name="T30" fmla="*/ 45 w 87"/>
                  <a:gd name="T31" fmla="*/ 4 h 48"/>
                  <a:gd name="T32" fmla="*/ 36 w 87"/>
                  <a:gd name="T33" fmla="*/ 1 h 48"/>
                  <a:gd name="T34" fmla="*/ 25 w 87"/>
                  <a:gd name="T35" fmla="*/ 0 h 48"/>
                  <a:gd name="T36" fmla="*/ 13 w 87"/>
                  <a:gd name="T37" fmla="*/ 0 h 48"/>
                  <a:gd name="T38" fmla="*/ 0 w 87"/>
                  <a:gd name="T39" fmla="*/ 6 h 48"/>
                  <a:gd name="T40" fmla="*/ 13 w 87"/>
                  <a:gd name="T41" fmla="*/ 0 h 48"/>
                  <a:gd name="T42" fmla="*/ 5 w 87"/>
                  <a:gd name="T43" fmla="*/ 0 h 48"/>
                  <a:gd name="T44" fmla="*/ 0 w 87"/>
                  <a:gd name="T45" fmla="*/ 6 h 48"/>
                  <a:gd name="T46" fmla="*/ 27 w 87"/>
                  <a:gd name="T47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48">
                    <a:moveTo>
                      <a:pt x="27" y="26"/>
                    </a:moveTo>
                    <a:lnTo>
                      <a:pt x="13" y="33"/>
                    </a:lnTo>
                    <a:lnTo>
                      <a:pt x="23" y="33"/>
                    </a:lnTo>
                    <a:lnTo>
                      <a:pt x="30" y="34"/>
                    </a:lnTo>
                    <a:lnTo>
                      <a:pt x="37" y="37"/>
                    </a:lnTo>
                    <a:lnTo>
                      <a:pt x="44" y="38"/>
                    </a:lnTo>
                    <a:lnTo>
                      <a:pt x="52" y="41"/>
                    </a:lnTo>
                    <a:lnTo>
                      <a:pt x="60" y="43"/>
                    </a:lnTo>
                    <a:lnTo>
                      <a:pt x="70" y="46"/>
                    </a:lnTo>
                    <a:lnTo>
                      <a:pt x="82" y="48"/>
                    </a:lnTo>
                    <a:lnTo>
                      <a:pt x="87" y="15"/>
                    </a:lnTo>
                    <a:lnTo>
                      <a:pt x="78" y="14"/>
                    </a:lnTo>
                    <a:lnTo>
                      <a:pt x="69" y="12"/>
                    </a:lnTo>
                    <a:lnTo>
                      <a:pt x="61" y="9"/>
                    </a:lnTo>
                    <a:lnTo>
                      <a:pt x="53" y="6"/>
                    </a:lnTo>
                    <a:lnTo>
                      <a:pt x="45" y="4"/>
                    </a:lnTo>
                    <a:lnTo>
                      <a:pt x="36" y="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4730" y="3552"/>
                <a:ext cx="46" cy="93"/>
              </a:xfrm>
              <a:custGeom>
                <a:avLst/>
                <a:gdLst>
                  <a:gd name="T0" fmla="*/ 29 w 186"/>
                  <a:gd name="T1" fmla="*/ 370 h 370"/>
                  <a:gd name="T2" fmla="*/ 32 w 186"/>
                  <a:gd name="T3" fmla="*/ 366 h 370"/>
                  <a:gd name="T4" fmla="*/ 47 w 186"/>
                  <a:gd name="T5" fmla="*/ 314 h 370"/>
                  <a:gd name="T6" fmla="*/ 63 w 186"/>
                  <a:gd name="T7" fmla="*/ 267 h 370"/>
                  <a:gd name="T8" fmla="*/ 78 w 186"/>
                  <a:gd name="T9" fmla="*/ 222 h 370"/>
                  <a:gd name="T10" fmla="*/ 93 w 186"/>
                  <a:gd name="T11" fmla="*/ 182 h 370"/>
                  <a:gd name="T12" fmla="*/ 102 w 186"/>
                  <a:gd name="T13" fmla="*/ 161 h 370"/>
                  <a:gd name="T14" fmla="*/ 110 w 186"/>
                  <a:gd name="T15" fmla="*/ 142 h 370"/>
                  <a:gd name="T16" fmla="*/ 120 w 186"/>
                  <a:gd name="T17" fmla="*/ 121 h 370"/>
                  <a:gd name="T18" fmla="*/ 130 w 186"/>
                  <a:gd name="T19" fmla="*/ 102 h 370"/>
                  <a:gd name="T20" fmla="*/ 143 w 186"/>
                  <a:gd name="T21" fmla="*/ 83 h 370"/>
                  <a:gd name="T22" fmla="*/ 155 w 186"/>
                  <a:gd name="T23" fmla="*/ 62 h 370"/>
                  <a:gd name="T24" fmla="*/ 170 w 186"/>
                  <a:gd name="T25" fmla="*/ 42 h 370"/>
                  <a:gd name="T26" fmla="*/ 186 w 186"/>
                  <a:gd name="T27" fmla="*/ 20 h 370"/>
                  <a:gd name="T28" fmla="*/ 159 w 186"/>
                  <a:gd name="T29" fmla="*/ 0 h 370"/>
                  <a:gd name="T30" fmla="*/ 143 w 186"/>
                  <a:gd name="T31" fmla="*/ 23 h 370"/>
                  <a:gd name="T32" fmla="*/ 128 w 186"/>
                  <a:gd name="T33" fmla="*/ 44 h 370"/>
                  <a:gd name="T34" fmla="*/ 115 w 186"/>
                  <a:gd name="T35" fmla="*/ 65 h 370"/>
                  <a:gd name="T36" fmla="*/ 102 w 186"/>
                  <a:gd name="T37" fmla="*/ 86 h 370"/>
                  <a:gd name="T38" fmla="*/ 91 w 186"/>
                  <a:gd name="T39" fmla="*/ 107 h 370"/>
                  <a:gd name="T40" fmla="*/ 80 w 186"/>
                  <a:gd name="T41" fmla="*/ 127 h 370"/>
                  <a:gd name="T42" fmla="*/ 71 w 186"/>
                  <a:gd name="T43" fmla="*/ 147 h 370"/>
                  <a:gd name="T44" fmla="*/ 62 w 186"/>
                  <a:gd name="T45" fmla="*/ 169 h 370"/>
                  <a:gd name="T46" fmla="*/ 46 w 186"/>
                  <a:gd name="T47" fmla="*/ 211 h 370"/>
                  <a:gd name="T48" fmla="*/ 32 w 186"/>
                  <a:gd name="T49" fmla="*/ 257 h 370"/>
                  <a:gd name="T50" fmla="*/ 16 w 186"/>
                  <a:gd name="T51" fmla="*/ 304 h 370"/>
                  <a:gd name="T52" fmla="*/ 0 w 186"/>
                  <a:gd name="T53" fmla="*/ 355 h 370"/>
                  <a:gd name="T54" fmla="*/ 2 w 186"/>
                  <a:gd name="T55" fmla="*/ 352 h 370"/>
                  <a:gd name="T56" fmla="*/ 29 w 186"/>
                  <a:gd name="T57" fmla="*/ 370 h 370"/>
                  <a:gd name="T58" fmla="*/ 30 w 186"/>
                  <a:gd name="T59" fmla="*/ 368 h 370"/>
                  <a:gd name="T60" fmla="*/ 32 w 186"/>
                  <a:gd name="T61" fmla="*/ 366 h 370"/>
                  <a:gd name="T62" fmla="*/ 29 w 186"/>
                  <a:gd name="T63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370">
                    <a:moveTo>
                      <a:pt x="29" y="370"/>
                    </a:moveTo>
                    <a:lnTo>
                      <a:pt x="32" y="366"/>
                    </a:lnTo>
                    <a:lnTo>
                      <a:pt x="47" y="314"/>
                    </a:lnTo>
                    <a:lnTo>
                      <a:pt x="63" y="267"/>
                    </a:lnTo>
                    <a:lnTo>
                      <a:pt x="78" y="222"/>
                    </a:lnTo>
                    <a:lnTo>
                      <a:pt x="93" y="182"/>
                    </a:lnTo>
                    <a:lnTo>
                      <a:pt x="102" y="161"/>
                    </a:lnTo>
                    <a:lnTo>
                      <a:pt x="110" y="142"/>
                    </a:lnTo>
                    <a:lnTo>
                      <a:pt x="120" y="121"/>
                    </a:lnTo>
                    <a:lnTo>
                      <a:pt x="130" y="102"/>
                    </a:lnTo>
                    <a:lnTo>
                      <a:pt x="143" y="83"/>
                    </a:lnTo>
                    <a:lnTo>
                      <a:pt x="155" y="62"/>
                    </a:lnTo>
                    <a:lnTo>
                      <a:pt x="170" y="42"/>
                    </a:lnTo>
                    <a:lnTo>
                      <a:pt x="186" y="20"/>
                    </a:lnTo>
                    <a:lnTo>
                      <a:pt x="159" y="0"/>
                    </a:lnTo>
                    <a:lnTo>
                      <a:pt x="143" y="23"/>
                    </a:lnTo>
                    <a:lnTo>
                      <a:pt x="128" y="44"/>
                    </a:lnTo>
                    <a:lnTo>
                      <a:pt x="115" y="65"/>
                    </a:lnTo>
                    <a:lnTo>
                      <a:pt x="102" y="86"/>
                    </a:lnTo>
                    <a:lnTo>
                      <a:pt x="91" y="107"/>
                    </a:lnTo>
                    <a:lnTo>
                      <a:pt x="80" y="127"/>
                    </a:lnTo>
                    <a:lnTo>
                      <a:pt x="71" y="147"/>
                    </a:lnTo>
                    <a:lnTo>
                      <a:pt x="62" y="169"/>
                    </a:lnTo>
                    <a:lnTo>
                      <a:pt x="46" y="211"/>
                    </a:lnTo>
                    <a:lnTo>
                      <a:pt x="32" y="257"/>
                    </a:lnTo>
                    <a:lnTo>
                      <a:pt x="16" y="304"/>
                    </a:lnTo>
                    <a:lnTo>
                      <a:pt x="0" y="355"/>
                    </a:lnTo>
                    <a:lnTo>
                      <a:pt x="2" y="352"/>
                    </a:lnTo>
                    <a:lnTo>
                      <a:pt x="29" y="370"/>
                    </a:lnTo>
                    <a:lnTo>
                      <a:pt x="30" y="368"/>
                    </a:lnTo>
                    <a:lnTo>
                      <a:pt x="32" y="366"/>
                    </a:lnTo>
                    <a:lnTo>
                      <a:pt x="29" y="3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4625" y="3640"/>
                <a:ext cx="112" cy="76"/>
              </a:xfrm>
              <a:custGeom>
                <a:avLst/>
                <a:gdLst>
                  <a:gd name="T0" fmla="*/ 25 w 447"/>
                  <a:gd name="T1" fmla="*/ 299 h 303"/>
                  <a:gd name="T2" fmla="*/ 18 w 447"/>
                  <a:gd name="T3" fmla="*/ 303 h 303"/>
                  <a:gd name="T4" fmla="*/ 83 w 447"/>
                  <a:gd name="T5" fmla="*/ 277 h 303"/>
                  <a:gd name="T6" fmla="*/ 144 w 447"/>
                  <a:gd name="T7" fmla="*/ 253 h 303"/>
                  <a:gd name="T8" fmla="*/ 174 w 447"/>
                  <a:gd name="T9" fmla="*/ 241 h 303"/>
                  <a:gd name="T10" fmla="*/ 202 w 447"/>
                  <a:gd name="T11" fmla="*/ 227 h 303"/>
                  <a:gd name="T12" fmla="*/ 230 w 447"/>
                  <a:gd name="T13" fmla="*/ 213 h 303"/>
                  <a:gd name="T14" fmla="*/ 258 w 447"/>
                  <a:gd name="T15" fmla="*/ 199 h 303"/>
                  <a:gd name="T16" fmla="*/ 284 w 447"/>
                  <a:gd name="T17" fmla="*/ 183 h 303"/>
                  <a:gd name="T18" fmla="*/ 310 w 447"/>
                  <a:gd name="T19" fmla="*/ 166 h 303"/>
                  <a:gd name="T20" fmla="*/ 334 w 447"/>
                  <a:gd name="T21" fmla="*/ 146 h 303"/>
                  <a:gd name="T22" fmla="*/ 359 w 447"/>
                  <a:gd name="T23" fmla="*/ 126 h 303"/>
                  <a:gd name="T24" fmla="*/ 381 w 447"/>
                  <a:gd name="T25" fmla="*/ 102 h 303"/>
                  <a:gd name="T26" fmla="*/ 404 w 447"/>
                  <a:gd name="T27" fmla="*/ 77 h 303"/>
                  <a:gd name="T28" fmla="*/ 427 w 447"/>
                  <a:gd name="T29" fmla="*/ 49 h 303"/>
                  <a:gd name="T30" fmla="*/ 447 w 447"/>
                  <a:gd name="T31" fmla="*/ 18 h 303"/>
                  <a:gd name="T32" fmla="*/ 420 w 447"/>
                  <a:gd name="T33" fmla="*/ 0 h 303"/>
                  <a:gd name="T34" fmla="*/ 400 w 447"/>
                  <a:gd name="T35" fmla="*/ 29 h 303"/>
                  <a:gd name="T36" fmla="*/ 379 w 447"/>
                  <a:gd name="T37" fmla="*/ 56 h 303"/>
                  <a:gd name="T38" fmla="*/ 358 w 447"/>
                  <a:gd name="T39" fmla="*/ 79 h 303"/>
                  <a:gd name="T40" fmla="*/ 336 w 447"/>
                  <a:gd name="T41" fmla="*/ 101 h 303"/>
                  <a:gd name="T42" fmla="*/ 313 w 447"/>
                  <a:gd name="T43" fmla="*/ 121 h 303"/>
                  <a:gd name="T44" fmla="*/ 289 w 447"/>
                  <a:gd name="T45" fmla="*/ 138 h 303"/>
                  <a:gd name="T46" fmla="*/ 266 w 447"/>
                  <a:gd name="T47" fmla="*/ 155 h 303"/>
                  <a:gd name="T48" fmla="*/ 241 w 447"/>
                  <a:gd name="T49" fmla="*/ 170 h 303"/>
                  <a:gd name="T50" fmla="*/ 214 w 447"/>
                  <a:gd name="T51" fmla="*/ 184 h 303"/>
                  <a:gd name="T52" fmla="*/ 188 w 447"/>
                  <a:gd name="T53" fmla="*/ 197 h 303"/>
                  <a:gd name="T54" fmla="*/ 160 w 447"/>
                  <a:gd name="T55" fmla="*/ 210 h 303"/>
                  <a:gd name="T56" fmla="*/ 132 w 447"/>
                  <a:gd name="T57" fmla="*/ 222 h 303"/>
                  <a:gd name="T58" fmla="*/ 70 w 447"/>
                  <a:gd name="T59" fmla="*/ 246 h 303"/>
                  <a:gd name="T60" fmla="*/ 6 w 447"/>
                  <a:gd name="T61" fmla="*/ 272 h 303"/>
                  <a:gd name="T62" fmla="*/ 0 w 447"/>
                  <a:gd name="T63" fmla="*/ 276 h 303"/>
                  <a:gd name="T64" fmla="*/ 6 w 447"/>
                  <a:gd name="T65" fmla="*/ 272 h 303"/>
                  <a:gd name="T66" fmla="*/ 2 w 447"/>
                  <a:gd name="T67" fmla="*/ 274 h 303"/>
                  <a:gd name="T68" fmla="*/ 0 w 447"/>
                  <a:gd name="T69" fmla="*/ 276 h 303"/>
                  <a:gd name="T70" fmla="*/ 25 w 447"/>
                  <a:gd name="T71" fmla="*/ 29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7" h="303">
                    <a:moveTo>
                      <a:pt x="25" y="299"/>
                    </a:moveTo>
                    <a:lnTo>
                      <a:pt x="18" y="303"/>
                    </a:lnTo>
                    <a:lnTo>
                      <a:pt x="83" y="277"/>
                    </a:lnTo>
                    <a:lnTo>
                      <a:pt x="144" y="253"/>
                    </a:lnTo>
                    <a:lnTo>
                      <a:pt x="174" y="241"/>
                    </a:lnTo>
                    <a:lnTo>
                      <a:pt x="202" y="227"/>
                    </a:lnTo>
                    <a:lnTo>
                      <a:pt x="230" y="213"/>
                    </a:lnTo>
                    <a:lnTo>
                      <a:pt x="258" y="199"/>
                    </a:lnTo>
                    <a:lnTo>
                      <a:pt x="284" y="183"/>
                    </a:lnTo>
                    <a:lnTo>
                      <a:pt x="310" y="166"/>
                    </a:lnTo>
                    <a:lnTo>
                      <a:pt x="334" y="146"/>
                    </a:lnTo>
                    <a:lnTo>
                      <a:pt x="359" y="126"/>
                    </a:lnTo>
                    <a:lnTo>
                      <a:pt x="381" y="102"/>
                    </a:lnTo>
                    <a:lnTo>
                      <a:pt x="404" y="77"/>
                    </a:lnTo>
                    <a:lnTo>
                      <a:pt x="427" y="49"/>
                    </a:lnTo>
                    <a:lnTo>
                      <a:pt x="447" y="18"/>
                    </a:lnTo>
                    <a:lnTo>
                      <a:pt x="420" y="0"/>
                    </a:lnTo>
                    <a:lnTo>
                      <a:pt x="400" y="29"/>
                    </a:lnTo>
                    <a:lnTo>
                      <a:pt x="379" y="56"/>
                    </a:lnTo>
                    <a:lnTo>
                      <a:pt x="358" y="79"/>
                    </a:lnTo>
                    <a:lnTo>
                      <a:pt x="336" y="101"/>
                    </a:lnTo>
                    <a:lnTo>
                      <a:pt x="313" y="121"/>
                    </a:lnTo>
                    <a:lnTo>
                      <a:pt x="289" y="138"/>
                    </a:lnTo>
                    <a:lnTo>
                      <a:pt x="266" y="155"/>
                    </a:lnTo>
                    <a:lnTo>
                      <a:pt x="241" y="170"/>
                    </a:lnTo>
                    <a:lnTo>
                      <a:pt x="214" y="184"/>
                    </a:lnTo>
                    <a:lnTo>
                      <a:pt x="188" y="197"/>
                    </a:lnTo>
                    <a:lnTo>
                      <a:pt x="160" y="210"/>
                    </a:lnTo>
                    <a:lnTo>
                      <a:pt x="132" y="222"/>
                    </a:lnTo>
                    <a:lnTo>
                      <a:pt x="70" y="246"/>
                    </a:lnTo>
                    <a:lnTo>
                      <a:pt x="6" y="272"/>
                    </a:lnTo>
                    <a:lnTo>
                      <a:pt x="0" y="276"/>
                    </a:lnTo>
                    <a:lnTo>
                      <a:pt x="6" y="272"/>
                    </a:lnTo>
                    <a:lnTo>
                      <a:pt x="2" y="274"/>
                    </a:lnTo>
                    <a:lnTo>
                      <a:pt x="0" y="276"/>
                    </a:lnTo>
                    <a:lnTo>
                      <a:pt x="25" y="29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602" y="3709"/>
                <a:ext cx="29" cy="33"/>
              </a:xfrm>
              <a:custGeom>
                <a:avLst/>
                <a:gdLst>
                  <a:gd name="T0" fmla="*/ 12 w 117"/>
                  <a:gd name="T1" fmla="*/ 129 h 129"/>
                  <a:gd name="T2" fmla="*/ 25 w 117"/>
                  <a:gd name="T3" fmla="*/ 124 h 129"/>
                  <a:gd name="T4" fmla="*/ 36 w 117"/>
                  <a:gd name="T5" fmla="*/ 111 h 129"/>
                  <a:gd name="T6" fmla="*/ 48 w 117"/>
                  <a:gd name="T7" fmla="*/ 99 h 129"/>
                  <a:gd name="T8" fmla="*/ 59 w 117"/>
                  <a:gd name="T9" fmla="*/ 86 h 129"/>
                  <a:gd name="T10" fmla="*/ 70 w 117"/>
                  <a:gd name="T11" fmla="*/ 73 h 129"/>
                  <a:gd name="T12" fmla="*/ 83 w 117"/>
                  <a:gd name="T13" fmla="*/ 60 h 129"/>
                  <a:gd name="T14" fmla="*/ 94 w 117"/>
                  <a:gd name="T15" fmla="*/ 48 h 129"/>
                  <a:gd name="T16" fmla="*/ 105 w 117"/>
                  <a:gd name="T17" fmla="*/ 35 h 129"/>
                  <a:gd name="T18" fmla="*/ 117 w 117"/>
                  <a:gd name="T19" fmla="*/ 23 h 129"/>
                  <a:gd name="T20" fmla="*/ 92 w 117"/>
                  <a:gd name="T21" fmla="*/ 0 h 129"/>
                  <a:gd name="T22" fmla="*/ 80 w 117"/>
                  <a:gd name="T23" fmla="*/ 12 h 129"/>
                  <a:gd name="T24" fmla="*/ 69 w 117"/>
                  <a:gd name="T25" fmla="*/ 26 h 129"/>
                  <a:gd name="T26" fmla="*/ 58 w 117"/>
                  <a:gd name="T27" fmla="*/ 38 h 129"/>
                  <a:gd name="T28" fmla="*/ 46 w 117"/>
                  <a:gd name="T29" fmla="*/ 51 h 129"/>
                  <a:gd name="T30" fmla="*/ 35 w 117"/>
                  <a:gd name="T31" fmla="*/ 63 h 129"/>
                  <a:gd name="T32" fmla="*/ 24 w 117"/>
                  <a:gd name="T33" fmla="*/ 76 h 129"/>
                  <a:gd name="T34" fmla="*/ 12 w 117"/>
                  <a:gd name="T35" fmla="*/ 90 h 129"/>
                  <a:gd name="T36" fmla="*/ 0 w 117"/>
                  <a:gd name="T37" fmla="*/ 102 h 129"/>
                  <a:gd name="T38" fmla="*/ 12 w 117"/>
                  <a:gd name="T39" fmla="*/ 96 h 129"/>
                  <a:gd name="T40" fmla="*/ 12 w 117"/>
                  <a:gd name="T41" fmla="*/ 129 h 129"/>
                  <a:gd name="T42" fmla="*/ 20 w 117"/>
                  <a:gd name="T43" fmla="*/ 129 h 129"/>
                  <a:gd name="T44" fmla="*/ 25 w 117"/>
                  <a:gd name="T45" fmla="*/ 124 h 129"/>
                  <a:gd name="T46" fmla="*/ 12 w 117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129">
                    <a:moveTo>
                      <a:pt x="12" y="129"/>
                    </a:moveTo>
                    <a:lnTo>
                      <a:pt x="25" y="124"/>
                    </a:lnTo>
                    <a:lnTo>
                      <a:pt x="36" y="111"/>
                    </a:lnTo>
                    <a:lnTo>
                      <a:pt x="48" y="99"/>
                    </a:lnTo>
                    <a:lnTo>
                      <a:pt x="59" y="86"/>
                    </a:lnTo>
                    <a:lnTo>
                      <a:pt x="70" y="73"/>
                    </a:lnTo>
                    <a:lnTo>
                      <a:pt x="83" y="60"/>
                    </a:lnTo>
                    <a:lnTo>
                      <a:pt x="94" y="48"/>
                    </a:lnTo>
                    <a:lnTo>
                      <a:pt x="105" y="35"/>
                    </a:lnTo>
                    <a:lnTo>
                      <a:pt x="117" y="23"/>
                    </a:lnTo>
                    <a:lnTo>
                      <a:pt x="92" y="0"/>
                    </a:lnTo>
                    <a:lnTo>
                      <a:pt x="80" y="12"/>
                    </a:lnTo>
                    <a:lnTo>
                      <a:pt x="69" y="26"/>
                    </a:lnTo>
                    <a:lnTo>
                      <a:pt x="58" y="38"/>
                    </a:lnTo>
                    <a:lnTo>
                      <a:pt x="46" y="51"/>
                    </a:lnTo>
                    <a:lnTo>
                      <a:pt x="35" y="63"/>
                    </a:lnTo>
                    <a:lnTo>
                      <a:pt x="24" y="76"/>
                    </a:lnTo>
                    <a:lnTo>
                      <a:pt x="12" y="90"/>
                    </a:lnTo>
                    <a:lnTo>
                      <a:pt x="0" y="102"/>
                    </a:lnTo>
                    <a:lnTo>
                      <a:pt x="12" y="96"/>
                    </a:lnTo>
                    <a:lnTo>
                      <a:pt x="12" y="129"/>
                    </a:lnTo>
                    <a:lnTo>
                      <a:pt x="20" y="129"/>
                    </a:lnTo>
                    <a:lnTo>
                      <a:pt x="25" y="124"/>
                    </a:lnTo>
                    <a:lnTo>
                      <a:pt x="12" y="1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597" y="3733"/>
                <a:ext cx="8" cy="9"/>
              </a:xfrm>
              <a:custGeom>
                <a:avLst/>
                <a:gdLst>
                  <a:gd name="T0" fmla="*/ 0 w 31"/>
                  <a:gd name="T1" fmla="*/ 29 h 33"/>
                  <a:gd name="T2" fmla="*/ 11 w 31"/>
                  <a:gd name="T3" fmla="*/ 33 h 33"/>
                  <a:gd name="T4" fmla="*/ 14 w 31"/>
                  <a:gd name="T5" fmla="*/ 33 h 33"/>
                  <a:gd name="T6" fmla="*/ 17 w 31"/>
                  <a:gd name="T7" fmla="*/ 33 h 33"/>
                  <a:gd name="T8" fmla="*/ 19 w 31"/>
                  <a:gd name="T9" fmla="*/ 33 h 33"/>
                  <a:gd name="T10" fmla="*/ 21 w 31"/>
                  <a:gd name="T11" fmla="*/ 33 h 33"/>
                  <a:gd name="T12" fmla="*/ 23 w 31"/>
                  <a:gd name="T13" fmla="*/ 33 h 33"/>
                  <a:gd name="T14" fmla="*/ 27 w 31"/>
                  <a:gd name="T15" fmla="*/ 33 h 33"/>
                  <a:gd name="T16" fmla="*/ 29 w 31"/>
                  <a:gd name="T17" fmla="*/ 33 h 33"/>
                  <a:gd name="T18" fmla="*/ 31 w 31"/>
                  <a:gd name="T19" fmla="*/ 33 h 33"/>
                  <a:gd name="T20" fmla="*/ 31 w 31"/>
                  <a:gd name="T21" fmla="*/ 0 h 33"/>
                  <a:gd name="T22" fmla="*/ 29 w 31"/>
                  <a:gd name="T23" fmla="*/ 0 h 33"/>
                  <a:gd name="T24" fmla="*/ 27 w 31"/>
                  <a:gd name="T25" fmla="*/ 0 h 33"/>
                  <a:gd name="T26" fmla="*/ 23 w 31"/>
                  <a:gd name="T27" fmla="*/ 0 h 33"/>
                  <a:gd name="T28" fmla="*/ 21 w 31"/>
                  <a:gd name="T29" fmla="*/ 0 h 33"/>
                  <a:gd name="T30" fmla="*/ 19 w 31"/>
                  <a:gd name="T31" fmla="*/ 0 h 33"/>
                  <a:gd name="T32" fmla="*/ 17 w 31"/>
                  <a:gd name="T33" fmla="*/ 0 h 33"/>
                  <a:gd name="T34" fmla="*/ 14 w 31"/>
                  <a:gd name="T35" fmla="*/ 0 h 33"/>
                  <a:gd name="T36" fmla="*/ 11 w 31"/>
                  <a:gd name="T37" fmla="*/ 0 h 33"/>
                  <a:gd name="T38" fmla="*/ 23 w 31"/>
                  <a:gd name="T39" fmla="*/ 5 h 33"/>
                  <a:gd name="T40" fmla="*/ 0 w 31"/>
                  <a:gd name="T41" fmla="*/ 29 h 33"/>
                  <a:gd name="T42" fmla="*/ 4 w 31"/>
                  <a:gd name="T43" fmla="*/ 33 h 33"/>
                  <a:gd name="T44" fmla="*/ 11 w 31"/>
                  <a:gd name="T45" fmla="*/ 33 h 33"/>
                  <a:gd name="T46" fmla="*/ 0 w 31"/>
                  <a:gd name="T4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33">
                    <a:moveTo>
                      <a:pt x="0" y="29"/>
                    </a:moveTo>
                    <a:lnTo>
                      <a:pt x="11" y="33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23" y="5"/>
                    </a:lnTo>
                    <a:lnTo>
                      <a:pt x="0" y="29"/>
                    </a:lnTo>
                    <a:lnTo>
                      <a:pt x="4" y="33"/>
                    </a:lnTo>
                    <a:lnTo>
                      <a:pt x="11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4592" y="3166"/>
                <a:ext cx="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4627" y="316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4641" y="316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4655" y="3166"/>
                <a:ext cx="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4685" y="316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4698" y="3166"/>
                <a:ext cx="3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4731" y="316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ö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4758" y="3166"/>
                <a:ext cx="2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4782" y="316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4809" y="316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4837" y="316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4864" y="3166"/>
                <a:ext cx="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" name="Freeform 110"/>
              <p:cNvSpPr>
                <a:spLocks noEditPoints="1"/>
              </p:cNvSpPr>
              <p:nvPr/>
            </p:nvSpPr>
            <p:spPr bwMode="auto">
              <a:xfrm>
                <a:off x="4160" y="2770"/>
                <a:ext cx="377" cy="880"/>
              </a:xfrm>
              <a:custGeom>
                <a:avLst/>
                <a:gdLst>
                  <a:gd name="T0" fmla="*/ 41 w 1509"/>
                  <a:gd name="T1" fmla="*/ 3403 h 3520"/>
                  <a:gd name="T2" fmla="*/ 340 w 1509"/>
                  <a:gd name="T3" fmla="*/ 3229 h 3520"/>
                  <a:gd name="T4" fmla="*/ 568 w 1509"/>
                  <a:gd name="T5" fmla="*/ 3108 h 3520"/>
                  <a:gd name="T6" fmla="*/ 733 w 1509"/>
                  <a:gd name="T7" fmla="*/ 2995 h 3520"/>
                  <a:gd name="T8" fmla="*/ 762 w 1509"/>
                  <a:gd name="T9" fmla="*/ 3002 h 3520"/>
                  <a:gd name="T10" fmla="*/ 828 w 1509"/>
                  <a:gd name="T11" fmla="*/ 2694 h 3520"/>
                  <a:gd name="T12" fmla="*/ 980 w 1509"/>
                  <a:gd name="T13" fmla="*/ 2197 h 3520"/>
                  <a:gd name="T14" fmla="*/ 1042 w 1509"/>
                  <a:gd name="T15" fmla="*/ 2108 h 3520"/>
                  <a:gd name="T16" fmla="*/ 973 w 1509"/>
                  <a:gd name="T17" fmla="*/ 1892 h 3520"/>
                  <a:gd name="T18" fmla="*/ 826 w 1509"/>
                  <a:gd name="T19" fmla="*/ 1663 h 3520"/>
                  <a:gd name="T20" fmla="*/ 853 w 1509"/>
                  <a:gd name="T21" fmla="*/ 1191 h 3520"/>
                  <a:gd name="T22" fmla="*/ 902 w 1509"/>
                  <a:gd name="T23" fmla="*/ 1020 h 3520"/>
                  <a:gd name="T24" fmla="*/ 901 w 1509"/>
                  <a:gd name="T25" fmla="*/ 888 h 3520"/>
                  <a:gd name="T26" fmla="*/ 998 w 1509"/>
                  <a:gd name="T27" fmla="*/ 747 h 3520"/>
                  <a:gd name="T28" fmla="*/ 1107 w 1509"/>
                  <a:gd name="T29" fmla="*/ 223 h 3520"/>
                  <a:gd name="T30" fmla="*/ 1227 w 1509"/>
                  <a:gd name="T31" fmla="*/ 20 h 3520"/>
                  <a:gd name="T32" fmla="*/ 1153 w 1509"/>
                  <a:gd name="T33" fmla="*/ 261 h 3520"/>
                  <a:gd name="T34" fmla="*/ 1199 w 1509"/>
                  <a:gd name="T35" fmla="*/ 228 h 3520"/>
                  <a:gd name="T36" fmla="*/ 1377 w 1509"/>
                  <a:gd name="T37" fmla="*/ 0 h 3520"/>
                  <a:gd name="T38" fmla="*/ 1433 w 1509"/>
                  <a:gd name="T39" fmla="*/ 50 h 3520"/>
                  <a:gd name="T40" fmla="*/ 1253 w 1509"/>
                  <a:gd name="T41" fmla="*/ 302 h 3520"/>
                  <a:gd name="T42" fmla="*/ 1141 w 1509"/>
                  <a:gd name="T43" fmla="*/ 617 h 3520"/>
                  <a:gd name="T44" fmla="*/ 1135 w 1509"/>
                  <a:gd name="T45" fmla="*/ 813 h 3520"/>
                  <a:gd name="T46" fmla="*/ 1197 w 1509"/>
                  <a:gd name="T47" fmla="*/ 702 h 3520"/>
                  <a:gd name="T48" fmla="*/ 1116 w 1509"/>
                  <a:gd name="T49" fmla="*/ 923 h 3520"/>
                  <a:gd name="T50" fmla="*/ 1003 w 1509"/>
                  <a:gd name="T51" fmla="*/ 1135 h 3520"/>
                  <a:gd name="T52" fmla="*/ 882 w 1509"/>
                  <a:gd name="T53" fmla="*/ 1430 h 3520"/>
                  <a:gd name="T54" fmla="*/ 901 w 1509"/>
                  <a:gd name="T55" fmla="*/ 1750 h 3520"/>
                  <a:gd name="T56" fmla="*/ 1032 w 1509"/>
                  <a:gd name="T57" fmla="*/ 1902 h 3520"/>
                  <a:gd name="T58" fmla="*/ 1101 w 1509"/>
                  <a:gd name="T59" fmla="*/ 2190 h 3520"/>
                  <a:gd name="T60" fmla="*/ 1201 w 1509"/>
                  <a:gd name="T61" fmla="*/ 2243 h 3520"/>
                  <a:gd name="T62" fmla="*/ 1312 w 1509"/>
                  <a:gd name="T63" fmla="*/ 2587 h 3520"/>
                  <a:gd name="T64" fmla="*/ 1472 w 1509"/>
                  <a:gd name="T65" fmla="*/ 2971 h 3520"/>
                  <a:gd name="T66" fmla="*/ 1495 w 1509"/>
                  <a:gd name="T67" fmla="*/ 3209 h 3520"/>
                  <a:gd name="T68" fmla="*/ 1346 w 1509"/>
                  <a:gd name="T69" fmla="*/ 3420 h 3520"/>
                  <a:gd name="T70" fmla="*/ 1455 w 1509"/>
                  <a:gd name="T71" fmla="*/ 3232 h 3520"/>
                  <a:gd name="T72" fmla="*/ 1358 w 1509"/>
                  <a:gd name="T73" fmla="*/ 2861 h 3520"/>
                  <a:gd name="T74" fmla="*/ 1220 w 1509"/>
                  <a:gd name="T75" fmla="*/ 2517 h 3520"/>
                  <a:gd name="T76" fmla="*/ 1157 w 1509"/>
                  <a:gd name="T77" fmla="*/ 2492 h 3520"/>
                  <a:gd name="T78" fmla="*/ 1220 w 1509"/>
                  <a:gd name="T79" fmla="*/ 2325 h 3520"/>
                  <a:gd name="T80" fmla="*/ 1026 w 1509"/>
                  <a:gd name="T81" fmla="*/ 2285 h 3520"/>
                  <a:gd name="T82" fmla="*/ 1087 w 1509"/>
                  <a:gd name="T83" fmla="*/ 2386 h 3520"/>
                  <a:gd name="T84" fmla="*/ 1071 w 1509"/>
                  <a:gd name="T85" fmla="*/ 2423 h 3520"/>
                  <a:gd name="T86" fmla="*/ 1071 w 1509"/>
                  <a:gd name="T87" fmla="*/ 2442 h 3520"/>
                  <a:gd name="T88" fmla="*/ 1087 w 1509"/>
                  <a:gd name="T89" fmla="*/ 2467 h 3520"/>
                  <a:gd name="T90" fmla="*/ 966 w 1509"/>
                  <a:gd name="T91" fmla="*/ 2502 h 3520"/>
                  <a:gd name="T92" fmla="*/ 1007 w 1509"/>
                  <a:gd name="T93" fmla="*/ 2528 h 3520"/>
                  <a:gd name="T94" fmla="*/ 938 w 1509"/>
                  <a:gd name="T95" fmla="*/ 2599 h 3520"/>
                  <a:gd name="T96" fmla="*/ 818 w 1509"/>
                  <a:gd name="T97" fmla="*/ 3069 h 3520"/>
                  <a:gd name="T98" fmla="*/ 630 w 1509"/>
                  <a:gd name="T99" fmla="*/ 3248 h 3520"/>
                  <a:gd name="T100" fmla="*/ 226 w 1509"/>
                  <a:gd name="T101" fmla="*/ 3372 h 3520"/>
                  <a:gd name="T102" fmla="*/ 73 w 1509"/>
                  <a:gd name="T103" fmla="*/ 3509 h 3520"/>
                  <a:gd name="T104" fmla="*/ 634 w 1509"/>
                  <a:gd name="T105" fmla="*/ 3078 h 3520"/>
                  <a:gd name="T106" fmla="*/ 665 w 1509"/>
                  <a:gd name="T107" fmla="*/ 3153 h 3520"/>
                  <a:gd name="T108" fmla="*/ 1431 w 1509"/>
                  <a:gd name="T109" fmla="*/ 2951 h 3520"/>
                  <a:gd name="T110" fmla="*/ 1484 w 1509"/>
                  <a:gd name="T111" fmla="*/ 3065 h 3520"/>
                  <a:gd name="T112" fmla="*/ 844 w 1509"/>
                  <a:gd name="T113" fmla="*/ 1327 h 3520"/>
                  <a:gd name="T114" fmla="*/ 929 w 1509"/>
                  <a:gd name="T115" fmla="*/ 1132 h 3520"/>
                  <a:gd name="T116" fmla="*/ 909 w 1509"/>
                  <a:gd name="T117" fmla="*/ 1287 h 3520"/>
                  <a:gd name="T118" fmla="*/ 860 w 1509"/>
                  <a:gd name="T119" fmla="*/ 1385 h 3520"/>
                  <a:gd name="T120" fmla="*/ 936 w 1509"/>
                  <a:gd name="T121" fmla="*/ 878 h 3520"/>
                  <a:gd name="T122" fmla="*/ 1015 w 1509"/>
                  <a:gd name="T123" fmla="*/ 811 h 3520"/>
                  <a:gd name="T124" fmla="*/ 941 w 1509"/>
                  <a:gd name="T125" fmla="*/ 1001 h 3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9" h="3520">
                    <a:moveTo>
                      <a:pt x="46" y="3520"/>
                    </a:moveTo>
                    <a:lnTo>
                      <a:pt x="40" y="3513"/>
                    </a:lnTo>
                    <a:lnTo>
                      <a:pt x="34" y="3506"/>
                    </a:lnTo>
                    <a:lnTo>
                      <a:pt x="29" y="3499"/>
                    </a:lnTo>
                    <a:lnTo>
                      <a:pt x="22" y="3492"/>
                    </a:lnTo>
                    <a:lnTo>
                      <a:pt x="17" y="3487"/>
                    </a:lnTo>
                    <a:lnTo>
                      <a:pt x="12" y="3479"/>
                    </a:lnTo>
                    <a:lnTo>
                      <a:pt x="6" y="3473"/>
                    </a:lnTo>
                    <a:lnTo>
                      <a:pt x="0" y="3466"/>
                    </a:lnTo>
                    <a:lnTo>
                      <a:pt x="6" y="3453"/>
                    </a:lnTo>
                    <a:lnTo>
                      <a:pt x="12" y="3441"/>
                    </a:lnTo>
                    <a:lnTo>
                      <a:pt x="19" y="3431"/>
                    </a:lnTo>
                    <a:lnTo>
                      <a:pt x="26" y="3420"/>
                    </a:lnTo>
                    <a:lnTo>
                      <a:pt x="41" y="3403"/>
                    </a:lnTo>
                    <a:lnTo>
                      <a:pt x="57" y="3386"/>
                    </a:lnTo>
                    <a:lnTo>
                      <a:pt x="73" y="3370"/>
                    </a:lnTo>
                    <a:lnTo>
                      <a:pt x="88" y="3351"/>
                    </a:lnTo>
                    <a:lnTo>
                      <a:pt x="95" y="3342"/>
                    </a:lnTo>
                    <a:lnTo>
                      <a:pt x="100" y="3332"/>
                    </a:lnTo>
                    <a:lnTo>
                      <a:pt x="106" y="3322"/>
                    </a:lnTo>
                    <a:lnTo>
                      <a:pt x="112" y="3309"/>
                    </a:lnTo>
                    <a:lnTo>
                      <a:pt x="138" y="3305"/>
                    </a:lnTo>
                    <a:lnTo>
                      <a:pt x="163" y="3298"/>
                    </a:lnTo>
                    <a:lnTo>
                      <a:pt x="188" y="3290"/>
                    </a:lnTo>
                    <a:lnTo>
                      <a:pt x="213" y="3280"/>
                    </a:lnTo>
                    <a:lnTo>
                      <a:pt x="264" y="3259"/>
                    </a:lnTo>
                    <a:lnTo>
                      <a:pt x="314" y="3238"/>
                    </a:lnTo>
                    <a:lnTo>
                      <a:pt x="340" y="3229"/>
                    </a:lnTo>
                    <a:lnTo>
                      <a:pt x="365" y="3219"/>
                    </a:lnTo>
                    <a:lnTo>
                      <a:pt x="390" y="3211"/>
                    </a:lnTo>
                    <a:lnTo>
                      <a:pt x="417" y="3204"/>
                    </a:lnTo>
                    <a:lnTo>
                      <a:pt x="443" y="3198"/>
                    </a:lnTo>
                    <a:lnTo>
                      <a:pt x="472" y="3195"/>
                    </a:lnTo>
                    <a:lnTo>
                      <a:pt x="485" y="3194"/>
                    </a:lnTo>
                    <a:lnTo>
                      <a:pt x="499" y="3194"/>
                    </a:lnTo>
                    <a:lnTo>
                      <a:pt x="515" y="3194"/>
                    </a:lnTo>
                    <a:lnTo>
                      <a:pt x="528" y="3195"/>
                    </a:lnTo>
                    <a:lnTo>
                      <a:pt x="534" y="3178"/>
                    </a:lnTo>
                    <a:lnTo>
                      <a:pt x="541" y="3158"/>
                    </a:lnTo>
                    <a:lnTo>
                      <a:pt x="549" y="3142"/>
                    </a:lnTo>
                    <a:lnTo>
                      <a:pt x="558" y="3124"/>
                    </a:lnTo>
                    <a:lnTo>
                      <a:pt x="568" y="3108"/>
                    </a:lnTo>
                    <a:lnTo>
                      <a:pt x="580" y="3094"/>
                    </a:lnTo>
                    <a:lnTo>
                      <a:pt x="591" y="3078"/>
                    </a:lnTo>
                    <a:lnTo>
                      <a:pt x="605" y="3064"/>
                    </a:lnTo>
                    <a:lnTo>
                      <a:pt x="618" y="3050"/>
                    </a:lnTo>
                    <a:lnTo>
                      <a:pt x="634" y="3039"/>
                    </a:lnTo>
                    <a:lnTo>
                      <a:pt x="650" y="3028"/>
                    </a:lnTo>
                    <a:lnTo>
                      <a:pt x="665" y="3016"/>
                    </a:lnTo>
                    <a:lnTo>
                      <a:pt x="682" y="3007"/>
                    </a:lnTo>
                    <a:lnTo>
                      <a:pt x="699" y="2997"/>
                    </a:lnTo>
                    <a:lnTo>
                      <a:pt x="716" y="2990"/>
                    </a:lnTo>
                    <a:lnTo>
                      <a:pt x="733" y="2983"/>
                    </a:lnTo>
                    <a:lnTo>
                      <a:pt x="733" y="2987"/>
                    </a:lnTo>
                    <a:lnTo>
                      <a:pt x="733" y="2990"/>
                    </a:lnTo>
                    <a:lnTo>
                      <a:pt x="733" y="2995"/>
                    </a:lnTo>
                    <a:lnTo>
                      <a:pt x="733" y="2999"/>
                    </a:lnTo>
                    <a:lnTo>
                      <a:pt x="733" y="3003"/>
                    </a:lnTo>
                    <a:lnTo>
                      <a:pt x="733" y="3007"/>
                    </a:lnTo>
                    <a:lnTo>
                      <a:pt x="733" y="3011"/>
                    </a:lnTo>
                    <a:lnTo>
                      <a:pt x="733" y="3015"/>
                    </a:lnTo>
                    <a:lnTo>
                      <a:pt x="737" y="3015"/>
                    </a:lnTo>
                    <a:lnTo>
                      <a:pt x="740" y="3015"/>
                    </a:lnTo>
                    <a:lnTo>
                      <a:pt x="743" y="3015"/>
                    </a:lnTo>
                    <a:lnTo>
                      <a:pt x="747" y="3015"/>
                    </a:lnTo>
                    <a:lnTo>
                      <a:pt x="749" y="3015"/>
                    </a:lnTo>
                    <a:lnTo>
                      <a:pt x="752" y="3015"/>
                    </a:lnTo>
                    <a:lnTo>
                      <a:pt x="754" y="3015"/>
                    </a:lnTo>
                    <a:lnTo>
                      <a:pt x="758" y="3015"/>
                    </a:lnTo>
                    <a:lnTo>
                      <a:pt x="762" y="3002"/>
                    </a:lnTo>
                    <a:lnTo>
                      <a:pt x="769" y="2986"/>
                    </a:lnTo>
                    <a:lnTo>
                      <a:pt x="775" y="2972"/>
                    </a:lnTo>
                    <a:lnTo>
                      <a:pt x="782" y="2954"/>
                    </a:lnTo>
                    <a:lnTo>
                      <a:pt x="791" y="2934"/>
                    </a:lnTo>
                    <a:lnTo>
                      <a:pt x="801" y="2910"/>
                    </a:lnTo>
                    <a:lnTo>
                      <a:pt x="814" y="2880"/>
                    </a:lnTo>
                    <a:lnTo>
                      <a:pt x="828" y="2844"/>
                    </a:lnTo>
                    <a:lnTo>
                      <a:pt x="828" y="2822"/>
                    </a:lnTo>
                    <a:lnTo>
                      <a:pt x="828" y="2801"/>
                    </a:lnTo>
                    <a:lnTo>
                      <a:pt x="828" y="2779"/>
                    </a:lnTo>
                    <a:lnTo>
                      <a:pt x="828" y="2758"/>
                    </a:lnTo>
                    <a:lnTo>
                      <a:pt x="828" y="2736"/>
                    </a:lnTo>
                    <a:lnTo>
                      <a:pt x="828" y="2715"/>
                    </a:lnTo>
                    <a:lnTo>
                      <a:pt x="828" y="2694"/>
                    </a:lnTo>
                    <a:lnTo>
                      <a:pt x="828" y="2671"/>
                    </a:lnTo>
                    <a:lnTo>
                      <a:pt x="840" y="2643"/>
                    </a:lnTo>
                    <a:lnTo>
                      <a:pt x="852" y="2616"/>
                    </a:lnTo>
                    <a:lnTo>
                      <a:pt x="861" y="2587"/>
                    </a:lnTo>
                    <a:lnTo>
                      <a:pt x="870" y="2559"/>
                    </a:lnTo>
                    <a:lnTo>
                      <a:pt x="886" y="2503"/>
                    </a:lnTo>
                    <a:lnTo>
                      <a:pt x="901" y="2446"/>
                    </a:lnTo>
                    <a:lnTo>
                      <a:pt x="916" y="2391"/>
                    </a:lnTo>
                    <a:lnTo>
                      <a:pt x="932" y="2334"/>
                    </a:lnTo>
                    <a:lnTo>
                      <a:pt x="942" y="2307"/>
                    </a:lnTo>
                    <a:lnTo>
                      <a:pt x="951" y="2278"/>
                    </a:lnTo>
                    <a:lnTo>
                      <a:pt x="963" y="2250"/>
                    </a:lnTo>
                    <a:lnTo>
                      <a:pt x="976" y="2221"/>
                    </a:lnTo>
                    <a:lnTo>
                      <a:pt x="980" y="2197"/>
                    </a:lnTo>
                    <a:lnTo>
                      <a:pt x="985" y="2178"/>
                    </a:lnTo>
                    <a:lnTo>
                      <a:pt x="987" y="2162"/>
                    </a:lnTo>
                    <a:lnTo>
                      <a:pt x="988" y="2151"/>
                    </a:lnTo>
                    <a:lnTo>
                      <a:pt x="990" y="2140"/>
                    </a:lnTo>
                    <a:lnTo>
                      <a:pt x="990" y="2128"/>
                    </a:lnTo>
                    <a:lnTo>
                      <a:pt x="988" y="2115"/>
                    </a:lnTo>
                    <a:lnTo>
                      <a:pt x="987" y="2099"/>
                    </a:lnTo>
                    <a:lnTo>
                      <a:pt x="1001" y="2102"/>
                    </a:lnTo>
                    <a:lnTo>
                      <a:pt x="1011" y="2106"/>
                    </a:lnTo>
                    <a:lnTo>
                      <a:pt x="1020" y="2107"/>
                    </a:lnTo>
                    <a:lnTo>
                      <a:pt x="1026" y="2108"/>
                    </a:lnTo>
                    <a:lnTo>
                      <a:pt x="1032" y="2109"/>
                    </a:lnTo>
                    <a:lnTo>
                      <a:pt x="1036" y="2109"/>
                    </a:lnTo>
                    <a:lnTo>
                      <a:pt x="1042" y="2108"/>
                    </a:lnTo>
                    <a:lnTo>
                      <a:pt x="1049" y="2107"/>
                    </a:lnTo>
                    <a:lnTo>
                      <a:pt x="1046" y="2094"/>
                    </a:lnTo>
                    <a:lnTo>
                      <a:pt x="1044" y="2076"/>
                    </a:lnTo>
                    <a:lnTo>
                      <a:pt x="1042" y="2053"/>
                    </a:lnTo>
                    <a:lnTo>
                      <a:pt x="1040" y="2028"/>
                    </a:lnTo>
                    <a:lnTo>
                      <a:pt x="1035" y="2006"/>
                    </a:lnTo>
                    <a:lnTo>
                      <a:pt x="1029" y="1985"/>
                    </a:lnTo>
                    <a:lnTo>
                      <a:pt x="1026" y="1976"/>
                    </a:lnTo>
                    <a:lnTo>
                      <a:pt x="1023" y="1968"/>
                    </a:lnTo>
                    <a:lnTo>
                      <a:pt x="1017" y="1963"/>
                    </a:lnTo>
                    <a:lnTo>
                      <a:pt x="1012" y="1959"/>
                    </a:lnTo>
                    <a:lnTo>
                      <a:pt x="1003" y="1939"/>
                    </a:lnTo>
                    <a:lnTo>
                      <a:pt x="988" y="1916"/>
                    </a:lnTo>
                    <a:lnTo>
                      <a:pt x="973" y="1892"/>
                    </a:lnTo>
                    <a:lnTo>
                      <a:pt x="954" y="1867"/>
                    </a:lnTo>
                    <a:lnTo>
                      <a:pt x="936" y="1843"/>
                    </a:lnTo>
                    <a:lnTo>
                      <a:pt x="918" y="1821"/>
                    </a:lnTo>
                    <a:lnTo>
                      <a:pt x="902" y="1801"/>
                    </a:lnTo>
                    <a:lnTo>
                      <a:pt x="890" y="1787"/>
                    </a:lnTo>
                    <a:lnTo>
                      <a:pt x="881" y="1780"/>
                    </a:lnTo>
                    <a:lnTo>
                      <a:pt x="870" y="1771"/>
                    </a:lnTo>
                    <a:lnTo>
                      <a:pt x="864" y="1760"/>
                    </a:lnTo>
                    <a:lnTo>
                      <a:pt x="857" y="1749"/>
                    </a:lnTo>
                    <a:lnTo>
                      <a:pt x="850" y="1737"/>
                    </a:lnTo>
                    <a:lnTo>
                      <a:pt x="843" y="1724"/>
                    </a:lnTo>
                    <a:lnTo>
                      <a:pt x="837" y="1709"/>
                    </a:lnTo>
                    <a:lnTo>
                      <a:pt x="833" y="1695"/>
                    </a:lnTo>
                    <a:lnTo>
                      <a:pt x="826" y="1663"/>
                    </a:lnTo>
                    <a:lnTo>
                      <a:pt x="819" y="1626"/>
                    </a:lnTo>
                    <a:lnTo>
                      <a:pt x="815" y="1591"/>
                    </a:lnTo>
                    <a:lnTo>
                      <a:pt x="811" y="1554"/>
                    </a:lnTo>
                    <a:lnTo>
                      <a:pt x="810" y="1515"/>
                    </a:lnTo>
                    <a:lnTo>
                      <a:pt x="809" y="1479"/>
                    </a:lnTo>
                    <a:lnTo>
                      <a:pt x="809" y="1444"/>
                    </a:lnTo>
                    <a:lnTo>
                      <a:pt x="810" y="1410"/>
                    </a:lnTo>
                    <a:lnTo>
                      <a:pt x="811" y="1349"/>
                    </a:lnTo>
                    <a:lnTo>
                      <a:pt x="811" y="1304"/>
                    </a:lnTo>
                    <a:lnTo>
                      <a:pt x="823" y="1272"/>
                    </a:lnTo>
                    <a:lnTo>
                      <a:pt x="832" y="1246"/>
                    </a:lnTo>
                    <a:lnTo>
                      <a:pt x="839" y="1226"/>
                    </a:lnTo>
                    <a:lnTo>
                      <a:pt x="845" y="1209"/>
                    </a:lnTo>
                    <a:lnTo>
                      <a:pt x="853" y="1191"/>
                    </a:lnTo>
                    <a:lnTo>
                      <a:pt x="861" y="1173"/>
                    </a:lnTo>
                    <a:lnTo>
                      <a:pt x="871" y="1152"/>
                    </a:lnTo>
                    <a:lnTo>
                      <a:pt x="885" y="1124"/>
                    </a:lnTo>
                    <a:lnTo>
                      <a:pt x="888" y="1103"/>
                    </a:lnTo>
                    <a:lnTo>
                      <a:pt x="891" y="1086"/>
                    </a:lnTo>
                    <a:lnTo>
                      <a:pt x="893" y="1072"/>
                    </a:lnTo>
                    <a:lnTo>
                      <a:pt x="895" y="1061"/>
                    </a:lnTo>
                    <a:lnTo>
                      <a:pt x="898" y="1052"/>
                    </a:lnTo>
                    <a:lnTo>
                      <a:pt x="901" y="1043"/>
                    </a:lnTo>
                    <a:lnTo>
                      <a:pt x="908" y="1031"/>
                    </a:lnTo>
                    <a:lnTo>
                      <a:pt x="915" y="1018"/>
                    </a:lnTo>
                    <a:lnTo>
                      <a:pt x="910" y="1019"/>
                    </a:lnTo>
                    <a:lnTo>
                      <a:pt x="904" y="1020"/>
                    </a:lnTo>
                    <a:lnTo>
                      <a:pt x="902" y="1020"/>
                    </a:lnTo>
                    <a:lnTo>
                      <a:pt x="899" y="1019"/>
                    </a:lnTo>
                    <a:lnTo>
                      <a:pt x="895" y="1017"/>
                    </a:lnTo>
                    <a:lnTo>
                      <a:pt x="893" y="1012"/>
                    </a:lnTo>
                    <a:lnTo>
                      <a:pt x="891" y="1008"/>
                    </a:lnTo>
                    <a:lnTo>
                      <a:pt x="888" y="1002"/>
                    </a:lnTo>
                    <a:lnTo>
                      <a:pt x="887" y="998"/>
                    </a:lnTo>
                    <a:lnTo>
                      <a:pt x="884" y="997"/>
                    </a:lnTo>
                    <a:lnTo>
                      <a:pt x="887" y="983"/>
                    </a:lnTo>
                    <a:lnTo>
                      <a:pt x="891" y="970"/>
                    </a:lnTo>
                    <a:lnTo>
                      <a:pt x="893" y="961"/>
                    </a:lnTo>
                    <a:lnTo>
                      <a:pt x="894" y="951"/>
                    </a:lnTo>
                    <a:lnTo>
                      <a:pt x="896" y="936"/>
                    </a:lnTo>
                    <a:lnTo>
                      <a:pt x="899" y="916"/>
                    </a:lnTo>
                    <a:lnTo>
                      <a:pt x="901" y="888"/>
                    </a:lnTo>
                    <a:lnTo>
                      <a:pt x="907" y="850"/>
                    </a:lnTo>
                    <a:lnTo>
                      <a:pt x="911" y="849"/>
                    </a:lnTo>
                    <a:lnTo>
                      <a:pt x="917" y="845"/>
                    </a:lnTo>
                    <a:lnTo>
                      <a:pt x="923" y="842"/>
                    </a:lnTo>
                    <a:lnTo>
                      <a:pt x="927" y="838"/>
                    </a:lnTo>
                    <a:lnTo>
                      <a:pt x="938" y="827"/>
                    </a:lnTo>
                    <a:lnTo>
                      <a:pt x="948" y="814"/>
                    </a:lnTo>
                    <a:lnTo>
                      <a:pt x="956" y="801"/>
                    </a:lnTo>
                    <a:lnTo>
                      <a:pt x="963" y="788"/>
                    </a:lnTo>
                    <a:lnTo>
                      <a:pt x="968" y="775"/>
                    </a:lnTo>
                    <a:lnTo>
                      <a:pt x="971" y="763"/>
                    </a:lnTo>
                    <a:lnTo>
                      <a:pt x="979" y="759"/>
                    </a:lnTo>
                    <a:lnTo>
                      <a:pt x="988" y="753"/>
                    </a:lnTo>
                    <a:lnTo>
                      <a:pt x="998" y="747"/>
                    </a:lnTo>
                    <a:lnTo>
                      <a:pt x="1005" y="743"/>
                    </a:lnTo>
                    <a:lnTo>
                      <a:pt x="1013" y="738"/>
                    </a:lnTo>
                    <a:lnTo>
                      <a:pt x="1024" y="733"/>
                    </a:lnTo>
                    <a:lnTo>
                      <a:pt x="1032" y="728"/>
                    </a:lnTo>
                    <a:lnTo>
                      <a:pt x="1041" y="724"/>
                    </a:lnTo>
                    <a:lnTo>
                      <a:pt x="1050" y="678"/>
                    </a:lnTo>
                    <a:lnTo>
                      <a:pt x="1057" y="633"/>
                    </a:lnTo>
                    <a:lnTo>
                      <a:pt x="1062" y="588"/>
                    </a:lnTo>
                    <a:lnTo>
                      <a:pt x="1067" y="542"/>
                    </a:lnTo>
                    <a:lnTo>
                      <a:pt x="1075" y="450"/>
                    </a:lnTo>
                    <a:lnTo>
                      <a:pt x="1085" y="358"/>
                    </a:lnTo>
                    <a:lnTo>
                      <a:pt x="1091" y="311"/>
                    </a:lnTo>
                    <a:lnTo>
                      <a:pt x="1097" y="267"/>
                    </a:lnTo>
                    <a:lnTo>
                      <a:pt x="1107" y="223"/>
                    </a:lnTo>
                    <a:lnTo>
                      <a:pt x="1117" y="179"/>
                    </a:lnTo>
                    <a:lnTo>
                      <a:pt x="1122" y="158"/>
                    </a:lnTo>
                    <a:lnTo>
                      <a:pt x="1129" y="138"/>
                    </a:lnTo>
                    <a:lnTo>
                      <a:pt x="1138" y="116"/>
                    </a:lnTo>
                    <a:lnTo>
                      <a:pt x="1146" y="97"/>
                    </a:lnTo>
                    <a:lnTo>
                      <a:pt x="1155" y="76"/>
                    </a:lnTo>
                    <a:lnTo>
                      <a:pt x="1166" y="57"/>
                    </a:lnTo>
                    <a:lnTo>
                      <a:pt x="1176" y="38"/>
                    </a:lnTo>
                    <a:lnTo>
                      <a:pt x="1187" y="20"/>
                    </a:lnTo>
                    <a:lnTo>
                      <a:pt x="1196" y="20"/>
                    </a:lnTo>
                    <a:lnTo>
                      <a:pt x="1203" y="20"/>
                    </a:lnTo>
                    <a:lnTo>
                      <a:pt x="1211" y="20"/>
                    </a:lnTo>
                    <a:lnTo>
                      <a:pt x="1218" y="20"/>
                    </a:lnTo>
                    <a:lnTo>
                      <a:pt x="1227" y="20"/>
                    </a:lnTo>
                    <a:lnTo>
                      <a:pt x="1234" y="20"/>
                    </a:lnTo>
                    <a:lnTo>
                      <a:pt x="1242" y="20"/>
                    </a:lnTo>
                    <a:lnTo>
                      <a:pt x="1250" y="20"/>
                    </a:lnTo>
                    <a:lnTo>
                      <a:pt x="1234" y="52"/>
                    </a:lnTo>
                    <a:lnTo>
                      <a:pt x="1218" y="84"/>
                    </a:lnTo>
                    <a:lnTo>
                      <a:pt x="1203" y="115"/>
                    </a:lnTo>
                    <a:lnTo>
                      <a:pt x="1188" y="144"/>
                    </a:lnTo>
                    <a:lnTo>
                      <a:pt x="1182" y="160"/>
                    </a:lnTo>
                    <a:lnTo>
                      <a:pt x="1176" y="176"/>
                    </a:lnTo>
                    <a:lnTo>
                      <a:pt x="1170" y="192"/>
                    </a:lnTo>
                    <a:lnTo>
                      <a:pt x="1166" y="208"/>
                    </a:lnTo>
                    <a:lnTo>
                      <a:pt x="1160" y="225"/>
                    </a:lnTo>
                    <a:lnTo>
                      <a:pt x="1157" y="243"/>
                    </a:lnTo>
                    <a:lnTo>
                      <a:pt x="1153" y="261"/>
                    </a:lnTo>
                    <a:lnTo>
                      <a:pt x="1151" y="281"/>
                    </a:lnTo>
                    <a:lnTo>
                      <a:pt x="1153" y="281"/>
                    </a:lnTo>
                    <a:lnTo>
                      <a:pt x="1154" y="281"/>
                    </a:lnTo>
                    <a:lnTo>
                      <a:pt x="1157" y="281"/>
                    </a:lnTo>
                    <a:lnTo>
                      <a:pt x="1159" y="281"/>
                    </a:lnTo>
                    <a:lnTo>
                      <a:pt x="1161" y="281"/>
                    </a:lnTo>
                    <a:lnTo>
                      <a:pt x="1163" y="281"/>
                    </a:lnTo>
                    <a:lnTo>
                      <a:pt x="1166" y="281"/>
                    </a:lnTo>
                    <a:lnTo>
                      <a:pt x="1168" y="281"/>
                    </a:lnTo>
                    <a:lnTo>
                      <a:pt x="1174" y="275"/>
                    </a:lnTo>
                    <a:lnTo>
                      <a:pt x="1179" y="267"/>
                    </a:lnTo>
                    <a:lnTo>
                      <a:pt x="1184" y="255"/>
                    </a:lnTo>
                    <a:lnTo>
                      <a:pt x="1192" y="243"/>
                    </a:lnTo>
                    <a:lnTo>
                      <a:pt x="1199" y="228"/>
                    </a:lnTo>
                    <a:lnTo>
                      <a:pt x="1205" y="215"/>
                    </a:lnTo>
                    <a:lnTo>
                      <a:pt x="1214" y="201"/>
                    </a:lnTo>
                    <a:lnTo>
                      <a:pt x="1225" y="191"/>
                    </a:lnTo>
                    <a:lnTo>
                      <a:pt x="1237" y="164"/>
                    </a:lnTo>
                    <a:lnTo>
                      <a:pt x="1252" y="138"/>
                    </a:lnTo>
                    <a:lnTo>
                      <a:pt x="1266" y="115"/>
                    </a:lnTo>
                    <a:lnTo>
                      <a:pt x="1281" y="92"/>
                    </a:lnTo>
                    <a:lnTo>
                      <a:pt x="1297" y="71"/>
                    </a:lnTo>
                    <a:lnTo>
                      <a:pt x="1316" y="49"/>
                    </a:lnTo>
                    <a:lnTo>
                      <a:pt x="1334" y="26"/>
                    </a:lnTo>
                    <a:lnTo>
                      <a:pt x="1352" y="3"/>
                    </a:lnTo>
                    <a:lnTo>
                      <a:pt x="1362" y="1"/>
                    </a:lnTo>
                    <a:lnTo>
                      <a:pt x="1370" y="0"/>
                    </a:lnTo>
                    <a:lnTo>
                      <a:pt x="1377" y="0"/>
                    </a:lnTo>
                    <a:lnTo>
                      <a:pt x="1385" y="1"/>
                    </a:lnTo>
                    <a:lnTo>
                      <a:pt x="1395" y="4"/>
                    </a:lnTo>
                    <a:lnTo>
                      <a:pt x="1408" y="7"/>
                    </a:lnTo>
                    <a:lnTo>
                      <a:pt x="1425" y="13"/>
                    </a:lnTo>
                    <a:lnTo>
                      <a:pt x="1447" y="20"/>
                    </a:lnTo>
                    <a:lnTo>
                      <a:pt x="1447" y="22"/>
                    </a:lnTo>
                    <a:lnTo>
                      <a:pt x="1447" y="25"/>
                    </a:lnTo>
                    <a:lnTo>
                      <a:pt x="1447" y="29"/>
                    </a:lnTo>
                    <a:lnTo>
                      <a:pt x="1447" y="31"/>
                    </a:lnTo>
                    <a:lnTo>
                      <a:pt x="1447" y="34"/>
                    </a:lnTo>
                    <a:lnTo>
                      <a:pt x="1447" y="37"/>
                    </a:lnTo>
                    <a:lnTo>
                      <a:pt x="1447" y="41"/>
                    </a:lnTo>
                    <a:lnTo>
                      <a:pt x="1447" y="45"/>
                    </a:lnTo>
                    <a:lnTo>
                      <a:pt x="1433" y="50"/>
                    </a:lnTo>
                    <a:lnTo>
                      <a:pt x="1419" y="59"/>
                    </a:lnTo>
                    <a:lnTo>
                      <a:pt x="1404" y="72"/>
                    </a:lnTo>
                    <a:lnTo>
                      <a:pt x="1392" y="84"/>
                    </a:lnTo>
                    <a:lnTo>
                      <a:pt x="1377" y="100"/>
                    </a:lnTo>
                    <a:lnTo>
                      <a:pt x="1364" y="116"/>
                    </a:lnTo>
                    <a:lnTo>
                      <a:pt x="1351" y="133"/>
                    </a:lnTo>
                    <a:lnTo>
                      <a:pt x="1339" y="151"/>
                    </a:lnTo>
                    <a:lnTo>
                      <a:pt x="1327" y="171"/>
                    </a:lnTo>
                    <a:lnTo>
                      <a:pt x="1316" y="190"/>
                    </a:lnTo>
                    <a:lnTo>
                      <a:pt x="1305" y="208"/>
                    </a:lnTo>
                    <a:lnTo>
                      <a:pt x="1295" y="226"/>
                    </a:lnTo>
                    <a:lnTo>
                      <a:pt x="1279" y="261"/>
                    </a:lnTo>
                    <a:lnTo>
                      <a:pt x="1266" y="292"/>
                    </a:lnTo>
                    <a:lnTo>
                      <a:pt x="1253" y="302"/>
                    </a:lnTo>
                    <a:lnTo>
                      <a:pt x="1239" y="313"/>
                    </a:lnTo>
                    <a:lnTo>
                      <a:pt x="1228" y="325"/>
                    </a:lnTo>
                    <a:lnTo>
                      <a:pt x="1218" y="338"/>
                    </a:lnTo>
                    <a:lnTo>
                      <a:pt x="1208" y="350"/>
                    </a:lnTo>
                    <a:lnTo>
                      <a:pt x="1200" y="365"/>
                    </a:lnTo>
                    <a:lnTo>
                      <a:pt x="1192" y="380"/>
                    </a:lnTo>
                    <a:lnTo>
                      <a:pt x="1184" y="395"/>
                    </a:lnTo>
                    <a:lnTo>
                      <a:pt x="1178" y="412"/>
                    </a:lnTo>
                    <a:lnTo>
                      <a:pt x="1172" y="428"/>
                    </a:lnTo>
                    <a:lnTo>
                      <a:pt x="1168" y="447"/>
                    </a:lnTo>
                    <a:lnTo>
                      <a:pt x="1163" y="464"/>
                    </a:lnTo>
                    <a:lnTo>
                      <a:pt x="1154" y="501"/>
                    </a:lnTo>
                    <a:lnTo>
                      <a:pt x="1149" y="539"/>
                    </a:lnTo>
                    <a:lnTo>
                      <a:pt x="1141" y="617"/>
                    </a:lnTo>
                    <a:lnTo>
                      <a:pt x="1133" y="694"/>
                    </a:lnTo>
                    <a:lnTo>
                      <a:pt x="1128" y="730"/>
                    </a:lnTo>
                    <a:lnTo>
                      <a:pt x="1124" y="766"/>
                    </a:lnTo>
                    <a:lnTo>
                      <a:pt x="1118" y="799"/>
                    </a:lnTo>
                    <a:lnTo>
                      <a:pt x="1110" y="829"/>
                    </a:lnTo>
                    <a:lnTo>
                      <a:pt x="1112" y="830"/>
                    </a:lnTo>
                    <a:lnTo>
                      <a:pt x="1113" y="830"/>
                    </a:lnTo>
                    <a:lnTo>
                      <a:pt x="1115" y="832"/>
                    </a:lnTo>
                    <a:lnTo>
                      <a:pt x="1117" y="833"/>
                    </a:lnTo>
                    <a:lnTo>
                      <a:pt x="1118" y="834"/>
                    </a:lnTo>
                    <a:lnTo>
                      <a:pt x="1119" y="836"/>
                    </a:lnTo>
                    <a:lnTo>
                      <a:pt x="1121" y="837"/>
                    </a:lnTo>
                    <a:lnTo>
                      <a:pt x="1122" y="838"/>
                    </a:lnTo>
                    <a:lnTo>
                      <a:pt x="1135" y="813"/>
                    </a:lnTo>
                    <a:lnTo>
                      <a:pt x="1144" y="792"/>
                    </a:lnTo>
                    <a:lnTo>
                      <a:pt x="1151" y="771"/>
                    </a:lnTo>
                    <a:lnTo>
                      <a:pt x="1157" y="753"/>
                    </a:lnTo>
                    <a:lnTo>
                      <a:pt x="1160" y="735"/>
                    </a:lnTo>
                    <a:lnTo>
                      <a:pt x="1164" y="715"/>
                    </a:lnTo>
                    <a:lnTo>
                      <a:pt x="1167" y="691"/>
                    </a:lnTo>
                    <a:lnTo>
                      <a:pt x="1168" y="666"/>
                    </a:lnTo>
                    <a:lnTo>
                      <a:pt x="1175" y="669"/>
                    </a:lnTo>
                    <a:lnTo>
                      <a:pt x="1180" y="673"/>
                    </a:lnTo>
                    <a:lnTo>
                      <a:pt x="1185" y="677"/>
                    </a:lnTo>
                    <a:lnTo>
                      <a:pt x="1188" y="683"/>
                    </a:lnTo>
                    <a:lnTo>
                      <a:pt x="1193" y="688"/>
                    </a:lnTo>
                    <a:lnTo>
                      <a:pt x="1195" y="695"/>
                    </a:lnTo>
                    <a:lnTo>
                      <a:pt x="1197" y="702"/>
                    </a:lnTo>
                    <a:lnTo>
                      <a:pt x="1199" y="709"/>
                    </a:lnTo>
                    <a:lnTo>
                      <a:pt x="1199" y="726"/>
                    </a:lnTo>
                    <a:lnTo>
                      <a:pt x="1196" y="742"/>
                    </a:lnTo>
                    <a:lnTo>
                      <a:pt x="1193" y="761"/>
                    </a:lnTo>
                    <a:lnTo>
                      <a:pt x="1186" y="779"/>
                    </a:lnTo>
                    <a:lnTo>
                      <a:pt x="1174" y="818"/>
                    </a:lnTo>
                    <a:lnTo>
                      <a:pt x="1158" y="854"/>
                    </a:lnTo>
                    <a:lnTo>
                      <a:pt x="1144" y="886"/>
                    </a:lnTo>
                    <a:lnTo>
                      <a:pt x="1135" y="911"/>
                    </a:lnTo>
                    <a:lnTo>
                      <a:pt x="1128" y="914"/>
                    </a:lnTo>
                    <a:lnTo>
                      <a:pt x="1122" y="917"/>
                    </a:lnTo>
                    <a:lnTo>
                      <a:pt x="1119" y="918"/>
                    </a:lnTo>
                    <a:lnTo>
                      <a:pt x="1117" y="920"/>
                    </a:lnTo>
                    <a:lnTo>
                      <a:pt x="1116" y="923"/>
                    </a:lnTo>
                    <a:lnTo>
                      <a:pt x="1115" y="926"/>
                    </a:lnTo>
                    <a:lnTo>
                      <a:pt x="1112" y="928"/>
                    </a:lnTo>
                    <a:lnTo>
                      <a:pt x="1110" y="931"/>
                    </a:lnTo>
                    <a:lnTo>
                      <a:pt x="1100" y="939"/>
                    </a:lnTo>
                    <a:lnTo>
                      <a:pt x="1090" y="948"/>
                    </a:lnTo>
                    <a:lnTo>
                      <a:pt x="1080" y="959"/>
                    </a:lnTo>
                    <a:lnTo>
                      <a:pt x="1071" y="970"/>
                    </a:lnTo>
                    <a:lnTo>
                      <a:pt x="1063" y="984"/>
                    </a:lnTo>
                    <a:lnTo>
                      <a:pt x="1055" y="997"/>
                    </a:lnTo>
                    <a:lnTo>
                      <a:pt x="1046" y="1013"/>
                    </a:lnTo>
                    <a:lnTo>
                      <a:pt x="1040" y="1028"/>
                    </a:lnTo>
                    <a:lnTo>
                      <a:pt x="1027" y="1061"/>
                    </a:lnTo>
                    <a:lnTo>
                      <a:pt x="1015" y="1097"/>
                    </a:lnTo>
                    <a:lnTo>
                      <a:pt x="1003" y="1135"/>
                    </a:lnTo>
                    <a:lnTo>
                      <a:pt x="993" y="1171"/>
                    </a:lnTo>
                    <a:lnTo>
                      <a:pt x="982" y="1209"/>
                    </a:lnTo>
                    <a:lnTo>
                      <a:pt x="970" y="1245"/>
                    </a:lnTo>
                    <a:lnTo>
                      <a:pt x="959" y="1278"/>
                    </a:lnTo>
                    <a:lnTo>
                      <a:pt x="948" y="1308"/>
                    </a:lnTo>
                    <a:lnTo>
                      <a:pt x="942" y="1323"/>
                    </a:lnTo>
                    <a:lnTo>
                      <a:pt x="936" y="1336"/>
                    </a:lnTo>
                    <a:lnTo>
                      <a:pt x="928" y="1347"/>
                    </a:lnTo>
                    <a:lnTo>
                      <a:pt x="921" y="1358"/>
                    </a:lnTo>
                    <a:lnTo>
                      <a:pt x="915" y="1368"/>
                    </a:lnTo>
                    <a:lnTo>
                      <a:pt x="907" y="1374"/>
                    </a:lnTo>
                    <a:lnTo>
                      <a:pt x="898" y="1382"/>
                    </a:lnTo>
                    <a:lnTo>
                      <a:pt x="890" y="1386"/>
                    </a:lnTo>
                    <a:lnTo>
                      <a:pt x="882" y="1430"/>
                    </a:lnTo>
                    <a:lnTo>
                      <a:pt x="875" y="1471"/>
                    </a:lnTo>
                    <a:lnTo>
                      <a:pt x="870" y="1508"/>
                    </a:lnTo>
                    <a:lnTo>
                      <a:pt x="867" y="1544"/>
                    </a:lnTo>
                    <a:lnTo>
                      <a:pt x="867" y="1563"/>
                    </a:lnTo>
                    <a:lnTo>
                      <a:pt x="868" y="1581"/>
                    </a:lnTo>
                    <a:lnTo>
                      <a:pt x="869" y="1599"/>
                    </a:lnTo>
                    <a:lnTo>
                      <a:pt x="871" y="1618"/>
                    </a:lnTo>
                    <a:lnTo>
                      <a:pt x="875" y="1639"/>
                    </a:lnTo>
                    <a:lnTo>
                      <a:pt x="881" y="1659"/>
                    </a:lnTo>
                    <a:lnTo>
                      <a:pt x="886" y="1682"/>
                    </a:lnTo>
                    <a:lnTo>
                      <a:pt x="893" y="1706"/>
                    </a:lnTo>
                    <a:lnTo>
                      <a:pt x="894" y="1723"/>
                    </a:lnTo>
                    <a:lnTo>
                      <a:pt x="898" y="1737"/>
                    </a:lnTo>
                    <a:lnTo>
                      <a:pt x="901" y="1750"/>
                    </a:lnTo>
                    <a:lnTo>
                      <a:pt x="904" y="1760"/>
                    </a:lnTo>
                    <a:lnTo>
                      <a:pt x="911" y="1771"/>
                    </a:lnTo>
                    <a:lnTo>
                      <a:pt x="917" y="1780"/>
                    </a:lnTo>
                    <a:lnTo>
                      <a:pt x="924" y="1787"/>
                    </a:lnTo>
                    <a:lnTo>
                      <a:pt x="929" y="1793"/>
                    </a:lnTo>
                    <a:lnTo>
                      <a:pt x="945" y="1807"/>
                    </a:lnTo>
                    <a:lnTo>
                      <a:pt x="959" y="1819"/>
                    </a:lnTo>
                    <a:lnTo>
                      <a:pt x="967" y="1826"/>
                    </a:lnTo>
                    <a:lnTo>
                      <a:pt x="974" y="1835"/>
                    </a:lnTo>
                    <a:lnTo>
                      <a:pt x="979" y="1844"/>
                    </a:lnTo>
                    <a:lnTo>
                      <a:pt x="984" y="1855"/>
                    </a:lnTo>
                    <a:lnTo>
                      <a:pt x="1001" y="1869"/>
                    </a:lnTo>
                    <a:lnTo>
                      <a:pt x="1017" y="1885"/>
                    </a:lnTo>
                    <a:lnTo>
                      <a:pt x="1032" y="1902"/>
                    </a:lnTo>
                    <a:lnTo>
                      <a:pt x="1045" y="1921"/>
                    </a:lnTo>
                    <a:lnTo>
                      <a:pt x="1058" y="1939"/>
                    </a:lnTo>
                    <a:lnTo>
                      <a:pt x="1069" y="1959"/>
                    </a:lnTo>
                    <a:lnTo>
                      <a:pt x="1079" y="1980"/>
                    </a:lnTo>
                    <a:lnTo>
                      <a:pt x="1087" y="2000"/>
                    </a:lnTo>
                    <a:lnTo>
                      <a:pt x="1094" y="2022"/>
                    </a:lnTo>
                    <a:lnTo>
                      <a:pt x="1100" y="2044"/>
                    </a:lnTo>
                    <a:lnTo>
                      <a:pt x="1103" y="2068"/>
                    </a:lnTo>
                    <a:lnTo>
                      <a:pt x="1104" y="2092"/>
                    </a:lnTo>
                    <a:lnTo>
                      <a:pt x="1104" y="2115"/>
                    </a:lnTo>
                    <a:lnTo>
                      <a:pt x="1103" y="2139"/>
                    </a:lnTo>
                    <a:lnTo>
                      <a:pt x="1100" y="2164"/>
                    </a:lnTo>
                    <a:lnTo>
                      <a:pt x="1094" y="2189"/>
                    </a:lnTo>
                    <a:lnTo>
                      <a:pt x="1101" y="2190"/>
                    </a:lnTo>
                    <a:lnTo>
                      <a:pt x="1110" y="2191"/>
                    </a:lnTo>
                    <a:lnTo>
                      <a:pt x="1118" y="2191"/>
                    </a:lnTo>
                    <a:lnTo>
                      <a:pt x="1126" y="2192"/>
                    </a:lnTo>
                    <a:lnTo>
                      <a:pt x="1135" y="2193"/>
                    </a:lnTo>
                    <a:lnTo>
                      <a:pt x="1143" y="2194"/>
                    </a:lnTo>
                    <a:lnTo>
                      <a:pt x="1151" y="2195"/>
                    </a:lnTo>
                    <a:lnTo>
                      <a:pt x="1159" y="2197"/>
                    </a:lnTo>
                    <a:lnTo>
                      <a:pt x="1160" y="2195"/>
                    </a:lnTo>
                    <a:lnTo>
                      <a:pt x="1163" y="2197"/>
                    </a:lnTo>
                    <a:lnTo>
                      <a:pt x="1166" y="2198"/>
                    </a:lnTo>
                    <a:lnTo>
                      <a:pt x="1169" y="2202"/>
                    </a:lnTo>
                    <a:lnTo>
                      <a:pt x="1178" y="2211"/>
                    </a:lnTo>
                    <a:lnTo>
                      <a:pt x="1188" y="2225"/>
                    </a:lnTo>
                    <a:lnTo>
                      <a:pt x="1201" y="2243"/>
                    </a:lnTo>
                    <a:lnTo>
                      <a:pt x="1213" y="2266"/>
                    </a:lnTo>
                    <a:lnTo>
                      <a:pt x="1228" y="2291"/>
                    </a:lnTo>
                    <a:lnTo>
                      <a:pt x="1242" y="2319"/>
                    </a:lnTo>
                    <a:lnTo>
                      <a:pt x="1256" y="2350"/>
                    </a:lnTo>
                    <a:lnTo>
                      <a:pt x="1269" y="2383"/>
                    </a:lnTo>
                    <a:lnTo>
                      <a:pt x="1283" y="2418"/>
                    </a:lnTo>
                    <a:lnTo>
                      <a:pt x="1293" y="2454"/>
                    </a:lnTo>
                    <a:lnTo>
                      <a:pt x="1296" y="2472"/>
                    </a:lnTo>
                    <a:lnTo>
                      <a:pt x="1301" y="2492"/>
                    </a:lnTo>
                    <a:lnTo>
                      <a:pt x="1305" y="2510"/>
                    </a:lnTo>
                    <a:lnTo>
                      <a:pt x="1308" y="2529"/>
                    </a:lnTo>
                    <a:lnTo>
                      <a:pt x="1310" y="2549"/>
                    </a:lnTo>
                    <a:lnTo>
                      <a:pt x="1311" y="2568"/>
                    </a:lnTo>
                    <a:lnTo>
                      <a:pt x="1312" y="2587"/>
                    </a:lnTo>
                    <a:lnTo>
                      <a:pt x="1311" y="2606"/>
                    </a:lnTo>
                    <a:lnTo>
                      <a:pt x="1317" y="2630"/>
                    </a:lnTo>
                    <a:lnTo>
                      <a:pt x="1323" y="2653"/>
                    </a:lnTo>
                    <a:lnTo>
                      <a:pt x="1329" y="2677"/>
                    </a:lnTo>
                    <a:lnTo>
                      <a:pt x="1336" y="2700"/>
                    </a:lnTo>
                    <a:lnTo>
                      <a:pt x="1342" y="2723"/>
                    </a:lnTo>
                    <a:lnTo>
                      <a:pt x="1347" y="2747"/>
                    </a:lnTo>
                    <a:lnTo>
                      <a:pt x="1354" y="2771"/>
                    </a:lnTo>
                    <a:lnTo>
                      <a:pt x="1360" y="2794"/>
                    </a:lnTo>
                    <a:lnTo>
                      <a:pt x="1397" y="2849"/>
                    </a:lnTo>
                    <a:lnTo>
                      <a:pt x="1431" y="2899"/>
                    </a:lnTo>
                    <a:lnTo>
                      <a:pt x="1447" y="2923"/>
                    </a:lnTo>
                    <a:lnTo>
                      <a:pt x="1460" y="2947"/>
                    </a:lnTo>
                    <a:lnTo>
                      <a:pt x="1472" y="2971"/>
                    </a:lnTo>
                    <a:lnTo>
                      <a:pt x="1484" y="2994"/>
                    </a:lnTo>
                    <a:lnTo>
                      <a:pt x="1493" y="3019"/>
                    </a:lnTo>
                    <a:lnTo>
                      <a:pt x="1500" y="3044"/>
                    </a:lnTo>
                    <a:lnTo>
                      <a:pt x="1502" y="3057"/>
                    </a:lnTo>
                    <a:lnTo>
                      <a:pt x="1505" y="3070"/>
                    </a:lnTo>
                    <a:lnTo>
                      <a:pt x="1506" y="3085"/>
                    </a:lnTo>
                    <a:lnTo>
                      <a:pt x="1507" y="3097"/>
                    </a:lnTo>
                    <a:lnTo>
                      <a:pt x="1509" y="3113"/>
                    </a:lnTo>
                    <a:lnTo>
                      <a:pt x="1507" y="3127"/>
                    </a:lnTo>
                    <a:lnTo>
                      <a:pt x="1507" y="3142"/>
                    </a:lnTo>
                    <a:lnTo>
                      <a:pt x="1505" y="3158"/>
                    </a:lnTo>
                    <a:lnTo>
                      <a:pt x="1502" y="3175"/>
                    </a:lnTo>
                    <a:lnTo>
                      <a:pt x="1500" y="3191"/>
                    </a:lnTo>
                    <a:lnTo>
                      <a:pt x="1495" y="3209"/>
                    </a:lnTo>
                    <a:lnTo>
                      <a:pt x="1492" y="3229"/>
                    </a:lnTo>
                    <a:lnTo>
                      <a:pt x="1479" y="3252"/>
                    </a:lnTo>
                    <a:lnTo>
                      <a:pt x="1463" y="3280"/>
                    </a:lnTo>
                    <a:lnTo>
                      <a:pt x="1448" y="3313"/>
                    </a:lnTo>
                    <a:lnTo>
                      <a:pt x="1429" y="3346"/>
                    </a:lnTo>
                    <a:lnTo>
                      <a:pt x="1420" y="3361"/>
                    </a:lnTo>
                    <a:lnTo>
                      <a:pt x="1410" y="3375"/>
                    </a:lnTo>
                    <a:lnTo>
                      <a:pt x="1401" y="3389"/>
                    </a:lnTo>
                    <a:lnTo>
                      <a:pt x="1390" y="3403"/>
                    </a:lnTo>
                    <a:lnTo>
                      <a:pt x="1379" y="3413"/>
                    </a:lnTo>
                    <a:lnTo>
                      <a:pt x="1369" y="3422"/>
                    </a:lnTo>
                    <a:lnTo>
                      <a:pt x="1358" y="3430"/>
                    </a:lnTo>
                    <a:lnTo>
                      <a:pt x="1347" y="3433"/>
                    </a:lnTo>
                    <a:lnTo>
                      <a:pt x="1346" y="3420"/>
                    </a:lnTo>
                    <a:lnTo>
                      <a:pt x="1346" y="3408"/>
                    </a:lnTo>
                    <a:lnTo>
                      <a:pt x="1347" y="3399"/>
                    </a:lnTo>
                    <a:lnTo>
                      <a:pt x="1348" y="3391"/>
                    </a:lnTo>
                    <a:lnTo>
                      <a:pt x="1353" y="3386"/>
                    </a:lnTo>
                    <a:lnTo>
                      <a:pt x="1358" y="3380"/>
                    </a:lnTo>
                    <a:lnTo>
                      <a:pt x="1367" y="3374"/>
                    </a:lnTo>
                    <a:lnTo>
                      <a:pt x="1377" y="3368"/>
                    </a:lnTo>
                    <a:lnTo>
                      <a:pt x="1387" y="3348"/>
                    </a:lnTo>
                    <a:lnTo>
                      <a:pt x="1400" y="3329"/>
                    </a:lnTo>
                    <a:lnTo>
                      <a:pt x="1410" y="3308"/>
                    </a:lnTo>
                    <a:lnTo>
                      <a:pt x="1422" y="3290"/>
                    </a:lnTo>
                    <a:lnTo>
                      <a:pt x="1433" y="3270"/>
                    </a:lnTo>
                    <a:lnTo>
                      <a:pt x="1444" y="3250"/>
                    </a:lnTo>
                    <a:lnTo>
                      <a:pt x="1455" y="3232"/>
                    </a:lnTo>
                    <a:lnTo>
                      <a:pt x="1467" y="3212"/>
                    </a:lnTo>
                    <a:lnTo>
                      <a:pt x="1465" y="3187"/>
                    </a:lnTo>
                    <a:lnTo>
                      <a:pt x="1463" y="3161"/>
                    </a:lnTo>
                    <a:lnTo>
                      <a:pt x="1459" y="3133"/>
                    </a:lnTo>
                    <a:lnTo>
                      <a:pt x="1454" y="3105"/>
                    </a:lnTo>
                    <a:lnTo>
                      <a:pt x="1447" y="3078"/>
                    </a:lnTo>
                    <a:lnTo>
                      <a:pt x="1438" y="3049"/>
                    </a:lnTo>
                    <a:lnTo>
                      <a:pt x="1429" y="3021"/>
                    </a:lnTo>
                    <a:lnTo>
                      <a:pt x="1419" y="2993"/>
                    </a:lnTo>
                    <a:lnTo>
                      <a:pt x="1408" y="2964"/>
                    </a:lnTo>
                    <a:lnTo>
                      <a:pt x="1396" y="2937"/>
                    </a:lnTo>
                    <a:lnTo>
                      <a:pt x="1384" y="2910"/>
                    </a:lnTo>
                    <a:lnTo>
                      <a:pt x="1371" y="2886"/>
                    </a:lnTo>
                    <a:lnTo>
                      <a:pt x="1358" y="2861"/>
                    </a:lnTo>
                    <a:lnTo>
                      <a:pt x="1345" y="2837"/>
                    </a:lnTo>
                    <a:lnTo>
                      <a:pt x="1331" y="2814"/>
                    </a:lnTo>
                    <a:lnTo>
                      <a:pt x="1319" y="2794"/>
                    </a:lnTo>
                    <a:lnTo>
                      <a:pt x="1312" y="2760"/>
                    </a:lnTo>
                    <a:lnTo>
                      <a:pt x="1306" y="2725"/>
                    </a:lnTo>
                    <a:lnTo>
                      <a:pt x="1299" y="2691"/>
                    </a:lnTo>
                    <a:lnTo>
                      <a:pt x="1292" y="2654"/>
                    </a:lnTo>
                    <a:lnTo>
                      <a:pt x="1286" y="2620"/>
                    </a:lnTo>
                    <a:lnTo>
                      <a:pt x="1279" y="2585"/>
                    </a:lnTo>
                    <a:lnTo>
                      <a:pt x="1272" y="2551"/>
                    </a:lnTo>
                    <a:lnTo>
                      <a:pt x="1266" y="2517"/>
                    </a:lnTo>
                    <a:lnTo>
                      <a:pt x="1251" y="2517"/>
                    </a:lnTo>
                    <a:lnTo>
                      <a:pt x="1235" y="2517"/>
                    </a:lnTo>
                    <a:lnTo>
                      <a:pt x="1220" y="2517"/>
                    </a:lnTo>
                    <a:lnTo>
                      <a:pt x="1204" y="2517"/>
                    </a:lnTo>
                    <a:lnTo>
                      <a:pt x="1188" y="2517"/>
                    </a:lnTo>
                    <a:lnTo>
                      <a:pt x="1174" y="2517"/>
                    </a:lnTo>
                    <a:lnTo>
                      <a:pt x="1158" y="2517"/>
                    </a:lnTo>
                    <a:lnTo>
                      <a:pt x="1143" y="2517"/>
                    </a:lnTo>
                    <a:lnTo>
                      <a:pt x="1143" y="2512"/>
                    </a:lnTo>
                    <a:lnTo>
                      <a:pt x="1143" y="2509"/>
                    </a:lnTo>
                    <a:lnTo>
                      <a:pt x="1143" y="2507"/>
                    </a:lnTo>
                    <a:lnTo>
                      <a:pt x="1143" y="2503"/>
                    </a:lnTo>
                    <a:lnTo>
                      <a:pt x="1143" y="2501"/>
                    </a:lnTo>
                    <a:lnTo>
                      <a:pt x="1143" y="2497"/>
                    </a:lnTo>
                    <a:lnTo>
                      <a:pt x="1143" y="2494"/>
                    </a:lnTo>
                    <a:lnTo>
                      <a:pt x="1143" y="2492"/>
                    </a:lnTo>
                    <a:lnTo>
                      <a:pt x="1157" y="2492"/>
                    </a:lnTo>
                    <a:lnTo>
                      <a:pt x="1171" y="2492"/>
                    </a:lnTo>
                    <a:lnTo>
                      <a:pt x="1185" y="2492"/>
                    </a:lnTo>
                    <a:lnTo>
                      <a:pt x="1200" y="2492"/>
                    </a:lnTo>
                    <a:lnTo>
                      <a:pt x="1214" y="2492"/>
                    </a:lnTo>
                    <a:lnTo>
                      <a:pt x="1229" y="2492"/>
                    </a:lnTo>
                    <a:lnTo>
                      <a:pt x="1243" y="2492"/>
                    </a:lnTo>
                    <a:lnTo>
                      <a:pt x="1258" y="2492"/>
                    </a:lnTo>
                    <a:lnTo>
                      <a:pt x="1251" y="2443"/>
                    </a:lnTo>
                    <a:lnTo>
                      <a:pt x="1244" y="2403"/>
                    </a:lnTo>
                    <a:lnTo>
                      <a:pt x="1239" y="2385"/>
                    </a:lnTo>
                    <a:lnTo>
                      <a:pt x="1236" y="2368"/>
                    </a:lnTo>
                    <a:lnTo>
                      <a:pt x="1231" y="2353"/>
                    </a:lnTo>
                    <a:lnTo>
                      <a:pt x="1226" y="2338"/>
                    </a:lnTo>
                    <a:lnTo>
                      <a:pt x="1220" y="2325"/>
                    </a:lnTo>
                    <a:lnTo>
                      <a:pt x="1212" y="2310"/>
                    </a:lnTo>
                    <a:lnTo>
                      <a:pt x="1204" y="2296"/>
                    </a:lnTo>
                    <a:lnTo>
                      <a:pt x="1195" y="2282"/>
                    </a:lnTo>
                    <a:lnTo>
                      <a:pt x="1172" y="2252"/>
                    </a:lnTo>
                    <a:lnTo>
                      <a:pt x="1143" y="2217"/>
                    </a:lnTo>
                    <a:lnTo>
                      <a:pt x="1126" y="2218"/>
                    </a:lnTo>
                    <a:lnTo>
                      <a:pt x="1110" y="2221"/>
                    </a:lnTo>
                    <a:lnTo>
                      <a:pt x="1095" y="2226"/>
                    </a:lnTo>
                    <a:lnTo>
                      <a:pt x="1082" y="2233"/>
                    </a:lnTo>
                    <a:lnTo>
                      <a:pt x="1068" y="2241"/>
                    </a:lnTo>
                    <a:lnTo>
                      <a:pt x="1055" y="2250"/>
                    </a:lnTo>
                    <a:lnTo>
                      <a:pt x="1044" y="2261"/>
                    </a:lnTo>
                    <a:lnTo>
                      <a:pt x="1034" y="2273"/>
                    </a:lnTo>
                    <a:lnTo>
                      <a:pt x="1026" y="2285"/>
                    </a:lnTo>
                    <a:lnTo>
                      <a:pt x="1017" y="2300"/>
                    </a:lnTo>
                    <a:lnTo>
                      <a:pt x="1009" y="2313"/>
                    </a:lnTo>
                    <a:lnTo>
                      <a:pt x="1003" y="2329"/>
                    </a:lnTo>
                    <a:lnTo>
                      <a:pt x="999" y="2345"/>
                    </a:lnTo>
                    <a:lnTo>
                      <a:pt x="994" y="2361"/>
                    </a:lnTo>
                    <a:lnTo>
                      <a:pt x="990" y="2377"/>
                    </a:lnTo>
                    <a:lnTo>
                      <a:pt x="987" y="2393"/>
                    </a:lnTo>
                    <a:lnTo>
                      <a:pt x="1002" y="2392"/>
                    </a:lnTo>
                    <a:lnTo>
                      <a:pt x="1016" y="2391"/>
                    </a:lnTo>
                    <a:lnTo>
                      <a:pt x="1030" y="2390"/>
                    </a:lnTo>
                    <a:lnTo>
                      <a:pt x="1044" y="2390"/>
                    </a:lnTo>
                    <a:lnTo>
                      <a:pt x="1059" y="2388"/>
                    </a:lnTo>
                    <a:lnTo>
                      <a:pt x="1072" y="2387"/>
                    </a:lnTo>
                    <a:lnTo>
                      <a:pt x="1087" y="2386"/>
                    </a:lnTo>
                    <a:lnTo>
                      <a:pt x="1102" y="2385"/>
                    </a:lnTo>
                    <a:lnTo>
                      <a:pt x="1102" y="2390"/>
                    </a:lnTo>
                    <a:lnTo>
                      <a:pt x="1102" y="2393"/>
                    </a:lnTo>
                    <a:lnTo>
                      <a:pt x="1102" y="2396"/>
                    </a:lnTo>
                    <a:lnTo>
                      <a:pt x="1102" y="2402"/>
                    </a:lnTo>
                    <a:lnTo>
                      <a:pt x="1102" y="2405"/>
                    </a:lnTo>
                    <a:lnTo>
                      <a:pt x="1102" y="2410"/>
                    </a:lnTo>
                    <a:lnTo>
                      <a:pt x="1102" y="2413"/>
                    </a:lnTo>
                    <a:lnTo>
                      <a:pt x="1102" y="2418"/>
                    </a:lnTo>
                    <a:lnTo>
                      <a:pt x="1095" y="2418"/>
                    </a:lnTo>
                    <a:lnTo>
                      <a:pt x="1090" y="2419"/>
                    </a:lnTo>
                    <a:lnTo>
                      <a:pt x="1084" y="2420"/>
                    </a:lnTo>
                    <a:lnTo>
                      <a:pt x="1078" y="2421"/>
                    </a:lnTo>
                    <a:lnTo>
                      <a:pt x="1071" y="2423"/>
                    </a:lnTo>
                    <a:lnTo>
                      <a:pt x="1065" y="2424"/>
                    </a:lnTo>
                    <a:lnTo>
                      <a:pt x="1059" y="2425"/>
                    </a:lnTo>
                    <a:lnTo>
                      <a:pt x="1053" y="2425"/>
                    </a:lnTo>
                    <a:lnTo>
                      <a:pt x="1053" y="2427"/>
                    </a:lnTo>
                    <a:lnTo>
                      <a:pt x="1053" y="2430"/>
                    </a:lnTo>
                    <a:lnTo>
                      <a:pt x="1053" y="2432"/>
                    </a:lnTo>
                    <a:lnTo>
                      <a:pt x="1053" y="2434"/>
                    </a:lnTo>
                    <a:lnTo>
                      <a:pt x="1053" y="2436"/>
                    </a:lnTo>
                    <a:lnTo>
                      <a:pt x="1053" y="2438"/>
                    </a:lnTo>
                    <a:lnTo>
                      <a:pt x="1053" y="2440"/>
                    </a:lnTo>
                    <a:lnTo>
                      <a:pt x="1053" y="2442"/>
                    </a:lnTo>
                    <a:lnTo>
                      <a:pt x="1059" y="2442"/>
                    </a:lnTo>
                    <a:lnTo>
                      <a:pt x="1065" y="2442"/>
                    </a:lnTo>
                    <a:lnTo>
                      <a:pt x="1071" y="2442"/>
                    </a:lnTo>
                    <a:lnTo>
                      <a:pt x="1078" y="2442"/>
                    </a:lnTo>
                    <a:lnTo>
                      <a:pt x="1084" y="2442"/>
                    </a:lnTo>
                    <a:lnTo>
                      <a:pt x="1090" y="2442"/>
                    </a:lnTo>
                    <a:lnTo>
                      <a:pt x="1095" y="2442"/>
                    </a:lnTo>
                    <a:lnTo>
                      <a:pt x="1102" y="2442"/>
                    </a:lnTo>
                    <a:lnTo>
                      <a:pt x="1102" y="2445"/>
                    </a:lnTo>
                    <a:lnTo>
                      <a:pt x="1102" y="2449"/>
                    </a:lnTo>
                    <a:lnTo>
                      <a:pt x="1102" y="2451"/>
                    </a:lnTo>
                    <a:lnTo>
                      <a:pt x="1102" y="2454"/>
                    </a:lnTo>
                    <a:lnTo>
                      <a:pt x="1102" y="2457"/>
                    </a:lnTo>
                    <a:lnTo>
                      <a:pt x="1102" y="2461"/>
                    </a:lnTo>
                    <a:lnTo>
                      <a:pt x="1102" y="2463"/>
                    </a:lnTo>
                    <a:lnTo>
                      <a:pt x="1102" y="2467"/>
                    </a:lnTo>
                    <a:lnTo>
                      <a:pt x="1087" y="2467"/>
                    </a:lnTo>
                    <a:lnTo>
                      <a:pt x="1071" y="2467"/>
                    </a:lnTo>
                    <a:lnTo>
                      <a:pt x="1057" y="2467"/>
                    </a:lnTo>
                    <a:lnTo>
                      <a:pt x="1041" y="2467"/>
                    </a:lnTo>
                    <a:lnTo>
                      <a:pt x="1026" y="2467"/>
                    </a:lnTo>
                    <a:lnTo>
                      <a:pt x="1010" y="2467"/>
                    </a:lnTo>
                    <a:lnTo>
                      <a:pt x="995" y="2467"/>
                    </a:lnTo>
                    <a:lnTo>
                      <a:pt x="979" y="2467"/>
                    </a:lnTo>
                    <a:lnTo>
                      <a:pt x="977" y="2471"/>
                    </a:lnTo>
                    <a:lnTo>
                      <a:pt x="975" y="2477"/>
                    </a:lnTo>
                    <a:lnTo>
                      <a:pt x="974" y="2482"/>
                    </a:lnTo>
                    <a:lnTo>
                      <a:pt x="971" y="2487"/>
                    </a:lnTo>
                    <a:lnTo>
                      <a:pt x="969" y="2493"/>
                    </a:lnTo>
                    <a:lnTo>
                      <a:pt x="968" y="2497"/>
                    </a:lnTo>
                    <a:lnTo>
                      <a:pt x="966" y="2502"/>
                    </a:lnTo>
                    <a:lnTo>
                      <a:pt x="963" y="2508"/>
                    </a:lnTo>
                    <a:lnTo>
                      <a:pt x="969" y="2508"/>
                    </a:lnTo>
                    <a:lnTo>
                      <a:pt x="976" y="2508"/>
                    </a:lnTo>
                    <a:lnTo>
                      <a:pt x="982" y="2508"/>
                    </a:lnTo>
                    <a:lnTo>
                      <a:pt x="987" y="2508"/>
                    </a:lnTo>
                    <a:lnTo>
                      <a:pt x="994" y="2508"/>
                    </a:lnTo>
                    <a:lnTo>
                      <a:pt x="1000" y="2508"/>
                    </a:lnTo>
                    <a:lnTo>
                      <a:pt x="1007" y="2508"/>
                    </a:lnTo>
                    <a:lnTo>
                      <a:pt x="1012" y="2508"/>
                    </a:lnTo>
                    <a:lnTo>
                      <a:pt x="1011" y="2511"/>
                    </a:lnTo>
                    <a:lnTo>
                      <a:pt x="1010" y="2517"/>
                    </a:lnTo>
                    <a:lnTo>
                      <a:pt x="1009" y="2520"/>
                    </a:lnTo>
                    <a:lnTo>
                      <a:pt x="1008" y="2524"/>
                    </a:lnTo>
                    <a:lnTo>
                      <a:pt x="1007" y="2528"/>
                    </a:lnTo>
                    <a:lnTo>
                      <a:pt x="1005" y="2532"/>
                    </a:lnTo>
                    <a:lnTo>
                      <a:pt x="1005" y="2536"/>
                    </a:lnTo>
                    <a:lnTo>
                      <a:pt x="1004" y="2539"/>
                    </a:lnTo>
                    <a:lnTo>
                      <a:pt x="999" y="2539"/>
                    </a:lnTo>
                    <a:lnTo>
                      <a:pt x="992" y="2539"/>
                    </a:lnTo>
                    <a:lnTo>
                      <a:pt x="985" y="2539"/>
                    </a:lnTo>
                    <a:lnTo>
                      <a:pt x="979" y="2539"/>
                    </a:lnTo>
                    <a:lnTo>
                      <a:pt x="974" y="2539"/>
                    </a:lnTo>
                    <a:lnTo>
                      <a:pt x="968" y="2539"/>
                    </a:lnTo>
                    <a:lnTo>
                      <a:pt x="960" y="2539"/>
                    </a:lnTo>
                    <a:lnTo>
                      <a:pt x="954" y="2539"/>
                    </a:lnTo>
                    <a:lnTo>
                      <a:pt x="949" y="2560"/>
                    </a:lnTo>
                    <a:lnTo>
                      <a:pt x="944" y="2579"/>
                    </a:lnTo>
                    <a:lnTo>
                      <a:pt x="938" y="2599"/>
                    </a:lnTo>
                    <a:lnTo>
                      <a:pt x="932" y="2618"/>
                    </a:lnTo>
                    <a:lnTo>
                      <a:pt x="926" y="2638"/>
                    </a:lnTo>
                    <a:lnTo>
                      <a:pt x="921" y="2658"/>
                    </a:lnTo>
                    <a:lnTo>
                      <a:pt x="916" y="2677"/>
                    </a:lnTo>
                    <a:lnTo>
                      <a:pt x="910" y="2696"/>
                    </a:lnTo>
                    <a:lnTo>
                      <a:pt x="899" y="2773"/>
                    </a:lnTo>
                    <a:lnTo>
                      <a:pt x="887" y="2847"/>
                    </a:lnTo>
                    <a:lnTo>
                      <a:pt x="881" y="2884"/>
                    </a:lnTo>
                    <a:lnTo>
                      <a:pt x="873" y="2920"/>
                    </a:lnTo>
                    <a:lnTo>
                      <a:pt x="864" y="2954"/>
                    </a:lnTo>
                    <a:lnTo>
                      <a:pt x="853" y="2988"/>
                    </a:lnTo>
                    <a:lnTo>
                      <a:pt x="841" y="3021"/>
                    </a:lnTo>
                    <a:lnTo>
                      <a:pt x="827" y="3053"/>
                    </a:lnTo>
                    <a:lnTo>
                      <a:pt x="818" y="3069"/>
                    </a:lnTo>
                    <a:lnTo>
                      <a:pt x="810" y="3085"/>
                    </a:lnTo>
                    <a:lnTo>
                      <a:pt x="801" y="3099"/>
                    </a:lnTo>
                    <a:lnTo>
                      <a:pt x="791" y="3115"/>
                    </a:lnTo>
                    <a:lnTo>
                      <a:pt x="781" y="3129"/>
                    </a:lnTo>
                    <a:lnTo>
                      <a:pt x="769" y="3144"/>
                    </a:lnTo>
                    <a:lnTo>
                      <a:pt x="757" y="3157"/>
                    </a:lnTo>
                    <a:lnTo>
                      <a:pt x="744" y="3172"/>
                    </a:lnTo>
                    <a:lnTo>
                      <a:pt x="731" y="3186"/>
                    </a:lnTo>
                    <a:lnTo>
                      <a:pt x="716" y="3199"/>
                    </a:lnTo>
                    <a:lnTo>
                      <a:pt x="700" y="3212"/>
                    </a:lnTo>
                    <a:lnTo>
                      <a:pt x="685" y="3224"/>
                    </a:lnTo>
                    <a:lnTo>
                      <a:pt x="666" y="3232"/>
                    </a:lnTo>
                    <a:lnTo>
                      <a:pt x="647" y="3240"/>
                    </a:lnTo>
                    <a:lnTo>
                      <a:pt x="630" y="3248"/>
                    </a:lnTo>
                    <a:lnTo>
                      <a:pt x="610" y="3257"/>
                    </a:lnTo>
                    <a:lnTo>
                      <a:pt x="593" y="3265"/>
                    </a:lnTo>
                    <a:lnTo>
                      <a:pt x="574" y="3273"/>
                    </a:lnTo>
                    <a:lnTo>
                      <a:pt x="555" y="3281"/>
                    </a:lnTo>
                    <a:lnTo>
                      <a:pt x="538" y="3290"/>
                    </a:lnTo>
                    <a:lnTo>
                      <a:pt x="482" y="3299"/>
                    </a:lnTo>
                    <a:lnTo>
                      <a:pt x="421" y="3312"/>
                    </a:lnTo>
                    <a:lnTo>
                      <a:pt x="390" y="3317"/>
                    </a:lnTo>
                    <a:lnTo>
                      <a:pt x="359" y="3324"/>
                    </a:lnTo>
                    <a:lnTo>
                      <a:pt x="327" y="3332"/>
                    </a:lnTo>
                    <a:lnTo>
                      <a:pt x="298" y="3342"/>
                    </a:lnTo>
                    <a:lnTo>
                      <a:pt x="268" y="3353"/>
                    </a:lnTo>
                    <a:lnTo>
                      <a:pt x="239" y="3364"/>
                    </a:lnTo>
                    <a:lnTo>
                      <a:pt x="226" y="3372"/>
                    </a:lnTo>
                    <a:lnTo>
                      <a:pt x="213" y="3379"/>
                    </a:lnTo>
                    <a:lnTo>
                      <a:pt x="200" y="3387"/>
                    </a:lnTo>
                    <a:lnTo>
                      <a:pt x="187" y="3393"/>
                    </a:lnTo>
                    <a:lnTo>
                      <a:pt x="175" y="3404"/>
                    </a:lnTo>
                    <a:lnTo>
                      <a:pt x="164" y="3412"/>
                    </a:lnTo>
                    <a:lnTo>
                      <a:pt x="154" y="3421"/>
                    </a:lnTo>
                    <a:lnTo>
                      <a:pt x="143" y="3432"/>
                    </a:lnTo>
                    <a:lnTo>
                      <a:pt x="134" y="3442"/>
                    </a:lnTo>
                    <a:lnTo>
                      <a:pt x="125" y="3455"/>
                    </a:lnTo>
                    <a:lnTo>
                      <a:pt x="118" y="3466"/>
                    </a:lnTo>
                    <a:lnTo>
                      <a:pt x="112" y="3477"/>
                    </a:lnTo>
                    <a:lnTo>
                      <a:pt x="95" y="3492"/>
                    </a:lnTo>
                    <a:lnTo>
                      <a:pt x="83" y="3501"/>
                    </a:lnTo>
                    <a:lnTo>
                      <a:pt x="73" y="3509"/>
                    </a:lnTo>
                    <a:lnTo>
                      <a:pt x="66" y="3515"/>
                    </a:lnTo>
                    <a:lnTo>
                      <a:pt x="61" y="3517"/>
                    </a:lnTo>
                    <a:lnTo>
                      <a:pt x="56" y="3518"/>
                    </a:lnTo>
                    <a:lnTo>
                      <a:pt x="50" y="3520"/>
                    </a:lnTo>
                    <a:lnTo>
                      <a:pt x="46" y="3520"/>
                    </a:lnTo>
                    <a:close/>
                    <a:moveTo>
                      <a:pt x="570" y="3179"/>
                    </a:moveTo>
                    <a:lnTo>
                      <a:pt x="577" y="3161"/>
                    </a:lnTo>
                    <a:lnTo>
                      <a:pt x="584" y="3146"/>
                    </a:lnTo>
                    <a:lnTo>
                      <a:pt x="591" y="3130"/>
                    </a:lnTo>
                    <a:lnTo>
                      <a:pt x="599" y="3118"/>
                    </a:lnTo>
                    <a:lnTo>
                      <a:pt x="607" y="3106"/>
                    </a:lnTo>
                    <a:lnTo>
                      <a:pt x="615" y="3096"/>
                    </a:lnTo>
                    <a:lnTo>
                      <a:pt x="625" y="3087"/>
                    </a:lnTo>
                    <a:lnTo>
                      <a:pt x="634" y="3078"/>
                    </a:lnTo>
                    <a:lnTo>
                      <a:pt x="644" y="3071"/>
                    </a:lnTo>
                    <a:lnTo>
                      <a:pt x="656" y="3065"/>
                    </a:lnTo>
                    <a:lnTo>
                      <a:pt x="667" y="3061"/>
                    </a:lnTo>
                    <a:lnTo>
                      <a:pt x="681" y="3054"/>
                    </a:lnTo>
                    <a:lnTo>
                      <a:pt x="709" y="3046"/>
                    </a:lnTo>
                    <a:lnTo>
                      <a:pt x="742" y="3040"/>
                    </a:lnTo>
                    <a:lnTo>
                      <a:pt x="726" y="3075"/>
                    </a:lnTo>
                    <a:lnTo>
                      <a:pt x="714" y="3104"/>
                    </a:lnTo>
                    <a:lnTo>
                      <a:pt x="707" y="3116"/>
                    </a:lnTo>
                    <a:lnTo>
                      <a:pt x="699" y="3125"/>
                    </a:lnTo>
                    <a:lnTo>
                      <a:pt x="692" y="3133"/>
                    </a:lnTo>
                    <a:lnTo>
                      <a:pt x="684" y="3141"/>
                    </a:lnTo>
                    <a:lnTo>
                      <a:pt x="675" y="3147"/>
                    </a:lnTo>
                    <a:lnTo>
                      <a:pt x="665" y="3153"/>
                    </a:lnTo>
                    <a:lnTo>
                      <a:pt x="655" y="3157"/>
                    </a:lnTo>
                    <a:lnTo>
                      <a:pt x="641" y="3162"/>
                    </a:lnTo>
                    <a:lnTo>
                      <a:pt x="609" y="3171"/>
                    </a:lnTo>
                    <a:lnTo>
                      <a:pt x="570" y="3179"/>
                    </a:lnTo>
                    <a:close/>
                    <a:moveTo>
                      <a:pt x="1470" y="3089"/>
                    </a:moveTo>
                    <a:lnTo>
                      <a:pt x="1465" y="3072"/>
                    </a:lnTo>
                    <a:lnTo>
                      <a:pt x="1460" y="3054"/>
                    </a:lnTo>
                    <a:lnTo>
                      <a:pt x="1455" y="3037"/>
                    </a:lnTo>
                    <a:lnTo>
                      <a:pt x="1451" y="3020"/>
                    </a:lnTo>
                    <a:lnTo>
                      <a:pt x="1445" y="3003"/>
                    </a:lnTo>
                    <a:lnTo>
                      <a:pt x="1439" y="2985"/>
                    </a:lnTo>
                    <a:lnTo>
                      <a:pt x="1435" y="2968"/>
                    </a:lnTo>
                    <a:lnTo>
                      <a:pt x="1430" y="2951"/>
                    </a:lnTo>
                    <a:lnTo>
                      <a:pt x="1431" y="2951"/>
                    </a:lnTo>
                    <a:lnTo>
                      <a:pt x="1434" y="2951"/>
                    </a:lnTo>
                    <a:lnTo>
                      <a:pt x="1436" y="2951"/>
                    </a:lnTo>
                    <a:lnTo>
                      <a:pt x="1437" y="2951"/>
                    </a:lnTo>
                    <a:lnTo>
                      <a:pt x="1439" y="2951"/>
                    </a:lnTo>
                    <a:lnTo>
                      <a:pt x="1442" y="2951"/>
                    </a:lnTo>
                    <a:lnTo>
                      <a:pt x="1444" y="2951"/>
                    </a:lnTo>
                    <a:lnTo>
                      <a:pt x="1447" y="2951"/>
                    </a:lnTo>
                    <a:lnTo>
                      <a:pt x="1456" y="2972"/>
                    </a:lnTo>
                    <a:lnTo>
                      <a:pt x="1463" y="2989"/>
                    </a:lnTo>
                    <a:lnTo>
                      <a:pt x="1468" y="3004"/>
                    </a:lnTo>
                    <a:lnTo>
                      <a:pt x="1472" y="3016"/>
                    </a:lnTo>
                    <a:lnTo>
                      <a:pt x="1477" y="3030"/>
                    </a:lnTo>
                    <a:lnTo>
                      <a:pt x="1480" y="3045"/>
                    </a:lnTo>
                    <a:lnTo>
                      <a:pt x="1484" y="3065"/>
                    </a:lnTo>
                    <a:lnTo>
                      <a:pt x="1487" y="3089"/>
                    </a:lnTo>
                    <a:lnTo>
                      <a:pt x="1485" y="3089"/>
                    </a:lnTo>
                    <a:lnTo>
                      <a:pt x="1484" y="3089"/>
                    </a:lnTo>
                    <a:lnTo>
                      <a:pt x="1481" y="3089"/>
                    </a:lnTo>
                    <a:lnTo>
                      <a:pt x="1479" y="3089"/>
                    </a:lnTo>
                    <a:lnTo>
                      <a:pt x="1477" y="3089"/>
                    </a:lnTo>
                    <a:lnTo>
                      <a:pt x="1475" y="3089"/>
                    </a:lnTo>
                    <a:lnTo>
                      <a:pt x="1472" y="3089"/>
                    </a:lnTo>
                    <a:lnTo>
                      <a:pt x="1470" y="3089"/>
                    </a:lnTo>
                    <a:close/>
                    <a:moveTo>
                      <a:pt x="848" y="1382"/>
                    </a:moveTo>
                    <a:lnTo>
                      <a:pt x="845" y="1368"/>
                    </a:lnTo>
                    <a:lnTo>
                      <a:pt x="844" y="1354"/>
                    </a:lnTo>
                    <a:lnTo>
                      <a:pt x="844" y="1339"/>
                    </a:lnTo>
                    <a:lnTo>
                      <a:pt x="844" y="1327"/>
                    </a:lnTo>
                    <a:lnTo>
                      <a:pt x="845" y="1315"/>
                    </a:lnTo>
                    <a:lnTo>
                      <a:pt x="846" y="1310"/>
                    </a:lnTo>
                    <a:lnTo>
                      <a:pt x="846" y="1308"/>
                    </a:lnTo>
                    <a:lnTo>
                      <a:pt x="846" y="1307"/>
                    </a:lnTo>
                    <a:lnTo>
                      <a:pt x="848" y="1310"/>
                    </a:lnTo>
                    <a:lnTo>
                      <a:pt x="848" y="1312"/>
                    </a:lnTo>
                    <a:lnTo>
                      <a:pt x="853" y="1296"/>
                    </a:lnTo>
                    <a:lnTo>
                      <a:pt x="857" y="1281"/>
                    </a:lnTo>
                    <a:lnTo>
                      <a:pt x="861" y="1269"/>
                    </a:lnTo>
                    <a:lnTo>
                      <a:pt x="868" y="1253"/>
                    </a:lnTo>
                    <a:lnTo>
                      <a:pt x="876" y="1235"/>
                    </a:lnTo>
                    <a:lnTo>
                      <a:pt x="890" y="1210"/>
                    </a:lnTo>
                    <a:lnTo>
                      <a:pt x="908" y="1176"/>
                    </a:lnTo>
                    <a:lnTo>
                      <a:pt x="929" y="1132"/>
                    </a:lnTo>
                    <a:lnTo>
                      <a:pt x="932" y="1132"/>
                    </a:lnTo>
                    <a:lnTo>
                      <a:pt x="935" y="1132"/>
                    </a:lnTo>
                    <a:lnTo>
                      <a:pt x="937" y="1132"/>
                    </a:lnTo>
                    <a:lnTo>
                      <a:pt x="938" y="1132"/>
                    </a:lnTo>
                    <a:lnTo>
                      <a:pt x="941" y="1132"/>
                    </a:lnTo>
                    <a:lnTo>
                      <a:pt x="943" y="1132"/>
                    </a:lnTo>
                    <a:lnTo>
                      <a:pt x="944" y="1132"/>
                    </a:lnTo>
                    <a:lnTo>
                      <a:pt x="946" y="1132"/>
                    </a:lnTo>
                    <a:lnTo>
                      <a:pt x="944" y="1145"/>
                    </a:lnTo>
                    <a:lnTo>
                      <a:pt x="941" y="1167"/>
                    </a:lnTo>
                    <a:lnTo>
                      <a:pt x="935" y="1194"/>
                    </a:lnTo>
                    <a:lnTo>
                      <a:pt x="927" y="1224"/>
                    </a:lnTo>
                    <a:lnTo>
                      <a:pt x="918" y="1256"/>
                    </a:lnTo>
                    <a:lnTo>
                      <a:pt x="909" y="1287"/>
                    </a:lnTo>
                    <a:lnTo>
                      <a:pt x="902" y="1302"/>
                    </a:lnTo>
                    <a:lnTo>
                      <a:pt x="896" y="1313"/>
                    </a:lnTo>
                    <a:lnTo>
                      <a:pt x="891" y="1325"/>
                    </a:lnTo>
                    <a:lnTo>
                      <a:pt x="884" y="1333"/>
                    </a:lnTo>
                    <a:lnTo>
                      <a:pt x="882" y="1340"/>
                    </a:lnTo>
                    <a:lnTo>
                      <a:pt x="879" y="1346"/>
                    </a:lnTo>
                    <a:lnTo>
                      <a:pt x="876" y="1354"/>
                    </a:lnTo>
                    <a:lnTo>
                      <a:pt x="874" y="1360"/>
                    </a:lnTo>
                    <a:lnTo>
                      <a:pt x="871" y="1365"/>
                    </a:lnTo>
                    <a:lnTo>
                      <a:pt x="869" y="1372"/>
                    </a:lnTo>
                    <a:lnTo>
                      <a:pt x="867" y="1379"/>
                    </a:lnTo>
                    <a:lnTo>
                      <a:pt x="865" y="1386"/>
                    </a:lnTo>
                    <a:lnTo>
                      <a:pt x="862" y="1386"/>
                    </a:lnTo>
                    <a:lnTo>
                      <a:pt x="860" y="1385"/>
                    </a:lnTo>
                    <a:lnTo>
                      <a:pt x="859" y="1385"/>
                    </a:lnTo>
                    <a:lnTo>
                      <a:pt x="857" y="1385"/>
                    </a:lnTo>
                    <a:lnTo>
                      <a:pt x="854" y="1383"/>
                    </a:lnTo>
                    <a:lnTo>
                      <a:pt x="853" y="1383"/>
                    </a:lnTo>
                    <a:lnTo>
                      <a:pt x="851" y="1382"/>
                    </a:lnTo>
                    <a:lnTo>
                      <a:pt x="848" y="1382"/>
                    </a:lnTo>
                    <a:close/>
                    <a:moveTo>
                      <a:pt x="938" y="1001"/>
                    </a:moveTo>
                    <a:lnTo>
                      <a:pt x="932" y="964"/>
                    </a:lnTo>
                    <a:lnTo>
                      <a:pt x="928" y="935"/>
                    </a:lnTo>
                    <a:lnTo>
                      <a:pt x="928" y="922"/>
                    </a:lnTo>
                    <a:lnTo>
                      <a:pt x="928" y="910"/>
                    </a:lnTo>
                    <a:lnTo>
                      <a:pt x="929" y="900"/>
                    </a:lnTo>
                    <a:lnTo>
                      <a:pt x="932" y="888"/>
                    </a:lnTo>
                    <a:lnTo>
                      <a:pt x="936" y="878"/>
                    </a:lnTo>
                    <a:lnTo>
                      <a:pt x="941" y="868"/>
                    </a:lnTo>
                    <a:lnTo>
                      <a:pt x="946" y="856"/>
                    </a:lnTo>
                    <a:lnTo>
                      <a:pt x="953" y="845"/>
                    </a:lnTo>
                    <a:lnTo>
                      <a:pt x="973" y="818"/>
                    </a:lnTo>
                    <a:lnTo>
                      <a:pt x="996" y="785"/>
                    </a:lnTo>
                    <a:lnTo>
                      <a:pt x="1000" y="784"/>
                    </a:lnTo>
                    <a:lnTo>
                      <a:pt x="1002" y="784"/>
                    </a:lnTo>
                    <a:lnTo>
                      <a:pt x="1005" y="783"/>
                    </a:lnTo>
                    <a:lnTo>
                      <a:pt x="1008" y="783"/>
                    </a:lnTo>
                    <a:lnTo>
                      <a:pt x="1011" y="782"/>
                    </a:lnTo>
                    <a:lnTo>
                      <a:pt x="1015" y="782"/>
                    </a:lnTo>
                    <a:lnTo>
                      <a:pt x="1017" y="782"/>
                    </a:lnTo>
                    <a:lnTo>
                      <a:pt x="1021" y="780"/>
                    </a:lnTo>
                    <a:lnTo>
                      <a:pt x="1015" y="811"/>
                    </a:lnTo>
                    <a:lnTo>
                      <a:pt x="1009" y="839"/>
                    </a:lnTo>
                    <a:lnTo>
                      <a:pt x="1001" y="867"/>
                    </a:lnTo>
                    <a:lnTo>
                      <a:pt x="993" y="892"/>
                    </a:lnTo>
                    <a:lnTo>
                      <a:pt x="983" y="918"/>
                    </a:lnTo>
                    <a:lnTo>
                      <a:pt x="974" y="944"/>
                    </a:lnTo>
                    <a:lnTo>
                      <a:pt x="965" y="972"/>
                    </a:lnTo>
                    <a:lnTo>
                      <a:pt x="954" y="1001"/>
                    </a:lnTo>
                    <a:lnTo>
                      <a:pt x="952" y="1001"/>
                    </a:lnTo>
                    <a:lnTo>
                      <a:pt x="951" y="1001"/>
                    </a:lnTo>
                    <a:lnTo>
                      <a:pt x="949" y="1001"/>
                    </a:lnTo>
                    <a:lnTo>
                      <a:pt x="946" y="1001"/>
                    </a:lnTo>
                    <a:lnTo>
                      <a:pt x="944" y="1001"/>
                    </a:lnTo>
                    <a:lnTo>
                      <a:pt x="943" y="1001"/>
                    </a:lnTo>
                    <a:lnTo>
                      <a:pt x="941" y="1001"/>
                    </a:lnTo>
                    <a:lnTo>
                      <a:pt x="938" y="1001"/>
                    </a:lnTo>
                    <a:close/>
                  </a:path>
                </a:pathLst>
              </a:custGeom>
              <a:solidFill>
                <a:srgbClr val="77C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160" y="2770"/>
                <a:ext cx="377" cy="880"/>
              </a:xfrm>
              <a:custGeom>
                <a:avLst/>
                <a:gdLst>
                  <a:gd name="T0" fmla="*/ 19 w 1509"/>
                  <a:gd name="T1" fmla="*/ 3431 h 3520"/>
                  <a:gd name="T2" fmla="*/ 188 w 1509"/>
                  <a:gd name="T3" fmla="*/ 3290 h 3520"/>
                  <a:gd name="T4" fmla="*/ 515 w 1509"/>
                  <a:gd name="T5" fmla="*/ 3194 h 3520"/>
                  <a:gd name="T6" fmla="*/ 650 w 1509"/>
                  <a:gd name="T7" fmla="*/ 3028 h 3520"/>
                  <a:gd name="T8" fmla="*/ 733 w 1509"/>
                  <a:gd name="T9" fmla="*/ 3011 h 3520"/>
                  <a:gd name="T10" fmla="*/ 775 w 1509"/>
                  <a:gd name="T11" fmla="*/ 2972 h 3520"/>
                  <a:gd name="T12" fmla="*/ 828 w 1509"/>
                  <a:gd name="T13" fmla="*/ 2694 h 3520"/>
                  <a:gd name="T14" fmla="*/ 963 w 1509"/>
                  <a:gd name="T15" fmla="*/ 2250 h 3520"/>
                  <a:gd name="T16" fmla="*/ 1020 w 1509"/>
                  <a:gd name="T17" fmla="*/ 2107 h 3520"/>
                  <a:gd name="T18" fmla="*/ 1026 w 1509"/>
                  <a:gd name="T19" fmla="*/ 1976 h 3520"/>
                  <a:gd name="T20" fmla="*/ 881 w 1509"/>
                  <a:gd name="T21" fmla="*/ 1780 h 3520"/>
                  <a:gd name="T22" fmla="*/ 810 w 1509"/>
                  <a:gd name="T23" fmla="*/ 1515 h 3520"/>
                  <a:gd name="T24" fmla="*/ 871 w 1509"/>
                  <a:gd name="T25" fmla="*/ 1152 h 3520"/>
                  <a:gd name="T26" fmla="*/ 902 w 1509"/>
                  <a:gd name="T27" fmla="*/ 1020 h 3520"/>
                  <a:gd name="T28" fmla="*/ 896 w 1509"/>
                  <a:gd name="T29" fmla="*/ 936 h 3520"/>
                  <a:gd name="T30" fmla="*/ 968 w 1509"/>
                  <a:gd name="T31" fmla="*/ 775 h 3520"/>
                  <a:gd name="T32" fmla="*/ 1062 w 1509"/>
                  <a:gd name="T33" fmla="*/ 588 h 3520"/>
                  <a:gd name="T34" fmla="*/ 1155 w 1509"/>
                  <a:gd name="T35" fmla="*/ 76 h 3520"/>
                  <a:gd name="T36" fmla="*/ 1234 w 1509"/>
                  <a:gd name="T37" fmla="*/ 52 h 3520"/>
                  <a:gd name="T38" fmla="*/ 1153 w 1509"/>
                  <a:gd name="T39" fmla="*/ 281 h 3520"/>
                  <a:gd name="T40" fmla="*/ 1199 w 1509"/>
                  <a:gd name="T41" fmla="*/ 228 h 3520"/>
                  <a:gd name="T42" fmla="*/ 1362 w 1509"/>
                  <a:gd name="T43" fmla="*/ 1 h 3520"/>
                  <a:gd name="T44" fmla="*/ 1447 w 1509"/>
                  <a:gd name="T45" fmla="*/ 34 h 3520"/>
                  <a:gd name="T46" fmla="*/ 1327 w 1509"/>
                  <a:gd name="T47" fmla="*/ 171 h 3520"/>
                  <a:gd name="T48" fmla="*/ 1192 w 1509"/>
                  <a:gd name="T49" fmla="*/ 380 h 3520"/>
                  <a:gd name="T50" fmla="*/ 1118 w 1509"/>
                  <a:gd name="T51" fmla="*/ 799 h 3520"/>
                  <a:gd name="T52" fmla="*/ 1151 w 1509"/>
                  <a:gd name="T53" fmla="*/ 771 h 3520"/>
                  <a:gd name="T54" fmla="*/ 1197 w 1509"/>
                  <a:gd name="T55" fmla="*/ 702 h 3520"/>
                  <a:gd name="T56" fmla="*/ 1119 w 1509"/>
                  <a:gd name="T57" fmla="*/ 918 h 3520"/>
                  <a:gd name="T58" fmla="*/ 1046 w 1509"/>
                  <a:gd name="T59" fmla="*/ 1013 h 3520"/>
                  <a:gd name="T60" fmla="*/ 928 w 1509"/>
                  <a:gd name="T61" fmla="*/ 1347 h 3520"/>
                  <a:gd name="T62" fmla="*/ 869 w 1509"/>
                  <a:gd name="T63" fmla="*/ 1599 h 3520"/>
                  <a:gd name="T64" fmla="*/ 924 w 1509"/>
                  <a:gd name="T65" fmla="*/ 1787 h 3520"/>
                  <a:gd name="T66" fmla="*/ 1058 w 1509"/>
                  <a:gd name="T67" fmla="*/ 1939 h 3520"/>
                  <a:gd name="T68" fmla="*/ 1101 w 1509"/>
                  <a:gd name="T69" fmla="*/ 2190 h 3520"/>
                  <a:gd name="T70" fmla="*/ 1178 w 1509"/>
                  <a:gd name="T71" fmla="*/ 2211 h 3520"/>
                  <a:gd name="T72" fmla="*/ 1305 w 1509"/>
                  <a:gd name="T73" fmla="*/ 2510 h 3520"/>
                  <a:gd name="T74" fmla="*/ 1354 w 1509"/>
                  <a:gd name="T75" fmla="*/ 2771 h 3520"/>
                  <a:gd name="T76" fmla="*/ 1506 w 1509"/>
                  <a:gd name="T77" fmla="*/ 3085 h 3520"/>
                  <a:gd name="T78" fmla="*/ 1448 w 1509"/>
                  <a:gd name="T79" fmla="*/ 3313 h 3520"/>
                  <a:gd name="T80" fmla="*/ 1347 w 1509"/>
                  <a:gd name="T81" fmla="*/ 3399 h 3520"/>
                  <a:gd name="T82" fmla="*/ 1455 w 1509"/>
                  <a:gd name="T83" fmla="*/ 3232 h 3520"/>
                  <a:gd name="T84" fmla="*/ 1384 w 1509"/>
                  <a:gd name="T85" fmla="*/ 2910 h 3520"/>
                  <a:gd name="T86" fmla="*/ 1272 w 1509"/>
                  <a:gd name="T87" fmla="*/ 2551 h 3520"/>
                  <a:gd name="T88" fmla="*/ 1143 w 1509"/>
                  <a:gd name="T89" fmla="*/ 2507 h 3520"/>
                  <a:gd name="T90" fmla="*/ 1243 w 1509"/>
                  <a:gd name="T91" fmla="*/ 2492 h 3520"/>
                  <a:gd name="T92" fmla="*/ 1172 w 1509"/>
                  <a:gd name="T93" fmla="*/ 2252 h 3520"/>
                  <a:gd name="T94" fmla="*/ 1009 w 1509"/>
                  <a:gd name="T95" fmla="*/ 2313 h 3520"/>
                  <a:gd name="T96" fmla="*/ 1087 w 1509"/>
                  <a:gd name="T97" fmla="*/ 2386 h 3520"/>
                  <a:gd name="T98" fmla="*/ 1084 w 1509"/>
                  <a:gd name="T99" fmla="*/ 2420 h 3520"/>
                  <a:gd name="T100" fmla="*/ 1053 w 1509"/>
                  <a:gd name="T101" fmla="*/ 2440 h 3520"/>
                  <a:gd name="T102" fmla="*/ 1102 w 1509"/>
                  <a:gd name="T103" fmla="*/ 2451 h 3520"/>
                  <a:gd name="T104" fmla="*/ 995 w 1509"/>
                  <a:gd name="T105" fmla="*/ 2467 h 3520"/>
                  <a:gd name="T106" fmla="*/ 982 w 1509"/>
                  <a:gd name="T107" fmla="*/ 2508 h 3520"/>
                  <a:gd name="T108" fmla="*/ 1005 w 1509"/>
                  <a:gd name="T109" fmla="*/ 2536 h 3520"/>
                  <a:gd name="T110" fmla="*/ 938 w 1509"/>
                  <a:gd name="T111" fmla="*/ 2599 h 3520"/>
                  <a:gd name="T112" fmla="*/ 841 w 1509"/>
                  <a:gd name="T113" fmla="*/ 3021 h 3520"/>
                  <a:gd name="T114" fmla="*/ 700 w 1509"/>
                  <a:gd name="T115" fmla="*/ 3212 h 3520"/>
                  <a:gd name="T116" fmla="*/ 390 w 1509"/>
                  <a:gd name="T117" fmla="*/ 3317 h 3520"/>
                  <a:gd name="T118" fmla="*/ 154 w 1509"/>
                  <a:gd name="T119" fmla="*/ 3421 h 3520"/>
                  <a:gd name="T120" fmla="*/ 50 w 1509"/>
                  <a:gd name="T121" fmla="*/ 3520 h 3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09" h="3520">
                    <a:moveTo>
                      <a:pt x="46" y="3520"/>
                    </a:moveTo>
                    <a:lnTo>
                      <a:pt x="40" y="3513"/>
                    </a:lnTo>
                    <a:lnTo>
                      <a:pt x="34" y="3506"/>
                    </a:lnTo>
                    <a:lnTo>
                      <a:pt x="29" y="3499"/>
                    </a:lnTo>
                    <a:lnTo>
                      <a:pt x="22" y="3492"/>
                    </a:lnTo>
                    <a:lnTo>
                      <a:pt x="17" y="3487"/>
                    </a:lnTo>
                    <a:lnTo>
                      <a:pt x="12" y="3479"/>
                    </a:lnTo>
                    <a:lnTo>
                      <a:pt x="6" y="3473"/>
                    </a:lnTo>
                    <a:lnTo>
                      <a:pt x="0" y="3466"/>
                    </a:lnTo>
                    <a:lnTo>
                      <a:pt x="6" y="3453"/>
                    </a:lnTo>
                    <a:lnTo>
                      <a:pt x="12" y="3441"/>
                    </a:lnTo>
                    <a:lnTo>
                      <a:pt x="19" y="3431"/>
                    </a:lnTo>
                    <a:lnTo>
                      <a:pt x="26" y="3420"/>
                    </a:lnTo>
                    <a:lnTo>
                      <a:pt x="41" y="3403"/>
                    </a:lnTo>
                    <a:lnTo>
                      <a:pt x="57" y="3386"/>
                    </a:lnTo>
                    <a:lnTo>
                      <a:pt x="73" y="3370"/>
                    </a:lnTo>
                    <a:lnTo>
                      <a:pt x="88" y="3351"/>
                    </a:lnTo>
                    <a:lnTo>
                      <a:pt x="95" y="3342"/>
                    </a:lnTo>
                    <a:lnTo>
                      <a:pt x="100" y="3332"/>
                    </a:lnTo>
                    <a:lnTo>
                      <a:pt x="106" y="3322"/>
                    </a:lnTo>
                    <a:lnTo>
                      <a:pt x="112" y="3309"/>
                    </a:lnTo>
                    <a:lnTo>
                      <a:pt x="138" y="3305"/>
                    </a:lnTo>
                    <a:lnTo>
                      <a:pt x="163" y="3298"/>
                    </a:lnTo>
                    <a:lnTo>
                      <a:pt x="188" y="3290"/>
                    </a:lnTo>
                    <a:lnTo>
                      <a:pt x="213" y="3280"/>
                    </a:lnTo>
                    <a:lnTo>
                      <a:pt x="264" y="3259"/>
                    </a:lnTo>
                    <a:lnTo>
                      <a:pt x="314" y="3238"/>
                    </a:lnTo>
                    <a:lnTo>
                      <a:pt x="340" y="3229"/>
                    </a:lnTo>
                    <a:lnTo>
                      <a:pt x="365" y="3219"/>
                    </a:lnTo>
                    <a:lnTo>
                      <a:pt x="390" y="3211"/>
                    </a:lnTo>
                    <a:lnTo>
                      <a:pt x="417" y="3204"/>
                    </a:lnTo>
                    <a:lnTo>
                      <a:pt x="443" y="3198"/>
                    </a:lnTo>
                    <a:lnTo>
                      <a:pt x="472" y="3195"/>
                    </a:lnTo>
                    <a:lnTo>
                      <a:pt x="485" y="3194"/>
                    </a:lnTo>
                    <a:lnTo>
                      <a:pt x="499" y="3194"/>
                    </a:lnTo>
                    <a:lnTo>
                      <a:pt x="515" y="3194"/>
                    </a:lnTo>
                    <a:lnTo>
                      <a:pt x="528" y="3195"/>
                    </a:lnTo>
                    <a:lnTo>
                      <a:pt x="534" y="3178"/>
                    </a:lnTo>
                    <a:lnTo>
                      <a:pt x="541" y="3158"/>
                    </a:lnTo>
                    <a:lnTo>
                      <a:pt x="549" y="3142"/>
                    </a:lnTo>
                    <a:lnTo>
                      <a:pt x="558" y="3124"/>
                    </a:lnTo>
                    <a:lnTo>
                      <a:pt x="568" y="3108"/>
                    </a:lnTo>
                    <a:lnTo>
                      <a:pt x="580" y="3094"/>
                    </a:lnTo>
                    <a:lnTo>
                      <a:pt x="591" y="3078"/>
                    </a:lnTo>
                    <a:lnTo>
                      <a:pt x="605" y="3064"/>
                    </a:lnTo>
                    <a:lnTo>
                      <a:pt x="618" y="3050"/>
                    </a:lnTo>
                    <a:lnTo>
                      <a:pt x="634" y="3039"/>
                    </a:lnTo>
                    <a:lnTo>
                      <a:pt x="650" y="3028"/>
                    </a:lnTo>
                    <a:lnTo>
                      <a:pt x="665" y="3016"/>
                    </a:lnTo>
                    <a:lnTo>
                      <a:pt x="682" y="3007"/>
                    </a:lnTo>
                    <a:lnTo>
                      <a:pt x="699" y="2997"/>
                    </a:lnTo>
                    <a:lnTo>
                      <a:pt x="716" y="2990"/>
                    </a:lnTo>
                    <a:lnTo>
                      <a:pt x="733" y="2983"/>
                    </a:lnTo>
                    <a:lnTo>
                      <a:pt x="733" y="2987"/>
                    </a:lnTo>
                    <a:lnTo>
                      <a:pt x="733" y="2990"/>
                    </a:lnTo>
                    <a:lnTo>
                      <a:pt x="733" y="2995"/>
                    </a:lnTo>
                    <a:lnTo>
                      <a:pt x="733" y="2999"/>
                    </a:lnTo>
                    <a:lnTo>
                      <a:pt x="733" y="3003"/>
                    </a:lnTo>
                    <a:lnTo>
                      <a:pt x="733" y="3007"/>
                    </a:lnTo>
                    <a:lnTo>
                      <a:pt x="733" y="3011"/>
                    </a:lnTo>
                    <a:lnTo>
                      <a:pt x="733" y="3015"/>
                    </a:lnTo>
                    <a:lnTo>
                      <a:pt x="737" y="3015"/>
                    </a:lnTo>
                    <a:lnTo>
                      <a:pt x="740" y="3015"/>
                    </a:lnTo>
                    <a:lnTo>
                      <a:pt x="743" y="3015"/>
                    </a:lnTo>
                    <a:lnTo>
                      <a:pt x="747" y="3015"/>
                    </a:lnTo>
                    <a:lnTo>
                      <a:pt x="749" y="3015"/>
                    </a:lnTo>
                    <a:lnTo>
                      <a:pt x="752" y="3015"/>
                    </a:lnTo>
                    <a:lnTo>
                      <a:pt x="754" y="3015"/>
                    </a:lnTo>
                    <a:lnTo>
                      <a:pt x="758" y="3015"/>
                    </a:lnTo>
                    <a:lnTo>
                      <a:pt x="762" y="3002"/>
                    </a:lnTo>
                    <a:lnTo>
                      <a:pt x="769" y="2986"/>
                    </a:lnTo>
                    <a:lnTo>
                      <a:pt x="775" y="2972"/>
                    </a:lnTo>
                    <a:lnTo>
                      <a:pt x="782" y="2954"/>
                    </a:lnTo>
                    <a:lnTo>
                      <a:pt x="791" y="2934"/>
                    </a:lnTo>
                    <a:lnTo>
                      <a:pt x="801" y="2910"/>
                    </a:lnTo>
                    <a:lnTo>
                      <a:pt x="814" y="2880"/>
                    </a:lnTo>
                    <a:lnTo>
                      <a:pt x="828" y="2844"/>
                    </a:lnTo>
                    <a:lnTo>
                      <a:pt x="828" y="2822"/>
                    </a:lnTo>
                    <a:lnTo>
                      <a:pt x="828" y="2801"/>
                    </a:lnTo>
                    <a:lnTo>
                      <a:pt x="828" y="2779"/>
                    </a:lnTo>
                    <a:lnTo>
                      <a:pt x="828" y="2758"/>
                    </a:lnTo>
                    <a:lnTo>
                      <a:pt x="828" y="2736"/>
                    </a:lnTo>
                    <a:lnTo>
                      <a:pt x="828" y="2715"/>
                    </a:lnTo>
                    <a:lnTo>
                      <a:pt x="828" y="2694"/>
                    </a:lnTo>
                    <a:lnTo>
                      <a:pt x="828" y="2671"/>
                    </a:lnTo>
                    <a:lnTo>
                      <a:pt x="840" y="2643"/>
                    </a:lnTo>
                    <a:lnTo>
                      <a:pt x="852" y="2616"/>
                    </a:lnTo>
                    <a:lnTo>
                      <a:pt x="861" y="2587"/>
                    </a:lnTo>
                    <a:lnTo>
                      <a:pt x="870" y="2559"/>
                    </a:lnTo>
                    <a:lnTo>
                      <a:pt x="886" y="2503"/>
                    </a:lnTo>
                    <a:lnTo>
                      <a:pt x="901" y="2446"/>
                    </a:lnTo>
                    <a:lnTo>
                      <a:pt x="916" y="2391"/>
                    </a:lnTo>
                    <a:lnTo>
                      <a:pt x="932" y="2334"/>
                    </a:lnTo>
                    <a:lnTo>
                      <a:pt x="942" y="2307"/>
                    </a:lnTo>
                    <a:lnTo>
                      <a:pt x="951" y="2278"/>
                    </a:lnTo>
                    <a:lnTo>
                      <a:pt x="963" y="2250"/>
                    </a:lnTo>
                    <a:lnTo>
                      <a:pt x="976" y="2221"/>
                    </a:lnTo>
                    <a:lnTo>
                      <a:pt x="980" y="2197"/>
                    </a:lnTo>
                    <a:lnTo>
                      <a:pt x="985" y="2178"/>
                    </a:lnTo>
                    <a:lnTo>
                      <a:pt x="987" y="2162"/>
                    </a:lnTo>
                    <a:lnTo>
                      <a:pt x="988" y="2151"/>
                    </a:lnTo>
                    <a:lnTo>
                      <a:pt x="990" y="2140"/>
                    </a:lnTo>
                    <a:lnTo>
                      <a:pt x="990" y="2128"/>
                    </a:lnTo>
                    <a:lnTo>
                      <a:pt x="988" y="2115"/>
                    </a:lnTo>
                    <a:lnTo>
                      <a:pt x="987" y="2099"/>
                    </a:lnTo>
                    <a:lnTo>
                      <a:pt x="1001" y="2102"/>
                    </a:lnTo>
                    <a:lnTo>
                      <a:pt x="1011" y="2106"/>
                    </a:lnTo>
                    <a:lnTo>
                      <a:pt x="1020" y="2107"/>
                    </a:lnTo>
                    <a:lnTo>
                      <a:pt x="1026" y="2108"/>
                    </a:lnTo>
                    <a:lnTo>
                      <a:pt x="1032" y="2109"/>
                    </a:lnTo>
                    <a:lnTo>
                      <a:pt x="1036" y="2109"/>
                    </a:lnTo>
                    <a:lnTo>
                      <a:pt x="1042" y="2108"/>
                    </a:lnTo>
                    <a:lnTo>
                      <a:pt x="1049" y="2107"/>
                    </a:lnTo>
                    <a:lnTo>
                      <a:pt x="1046" y="2094"/>
                    </a:lnTo>
                    <a:lnTo>
                      <a:pt x="1044" y="2076"/>
                    </a:lnTo>
                    <a:lnTo>
                      <a:pt x="1042" y="2053"/>
                    </a:lnTo>
                    <a:lnTo>
                      <a:pt x="1040" y="2028"/>
                    </a:lnTo>
                    <a:lnTo>
                      <a:pt x="1035" y="2006"/>
                    </a:lnTo>
                    <a:lnTo>
                      <a:pt x="1029" y="1985"/>
                    </a:lnTo>
                    <a:lnTo>
                      <a:pt x="1026" y="1976"/>
                    </a:lnTo>
                    <a:lnTo>
                      <a:pt x="1023" y="1968"/>
                    </a:lnTo>
                    <a:lnTo>
                      <a:pt x="1017" y="1963"/>
                    </a:lnTo>
                    <a:lnTo>
                      <a:pt x="1012" y="1959"/>
                    </a:lnTo>
                    <a:lnTo>
                      <a:pt x="1003" y="1939"/>
                    </a:lnTo>
                    <a:lnTo>
                      <a:pt x="988" y="1916"/>
                    </a:lnTo>
                    <a:lnTo>
                      <a:pt x="973" y="1892"/>
                    </a:lnTo>
                    <a:lnTo>
                      <a:pt x="954" y="1867"/>
                    </a:lnTo>
                    <a:lnTo>
                      <a:pt x="936" y="1843"/>
                    </a:lnTo>
                    <a:lnTo>
                      <a:pt x="918" y="1821"/>
                    </a:lnTo>
                    <a:lnTo>
                      <a:pt x="902" y="1801"/>
                    </a:lnTo>
                    <a:lnTo>
                      <a:pt x="890" y="1787"/>
                    </a:lnTo>
                    <a:lnTo>
                      <a:pt x="881" y="1780"/>
                    </a:lnTo>
                    <a:lnTo>
                      <a:pt x="870" y="1771"/>
                    </a:lnTo>
                    <a:lnTo>
                      <a:pt x="864" y="1760"/>
                    </a:lnTo>
                    <a:lnTo>
                      <a:pt x="857" y="1749"/>
                    </a:lnTo>
                    <a:lnTo>
                      <a:pt x="850" y="1737"/>
                    </a:lnTo>
                    <a:lnTo>
                      <a:pt x="843" y="1724"/>
                    </a:lnTo>
                    <a:lnTo>
                      <a:pt x="837" y="1709"/>
                    </a:lnTo>
                    <a:lnTo>
                      <a:pt x="833" y="1695"/>
                    </a:lnTo>
                    <a:lnTo>
                      <a:pt x="826" y="1663"/>
                    </a:lnTo>
                    <a:lnTo>
                      <a:pt x="819" y="1626"/>
                    </a:lnTo>
                    <a:lnTo>
                      <a:pt x="815" y="1591"/>
                    </a:lnTo>
                    <a:lnTo>
                      <a:pt x="811" y="1554"/>
                    </a:lnTo>
                    <a:lnTo>
                      <a:pt x="810" y="1515"/>
                    </a:lnTo>
                    <a:lnTo>
                      <a:pt x="809" y="1479"/>
                    </a:lnTo>
                    <a:lnTo>
                      <a:pt x="809" y="1444"/>
                    </a:lnTo>
                    <a:lnTo>
                      <a:pt x="810" y="1410"/>
                    </a:lnTo>
                    <a:lnTo>
                      <a:pt x="811" y="1349"/>
                    </a:lnTo>
                    <a:lnTo>
                      <a:pt x="811" y="1304"/>
                    </a:lnTo>
                    <a:lnTo>
                      <a:pt x="823" y="1272"/>
                    </a:lnTo>
                    <a:lnTo>
                      <a:pt x="832" y="1246"/>
                    </a:lnTo>
                    <a:lnTo>
                      <a:pt x="839" y="1226"/>
                    </a:lnTo>
                    <a:lnTo>
                      <a:pt x="845" y="1209"/>
                    </a:lnTo>
                    <a:lnTo>
                      <a:pt x="853" y="1191"/>
                    </a:lnTo>
                    <a:lnTo>
                      <a:pt x="861" y="1173"/>
                    </a:lnTo>
                    <a:lnTo>
                      <a:pt x="871" y="1152"/>
                    </a:lnTo>
                    <a:lnTo>
                      <a:pt x="885" y="1124"/>
                    </a:lnTo>
                    <a:lnTo>
                      <a:pt x="888" y="1103"/>
                    </a:lnTo>
                    <a:lnTo>
                      <a:pt x="891" y="1086"/>
                    </a:lnTo>
                    <a:lnTo>
                      <a:pt x="893" y="1072"/>
                    </a:lnTo>
                    <a:lnTo>
                      <a:pt x="895" y="1061"/>
                    </a:lnTo>
                    <a:lnTo>
                      <a:pt x="898" y="1052"/>
                    </a:lnTo>
                    <a:lnTo>
                      <a:pt x="901" y="1043"/>
                    </a:lnTo>
                    <a:lnTo>
                      <a:pt x="908" y="1031"/>
                    </a:lnTo>
                    <a:lnTo>
                      <a:pt x="915" y="1018"/>
                    </a:lnTo>
                    <a:lnTo>
                      <a:pt x="910" y="1019"/>
                    </a:lnTo>
                    <a:lnTo>
                      <a:pt x="904" y="1020"/>
                    </a:lnTo>
                    <a:lnTo>
                      <a:pt x="902" y="1020"/>
                    </a:lnTo>
                    <a:lnTo>
                      <a:pt x="899" y="1019"/>
                    </a:lnTo>
                    <a:lnTo>
                      <a:pt x="895" y="1017"/>
                    </a:lnTo>
                    <a:lnTo>
                      <a:pt x="893" y="1012"/>
                    </a:lnTo>
                    <a:lnTo>
                      <a:pt x="891" y="1008"/>
                    </a:lnTo>
                    <a:lnTo>
                      <a:pt x="888" y="1002"/>
                    </a:lnTo>
                    <a:lnTo>
                      <a:pt x="887" y="998"/>
                    </a:lnTo>
                    <a:lnTo>
                      <a:pt x="884" y="997"/>
                    </a:lnTo>
                    <a:lnTo>
                      <a:pt x="887" y="983"/>
                    </a:lnTo>
                    <a:lnTo>
                      <a:pt x="891" y="970"/>
                    </a:lnTo>
                    <a:lnTo>
                      <a:pt x="893" y="961"/>
                    </a:lnTo>
                    <a:lnTo>
                      <a:pt x="894" y="951"/>
                    </a:lnTo>
                    <a:lnTo>
                      <a:pt x="896" y="936"/>
                    </a:lnTo>
                    <a:lnTo>
                      <a:pt x="899" y="916"/>
                    </a:lnTo>
                    <a:lnTo>
                      <a:pt x="901" y="888"/>
                    </a:lnTo>
                    <a:lnTo>
                      <a:pt x="907" y="850"/>
                    </a:lnTo>
                    <a:lnTo>
                      <a:pt x="911" y="849"/>
                    </a:lnTo>
                    <a:lnTo>
                      <a:pt x="917" y="845"/>
                    </a:lnTo>
                    <a:lnTo>
                      <a:pt x="923" y="842"/>
                    </a:lnTo>
                    <a:lnTo>
                      <a:pt x="927" y="838"/>
                    </a:lnTo>
                    <a:lnTo>
                      <a:pt x="938" y="827"/>
                    </a:lnTo>
                    <a:lnTo>
                      <a:pt x="948" y="814"/>
                    </a:lnTo>
                    <a:lnTo>
                      <a:pt x="956" y="801"/>
                    </a:lnTo>
                    <a:lnTo>
                      <a:pt x="963" y="788"/>
                    </a:lnTo>
                    <a:lnTo>
                      <a:pt x="968" y="775"/>
                    </a:lnTo>
                    <a:lnTo>
                      <a:pt x="971" y="763"/>
                    </a:lnTo>
                    <a:lnTo>
                      <a:pt x="979" y="759"/>
                    </a:lnTo>
                    <a:lnTo>
                      <a:pt x="988" y="753"/>
                    </a:lnTo>
                    <a:lnTo>
                      <a:pt x="998" y="747"/>
                    </a:lnTo>
                    <a:lnTo>
                      <a:pt x="1005" y="743"/>
                    </a:lnTo>
                    <a:lnTo>
                      <a:pt x="1013" y="738"/>
                    </a:lnTo>
                    <a:lnTo>
                      <a:pt x="1024" y="733"/>
                    </a:lnTo>
                    <a:lnTo>
                      <a:pt x="1032" y="728"/>
                    </a:lnTo>
                    <a:lnTo>
                      <a:pt x="1041" y="724"/>
                    </a:lnTo>
                    <a:lnTo>
                      <a:pt x="1050" y="678"/>
                    </a:lnTo>
                    <a:lnTo>
                      <a:pt x="1057" y="633"/>
                    </a:lnTo>
                    <a:lnTo>
                      <a:pt x="1062" y="588"/>
                    </a:lnTo>
                    <a:lnTo>
                      <a:pt x="1067" y="542"/>
                    </a:lnTo>
                    <a:lnTo>
                      <a:pt x="1075" y="450"/>
                    </a:lnTo>
                    <a:lnTo>
                      <a:pt x="1085" y="358"/>
                    </a:lnTo>
                    <a:lnTo>
                      <a:pt x="1091" y="311"/>
                    </a:lnTo>
                    <a:lnTo>
                      <a:pt x="1097" y="267"/>
                    </a:lnTo>
                    <a:lnTo>
                      <a:pt x="1107" y="223"/>
                    </a:lnTo>
                    <a:lnTo>
                      <a:pt x="1117" y="179"/>
                    </a:lnTo>
                    <a:lnTo>
                      <a:pt x="1122" y="158"/>
                    </a:lnTo>
                    <a:lnTo>
                      <a:pt x="1129" y="138"/>
                    </a:lnTo>
                    <a:lnTo>
                      <a:pt x="1138" y="116"/>
                    </a:lnTo>
                    <a:lnTo>
                      <a:pt x="1146" y="97"/>
                    </a:lnTo>
                    <a:lnTo>
                      <a:pt x="1155" y="76"/>
                    </a:lnTo>
                    <a:lnTo>
                      <a:pt x="1166" y="57"/>
                    </a:lnTo>
                    <a:lnTo>
                      <a:pt x="1176" y="38"/>
                    </a:lnTo>
                    <a:lnTo>
                      <a:pt x="1187" y="20"/>
                    </a:lnTo>
                    <a:lnTo>
                      <a:pt x="1196" y="20"/>
                    </a:lnTo>
                    <a:lnTo>
                      <a:pt x="1203" y="20"/>
                    </a:lnTo>
                    <a:lnTo>
                      <a:pt x="1211" y="20"/>
                    </a:lnTo>
                    <a:lnTo>
                      <a:pt x="1218" y="20"/>
                    </a:lnTo>
                    <a:lnTo>
                      <a:pt x="1227" y="20"/>
                    </a:lnTo>
                    <a:lnTo>
                      <a:pt x="1234" y="20"/>
                    </a:lnTo>
                    <a:lnTo>
                      <a:pt x="1242" y="20"/>
                    </a:lnTo>
                    <a:lnTo>
                      <a:pt x="1250" y="20"/>
                    </a:lnTo>
                    <a:lnTo>
                      <a:pt x="1234" y="52"/>
                    </a:lnTo>
                    <a:lnTo>
                      <a:pt x="1218" y="84"/>
                    </a:lnTo>
                    <a:lnTo>
                      <a:pt x="1203" y="115"/>
                    </a:lnTo>
                    <a:lnTo>
                      <a:pt x="1188" y="144"/>
                    </a:lnTo>
                    <a:lnTo>
                      <a:pt x="1182" y="160"/>
                    </a:lnTo>
                    <a:lnTo>
                      <a:pt x="1176" y="176"/>
                    </a:lnTo>
                    <a:lnTo>
                      <a:pt x="1170" y="192"/>
                    </a:lnTo>
                    <a:lnTo>
                      <a:pt x="1166" y="208"/>
                    </a:lnTo>
                    <a:lnTo>
                      <a:pt x="1160" y="225"/>
                    </a:lnTo>
                    <a:lnTo>
                      <a:pt x="1157" y="243"/>
                    </a:lnTo>
                    <a:lnTo>
                      <a:pt x="1153" y="261"/>
                    </a:lnTo>
                    <a:lnTo>
                      <a:pt x="1151" y="281"/>
                    </a:lnTo>
                    <a:lnTo>
                      <a:pt x="1153" y="281"/>
                    </a:lnTo>
                    <a:lnTo>
                      <a:pt x="1154" y="281"/>
                    </a:lnTo>
                    <a:lnTo>
                      <a:pt x="1157" y="281"/>
                    </a:lnTo>
                    <a:lnTo>
                      <a:pt x="1159" y="281"/>
                    </a:lnTo>
                    <a:lnTo>
                      <a:pt x="1161" y="281"/>
                    </a:lnTo>
                    <a:lnTo>
                      <a:pt x="1163" y="281"/>
                    </a:lnTo>
                    <a:lnTo>
                      <a:pt x="1166" y="281"/>
                    </a:lnTo>
                    <a:lnTo>
                      <a:pt x="1168" y="281"/>
                    </a:lnTo>
                    <a:lnTo>
                      <a:pt x="1174" y="275"/>
                    </a:lnTo>
                    <a:lnTo>
                      <a:pt x="1179" y="267"/>
                    </a:lnTo>
                    <a:lnTo>
                      <a:pt x="1184" y="255"/>
                    </a:lnTo>
                    <a:lnTo>
                      <a:pt x="1192" y="243"/>
                    </a:lnTo>
                    <a:lnTo>
                      <a:pt x="1199" y="228"/>
                    </a:lnTo>
                    <a:lnTo>
                      <a:pt x="1205" y="215"/>
                    </a:lnTo>
                    <a:lnTo>
                      <a:pt x="1214" y="201"/>
                    </a:lnTo>
                    <a:lnTo>
                      <a:pt x="1225" y="191"/>
                    </a:lnTo>
                    <a:lnTo>
                      <a:pt x="1237" y="164"/>
                    </a:lnTo>
                    <a:lnTo>
                      <a:pt x="1252" y="138"/>
                    </a:lnTo>
                    <a:lnTo>
                      <a:pt x="1266" y="115"/>
                    </a:lnTo>
                    <a:lnTo>
                      <a:pt x="1281" y="92"/>
                    </a:lnTo>
                    <a:lnTo>
                      <a:pt x="1297" y="71"/>
                    </a:lnTo>
                    <a:lnTo>
                      <a:pt x="1316" y="49"/>
                    </a:lnTo>
                    <a:lnTo>
                      <a:pt x="1334" y="26"/>
                    </a:lnTo>
                    <a:lnTo>
                      <a:pt x="1352" y="3"/>
                    </a:lnTo>
                    <a:lnTo>
                      <a:pt x="1362" y="1"/>
                    </a:lnTo>
                    <a:lnTo>
                      <a:pt x="1370" y="0"/>
                    </a:lnTo>
                    <a:lnTo>
                      <a:pt x="1377" y="0"/>
                    </a:lnTo>
                    <a:lnTo>
                      <a:pt x="1385" y="1"/>
                    </a:lnTo>
                    <a:lnTo>
                      <a:pt x="1395" y="4"/>
                    </a:lnTo>
                    <a:lnTo>
                      <a:pt x="1408" y="7"/>
                    </a:lnTo>
                    <a:lnTo>
                      <a:pt x="1425" y="13"/>
                    </a:lnTo>
                    <a:lnTo>
                      <a:pt x="1447" y="20"/>
                    </a:lnTo>
                    <a:lnTo>
                      <a:pt x="1447" y="22"/>
                    </a:lnTo>
                    <a:lnTo>
                      <a:pt x="1447" y="25"/>
                    </a:lnTo>
                    <a:lnTo>
                      <a:pt x="1447" y="29"/>
                    </a:lnTo>
                    <a:lnTo>
                      <a:pt x="1447" y="31"/>
                    </a:lnTo>
                    <a:lnTo>
                      <a:pt x="1447" y="34"/>
                    </a:lnTo>
                    <a:lnTo>
                      <a:pt x="1447" y="37"/>
                    </a:lnTo>
                    <a:lnTo>
                      <a:pt x="1447" y="41"/>
                    </a:lnTo>
                    <a:lnTo>
                      <a:pt x="1447" y="45"/>
                    </a:lnTo>
                    <a:lnTo>
                      <a:pt x="1433" y="50"/>
                    </a:lnTo>
                    <a:lnTo>
                      <a:pt x="1419" y="59"/>
                    </a:lnTo>
                    <a:lnTo>
                      <a:pt x="1404" y="72"/>
                    </a:lnTo>
                    <a:lnTo>
                      <a:pt x="1392" y="84"/>
                    </a:lnTo>
                    <a:lnTo>
                      <a:pt x="1377" y="100"/>
                    </a:lnTo>
                    <a:lnTo>
                      <a:pt x="1364" y="116"/>
                    </a:lnTo>
                    <a:lnTo>
                      <a:pt x="1351" y="133"/>
                    </a:lnTo>
                    <a:lnTo>
                      <a:pt x="1339" y="151"/>
                    </a:lnTo>
                    <a:lnTo>
                      <a:pt x="1327" y="171"/>
                    </a:lnTo>
                    <a:lnTo>
                      <a:pt x="1316" y="190"/>
                    </a:lnTo>
                    <a:lnTo>
                      <a:pt x="1305" y="208"/>
                    </a:lnTo>
                    <a:lnTo>
                      <a:pt x="1295" y="226"/>
                    </a:lnTo>
                    <a:lnTo>
                      <a:pt x="1279" y="261"/>
                    </a:lnTo>
                    <a:lnTo>
                      <a:pt x="1266" y="292"/>
                    </a:lnTo>
                    <a:lnTo>
                      <a:pt x="1253" y="302"/>
                    </a:lnTo>
                    <a:lnTo>
                      <a:pt x="1239" y="313"/>
                    </a:lnTo>
                    <a:lnTo>
                      <a:pt x="1228" y="325"/>
                    </a:lnTo>
                    <a:lnTo>
                      <a:pt x="1218" y="338"/>
                    </a:lnTo>
                    <a:lnTo>
                      <a:pt x="1208" y="350"/>
                    </a:lnTo>
                    <a:lnTo>
                      <a:pt x="1200" y="365"/>
                    </a:lnTo>
                    <a:lnTo>
                      <a:pt x="1192" y="380"/>
                    </a:lnTo>
                    <a:lnTo>
                      <a:pt x="1184" y="395"/>
                    </a:lnTo>
                    <a:lnTo>
                      <a:pt x="1178" y="412"/>
                    </a:lnTo>
                    <a:lnTo>
                      <a:pt x="1172" y="428"/>
                    </a:lnTo>
                    <a:lnTo>
                      <a:pt x="1168" y="447"/>
                    </a:lnTo>
                    <a:lnTo>
                      <a:pt x="1163" y="464"/>
                    </a:lnTo>
                    <a:lnTo>
                      <a:pt x="1154" y="501"/>
                    </a:lnTo>
                    <a:lnTo>
                      <a:pt x="1149" y="539"/>
                    </a:lnTo>
                    <a:lnTo>
                      <a:pt x="1141" y="617"/>
                    </a:lnTo>
                    <a:lnTo>
                      <a:pt x="1133" y="694"/>
                    </a:lnTo>
                    <a:lnTo>
                      <a:pt x="1128" y="730"/>
                    </a:lnTo>
                    <a:lnTo>
                      <a:pt x="1124" y="766"/>
                    </a:lnTo>
                    <a:lnTo>
                      <a:pt x="1118" y="799"/>
                    </a:lnTo>
                    <a:lnTo>
                      <a:pt x="1110" y="829"/>
                    </a:lnTo>
                    <a:lnTo>
                      <a:pt x="1112" y="830"/>
                    </a:lnTo>
                    <a:lnTo>
                      <a:pt x="1113" y="830"/>
                    </a:lnTo>
                    <a:lnTo>
                      <a:pt x="1115" y="832"/>
                    </a:lnTo>
                    <a:lnTo>
                      <a:pt x="1117" y="833"/>
                    </a:lnTo>
                    <a:lnTo>
                      <a:pt x="1118" y="834"/>
                    </a:lnTo>
                    <a:lnTo>
                      <a:pt x="1119" y="836"/>
                    </a:lnTo>
                    <a:lnTo>
                      <a:pt x="1121" y="837"/>
                    </a:lnTo>
                    <a:lnTo>
                      <a:pt x="1122" y="838"/>
                    </a:lnTo>
                    <a:lnTo>
                      <a:pt x="1135" y="813"/>
                    </a:lnTo>
                    <a:lnTo>
                      <a:pt x="1144" y="792"/>
                    </a:lnTo>
                    <a:lnTo>
                      <a:pt x="1151" y="771"/>
                    </a:lnTo>
                    <a:lnTo>
                      <a:pt x="1157" y="753"/>
                    </a:lnTo>
                    <a:lnTo>
                      <a:pt x="1160" y="735"/>
                    </a:lnTo>
                    <a:lnTo>
                      <a:pt x="1164" y="715"/>
                    </a:lnTo>
                    <a:lnTo>
                      <a:pt x="1167" y="691"/>
                    </a:lnTo>
                    <a:lnTo>
                      <a:pt x="1168" y="666"/>
                    </a:lnTo>
                    <a:lnTo>
                      <a:pt x="1175" y="669"/>
                    </a:lnTo>
                    <a:lnTo>
                      <a:pt x="1180" y="673"/>
                    </a:lnTo>
                    <a:lnTo>
                      <a:pt x="1185" y="677"/>
                    </a:lnTo>
                    <a:lnTo>
                      <a:pt x="1188" y="683"/>
                    </a:lnTo>
                    <a:lnTo>
                      <a:pt x="1193" y="688"/>
                    </a:lnTo>
                    <a:lnTo>
                      <a:pt x="1195" y="695"/>
                    </a:lnTo>
                    <a:lnTo>
                      <a:pt x="1197" y="702"/>
                    </a:lnTo>
                    <a:lnTo>
                      <a:pt x="1199" y="709"/>
                    </a:lnTo>
                    <a:lnTo>
                      <a:pt x="1199" y="726"/>
                    </a:lnTo>
                    <a:lnTo>
                      <a:pt x="1196" y="742"/>
                    </a:lnTo>
                    <a:lnTo>
                      <a:pt x="1193" y="761"/>
                    </a:lnTo>
                    <a:lnTo>
                      <a:pt x="1186" y="779"/>
                    </a:lnTo>
                    <a:lnTo>
                      <a:pt x="1174" y="818"/>
                    </a:lnTo>
                    <a:lnTo>
                      <a:pt x="1158" y="854"/>
                    </a:lnTo>
                    <a:lnTo>
                      <a:pt x="1144" y="886"/>
                    </a:lnTo>
                    <a:lnTo>
                      <a:pt x="1135" y="911"/>
                    </a:lnTo>
                    <a:lnTo>
                      <a:pt x="1128" y="914"/>
                    </a:lnTo>
                    <a:lnTo>
                      <a:pt x="1122" y="917"/>
                    </a:lnTo>
                    <a:lnTo>
                      <a:pt x="1119" y="918"/>
                    </a:lnTo>
                    <a:lnTo>
                      <a:pt x="1117" y="920"/>
                    </a:lnTo>
                    <a:lnTo>
                      <a:pt x="1116" y="923"/>
                    </a:lnTo>
                    <a:lnTo>
                      <a:pt x="1115" y="926"/>
                    </a:lnTo>
                    <a:lnTo>
                      <a:pt x="1112" y="928"/>
                    </a:lnTo>
                    <a:lnTo>
                      <a:pt x="1110" y="931"/>
                    </a:lnTo>
                    <a:lnTo>
                      <a:pt x="1100" y="939"/>
                    </a:lnTo>
                    <a:lnTo>
                      <a:pt x="1090" y="948"/>
                    </a:lnTo>
                    <a:lnTo>
                      <a:pt x="1080" y="959"/>
                    </a:lnTo>
                    <a:lnTo>
                      <a:pt x="1071" y="970"/>
                    </a:lnTo>
                    <a:lnTo>
                      <a:pt x="1063" y="984"/>
                    </a:lnTo>
                    <a:lnTo>
                      <a:pt x="1055" y="997"/>
                    </a:lnTo>
                    <a:lnTo>
                      <a:pt x="1046" y="1013"/>
                    </a:lnTo>
                    <a:lnTo>
                      <a:pt x="1040" y="1028"/>
                    </a:lnTo>
                    <a:lnTo>
                      <a:pt x="1027" y="1061"/>
                    </a:lnTo>
                    <a:lnTo>
                      <a:pt x="1015" y="1097"/>
                    </a:lnTo>
                    <a:lnTo>
                      <a:pt x="1003" y="1135"/>
                    </a:lnTo>
                    <a:lnTo>
                      <a:pt x="993" y="1171"/>
                    </a:lnTo>
                    <a:lnTo>
                      <a:pt x="982" y="1209"/>
                    </a:lnTo>
                    <a:lnTo>
                      <a:pt x="970" y="1245"/>
                    </a:lnTo>
                    <a:lnTo>
                      <a:pt x="959" y="1278"/>
                    </a:lnTo>
                    <a:lnTo>
                      <a:pt x="948" y="1308"/>
                    </a:lnTo>
                    <a:lnTo>
                      <a:pt x="942" y="1323"/>
                    </a:lnTo>
                    <a:lnTo>
                      <a:pt x="936" y="1336"/>
                    </a:lnTo>
                    <a:lnTo>
                      <a:pt x="928" y="1347"/>
                    </a:lnTo>
                    <a:lnTo>
                      <a:pt x="921" y="1358"/>
                    </a:lnTo>
                    <a:lnTo>
                      <a:pt x="915" y="1368"/>
                    </a:lnTo>
                    <a:lnTo>
                      <a:pt x="907" y="1374"/>
                    </a:lnTo>
                    <a:lnTo>
                      <a:pt x="898" y="1382"/>
                    </a:lnTo>
                    <a:lnTo>
                      <a:pt x="890" y="1386"/>
                    </a:lnTo>
                    <a:lnTo>
                      <a:pt x="882" y="1430"/>
                    </a:lnTo>
                    <a:lnTo>
                      <a:pt x="875" y="1471"/>
                    </a:lnTo>
                    <a:lnTo>
                      <a:pt x="870" y="1508"/>
                    </a:lnTo>
                    <a:lnTo>
                      <a:pt x="867" y="1544"/>
                    </a:lnTo>
                    <a:lnTo>
                      <a:pt x="867" y="1563"/>
                    </a:lnTo>
                    <a:lnTo>
                      <a:pt x="868" y="1581"/>
                    </a:lnTo>
                    <a:lnTo>
                      <a:pt x="869" y="1599"/>
                    </a:lnTo>
                    <a:lnTo>
                      <a:pt x="871" y="1618"/>
                    </a:lnTo>
                    <a:lnTo>
                      <a:pt x="875" y="1639"/>
                    </a:lnTo>
                    <a:lnTo>
                      <a:pt x="881" y="1659"/>
                    </a:lnTo>
                    <a:lnTo>
                      <a:pt x="886" y="1682"/>
                    </a:lnTo>
                    <a:lnTo>
                      <a:pt x="893" y="1706"/>
                    </a:lnTo>
                    <a:lnTo>
                      <a:pt x="894" y="1723"/>
                    </a:lnTo>
                    <a:lnTo>
                      <a:pt x="898" y="1737"/>
                    </a:lnTo>
                    <a:lnTo>
                      <a:pt x="901" y="1750"/>
                    </a:lnTo>
                    <a:lnTo>
                      <a:pt x="904" y="1760"/>
                    </a:lnTo>
                    <a:lnTo>
                      <a:pt x="911" y="1771"/>
                    </a:lnTo>
                    <a:lnTo>
                      <a:pt x="917" y="1780"/>
                    </a:lnTo>
                    <a:lnTo>
                      <a:pt x="924" y="1787"/>
                    </a:lnTo>
                    <a:lnTo>
                      <a:pt x="929" y="1793"/>
                    </a:lnTo>
                    <a:lnTo>
                      <a:pt x="945" y="1807"/>
                    </a:lnTo>
                    <a:lnTo>
                      <a:pt x="959" y="1819"/>
                    </a:lnTo>
                    <a:lnTo>
                      <a:pt x="967" y="1826"/>
                    </a:lnTo>
                    <a:lnTo>
                      <a:pt x="974" y="1835"/>
                    </a:lnTo>
                    <a:lnTo>
                      <a:pt x="979" y="1844"/>
                    </a:lnTo>
                    <a:lnTo>
                      <a:pt x="984" y="1855"/>
                    </a:lnTo>
                    <a:lnTo>
                      <a:pt x="1001" y="1869"/>
                    </a:lnTo>
                    <a:lnTo>
                      <a:pt x="1017" y="1885"/>
                    </a:lnTo>
                    <a:lnTo>
                      <a:pt x="1032" y="1902"/>
                    </a:lnTo>
                    <a:lnTo>
                      <a:pt x="1045" y="1921"/>
                    </a:lnTo>
                    <a:lnTo>
                      <a:pt x="1058" y="1939"/>
                    </a:lnTo>
                    <a:lnTo>
                      <a:pt x="1069" y="1959"/>
                    </a:lnTo>
                    <a:lnTo>
                      <a:pt x="1079" y="1980"/>
                    </a:lnTo>
                    <a:lnTo>
                      <a:pt x="1087" y="2000"/>
                    </a:lnTo>
                    <a:lnTo>
                      <a:pt x="1094" y="2022"/>
                    </a:lnTo>
                    <a:lnTo>
                      <a:pt x="1100" y="2044"/>
                    </a:lnTo>
                    <a:lnTo>
                      <a:pt x="1103" y="2068"/>
                    </a:lnTo>
                    <a:lnTo>
                      <a:pt x="1104" y="2092"/>
                    </a:lnTo>
                    <a:lnTo>
                      <a:pt x="1104" y="2115"/>
                    </a:lnTo>
                    <a:lnTo>
                      <a:pt x="1103" y="2139"/>
                    </a:lnTo>
                    <a:lnTo>
                      <a:pt x="1100" y="2164"/>
                    </a:lnTo>
                    <a:lnTo>
                      <a:pt x="1094" y="2189"/>
                    </a:lnTo>
                    <a:lnTo>
                      <a:pt x="1101" y="2190"/>
                    </a:lnTo>
                    <a:lnTo>
                      <a:pt x="1110" y="2191"/>
                    </a:lnTo>
                    <a:lnTo>
                      <a:pt x="1118" y="2191"/>
                    </a:lnTo>
                    <a:lnTo>
                      <a:pt x="1126" y="2192"/>
                    </a:lnTo>
                    <a:lnTo>
                      <a:pt x="1135" y="2193"/>
                    </a:lnTo>
                    <a:lnTo>
                      <a:pt x="1143" y="2194"/>
                    </a:lnTo>
                    <a:lnTo>
                      <a:pt x="1151" y="2195"/>
                    </a:lnTo>
                    <a:lnTo>
                      <a:pt x="1159" y="2197"/>
                    </a:lnTo>
                    <a:lnTo>
                      <a:pt x="1160" y="2195"/>
                    </a:lnTo>
                    <a:lnTo>
                      <a:pt x="1163" y="2197"/>
                    </a:lnTo>
                    <a:lnTo>
                      <a:pt x="1166" y="2198"/>
                    </a:lnTo>
                    <a:lnTo>
                      <a:pt x="1169" y="2202"/>
                    </a:lnTo>
                    <a:lnTo>
                      <a:pt x="1178" y="2211"/>
                    </a:lnTo>
                    <a:lnTo>
                      <a:pt x="1188" y="2225"/>
                    </a:lnTo>
                    <a:lnTo>
                      <a:pt x="1201" y="2243"/>
                    </a:lnTo>
                    <a:lnTo>
                      <a:pt x="1213" y="2266"/>
                    </a:lnTo>
                    <a:lnTo>
                      <a:pt x="1228" y="2291"/>
                    </a:lnTo>
                    <a:lnTo>
                      <a:pt x="1242" y="2319"/>
                    </a:lnTo>
                    <a:lnTo>
                      <a:pt x="1256" y="2350"/>
                    </a:lnTo>
                    <a:lnTo>
                      <a:pt x="1269" y="2383"/>
                    </a:lnTo>
                    <a:lnTo>
                      <a:pt x="1283" y="2418"/>
                    </a:lnTo>
                    <a:lnTo>
                      <a:pt x="1293" y="2454"/>
                    </a:lnTo>
                    <a:lnTo>
                      <a:pt x="1296" y="2472"/>
                    </a:lnTo>
                    <a:lnTo>
                      <a:pt x="1301" y="2492"/>
                    </a:lnTo>
                    <a:lnTo>
                      <a:pt x="1305" y="2510"/>
                    </a:lnTo>
                    <a:lnTo>
                      <a:pt x="1308" y="2529"/>
                    </a:lnTo>
                    <a:lnTo>
                      <a:pt x="1310" y="2549"/>
                    </a:lnTo>
                    <a:lnTo>
                      <a:pt x="1311" y="2568"/>
                    </a:lnTo>
                    <a:lnTo>
                      <a:pt x="1312" y="2587"/>
                    </a:lnTo>
                    <a:lnTo>
                      <a:pt x="1311" y="2606"/>
                    </a:lnTo>
                    <a:lnTo>
                      <a:pt x="1317" y="2630"/>
                    </a:lnTo>
                    <a:lnTo>
                      <a:pt x="1323" y="2653"/>
                    </a:lnTo>
                    <a:lnTo>
                      <a:pt x="1329" y="2677"/>
                    </a:lnTo>
                    <a:lnTo>
                      <a:pt x="1336" y="2700"/>
                    </a:lnTo>
                    <a:lnTo>
                      <a:pt x="1342" y="2723"/>
                    </a:lnTo>
                    <a:lnTo>
                      <a:pt x="1347" y="2747"/>
                    </a:lnTo>
                    <a:lnTo>
                      <a:pt x="1354" y="2771"/>
                    </a:lnTo>
                    <a:lnTo>
                      <a:pt x="1360" y="2794"/>
                    </a:lnTo>
                    <a:lnTo>
                      <a:pt x="1397" y="2849"/>
                    </a:lnTo>
                    <a:lnTo>
                      <a:pt x="1431" y="2899"/>
                    </a:lnTo>
                    <a:lnTo>
                      <a:pt x="1447" y="2923"/>
                    </a:lnTo>
                    <a:lnTo>
                      <a:pt x="1460" y="2947"/>
                    </a:lnTo>
                    <a:lnTo>
                      <a:pt x="1472" y="2971"/>
                    </a:lnTo>
                    <a:lnTo>
                      <a:pt x="1484" y="2994"/>
                    </a:lnTo>
                    <a:lnTo>
                      <a:pt x="1493" y="3019"/>
                    </a:lnTo>
                    <a:lnTo>
                      <a:pt x="1500" y="3044"/>
                    </a:lnTo>
                    <a:lnTo>
                      <a:pt x="1502" y="3057"/>
                    </a:lnTo>
                    <a:lnTo>
                      <a:pt x="1505" y="3070"/>
                    </a:lnTo>
                    <a:lnTo>
                      <a:pt x="1506" y="3085"/>
                    </a:lnTo>
                    <a:lnTo>
                      <a:pt x="1507" y="3097"/>
                    </a:lnTo>
                    <a:lnTo>
                      <a:pt x="1509" y="3113"/>
                    </a:lnTo>
                    <a:lnTo>
                      <a:pt x="1507" y="3127"/>
                    </a:lnTo>
                    <a:lnTo>
                      <a:pt x="1507" y="3142"/>
                    </a:lnTo>
                    <a:lnTo>
                      <a:pt x="1505" y="3158"/>
                    </a:lnTo>
                    <a:lnTo>
                      <a:pt x="1502" y="3175"/>
                    </a:lnTo>
                    <a:lnTo>
                      <a:pt x="1500" y="3191"/>
                    </a:lnTo>
                    <a:lnTo>
                      <a:pt x="1495" y="3209"/>
                    </a:lnTo>
                    <a:lnTo>
                      <a:pt x="1492" y="3229"/>
                    </a:lnTo>
                    <a:lnTo>
                      <a:pt x="1479" y="3252"/>
                    </a:lnTo>
                    <a:lnTo>
                      <a:pt x="1463" y="3280"/>
                    </a:lnTo>
                    <a:lnTo>
                      <a:pt x="1448" y="3313"/>
                    </a:lnTo>
                    <a:lnTo>
                      <a:pt x="1429" y="3346"/>
                    </a:lnTo>
                    <a:lnTo>
                      <a:pt x="1420" y="3361"/>
                    </a:lnTo>
                    <a:lnTo>
                      <a:pt x="1410" y="3375"/>
                    </a:lnTo>
                    <a:lnTo>
                      <a:pt x="1401" y="3389"/>
                    </a:lnTo>
                    <a:lnTo>
                      <a:pt x="1390" y="3403"/>
                    </a:lnTo>
                    <a:lnTo>
                      <a:pt x="1379" y="3413"/>
                    </a:lnTo>
                    <a:lnTo>
                      <a:pt x="1369" y="3422"/>
                    </a:lnTo>
                    <a:lnTo>
                      <a:pt x="1358" y="3430"/>
                    </a:lnTo>
                    <a:lnTo>
                      <a:pt x="1347" y="3433"/>
                    </a:lnTo>
                    <a:lnTo>
                      <a:pt x="1346" y="3420"/>
                    </a:lnTo>
                    <a:lnTo>
                      <a:pt x="1346" y="3408"/>
                    </a:lnTo>
                    <a:lnTo>
                      <a:pt x="1347" y="3399"/>
                    </a:lnTo>
                    <a:lnTo>
                      <a:pt x="1348" y="3391"/>
                    </a:lnTo>
                    <a:lnTo>
                      <a:pt x="1353" y="3386"/>
                    </a:lnTo>
                    <a:lnTo>
                      <a:pt x="1358" y="3380"/>
                    </a:lnTo>
                    <a:lnTo>
                      <a:pt x="1367" y="3374"/>
                    </a:lnTo>
                    <a:lnTo>
                      <a:pt x="1377" y="3368"/>
                    </a:lnTo>
                    <a:lnTo>
                      <a:pt x="1387" y="3348"/>
                    </a:lnTo>
                    <a:lnTo>
                      <a:pt x="1400" y="3329"/>
                    </a:lnTo>
                    <a:lnTo>
                      <a:pt x="1410" y="3308"/>
                    </a:lnTo>
                    <a:lnTo>
                      <a:pt x="1422" y="3290"/>
                    </a:lnTo>
                    <a:lnTo>
                      <a:pt x="1433" y="3270"/>
                    </a:lnTo>
                    <a:lnTo>
                      <a:pt x="1444" y="3250"/>
                    </a:lnTo>
                    <a:lnTo>
                      <a:pt x="1455" y="3232"/>
                    </a:lnTo>
                    <a:lnTo>
                      <a:pt x="1467" y="3212"/>
                    </a:lnTo>
                    <a:lnTo>
                      <a:pt x="1465" y="3187"/>
                    </a:lnTo>
                    <a:lnTo>
                      <a:pt x="1463" y="3161"/>
                    </a:lnTo>
                    <a:lnTo>
                      <a:pt x="1459" y="3133"/>
                    </a:lnTo>
                    <a:lnTo>
                      <a:pt x="1454" y="3105"/>
                    </a:lnTo>
                    <a:lnTo>
                      <a:pt x="1447" y="3078"/>
                    </a:lnTo>
                    <a:lnTo>
                      <a:pt x="1438" y="3049"/>
                    </a:lnTo>
                    <a:lnTo>
                      <a:pt x="1429" y="3021"/>
                    </a:lnTo>
                    <a:lnTo>
                      <a:pt x="1419" y="2993"/>
                    </a:lnTo>
                    <a:lnTo>
                      <a:pt x="1408" y="2964"/>
                    </a:lnTo>
                    <a:lnTo>
                      <a:pt x="1396" y="2937"/>
                    </a:lnTo>
                    <a:lnTo>
                      <a:pt x="1384" y="2910"/>
                    </a:lnTo>
                    <a:lnTo>
                      <a:pt x="1371" y="2886"/>
                    </a:lnTo>
                    <a:lnTo>
                      <a:pt x="1358" y="2861"/>
                    </a:lnTo>
                    <a:lnTo>
                      <a:pt x="1345" y="2837"/>
                    </a:lnTo>
                    <a:lnTo>
                      <a:pt x="1331" y="2814"/>
                    </a:lnTo>
                    <a:lnTo>
                      <a:pt x="1319" y="2794"/>
                    </a:lnTo>
                    <a:lnTo>
                      <a:pt x="1312" y="2760"/>
                    </a:lnTo>
                    <a:lnTo>
                      <a:pt x="1306" y="2725"/>
                    </a:lnTo>
                    <a:lnTo>
                      <a:pt x="1299" y="2691"/>
                    </a:lnTo>
                    <a:lnTo>
                      <a:pt x="1292" y="2654"/>
                    </a:lnTo>
                    <a:lnTo>
                      <a:pt x="1286" y="2620"/>
                    </a:lnTo>
                    <a:lnTo>
                      <a:pt x="1279" y="2585"/>
                    </a:lnTo>
                    <a:lnTo>
                      <a:pt x="1272" y="2551"/>
                    </a:lnTo>
                    <a:lnTo>
                      <a:pt x="1266" y="2517"/>
                    </a:lnTo>
                    <a:lnTo>
                      <a:pt x="1251" y="2517"/>
                    </a:lnTo>
                    <a:lnTo>
                      <a:pt x="1235" y="2517"/>
                    </a:lnTo>
                    <a:lnTo>
                      <a:pt x="1220" y="2517"/>
                    </a:lnTo>
                    <a:lnTo>
                      <a:pt x="1204" y="2517"/>
                    </a:lnTo>
                    <a:lnTo>
                      <a:pt x="1188" y="2517"/>
                    </a:lnTo>
                    <a:lnTo>
                      <a:pt x="1174" y="2517"/>
                    </a:lnTo>
                    <a:lnTo>
                      <a:pt x="1158" y="2517"/>
                    </a:lnTo>
                    <a:lnTo>
                      <a:pt x="1143" y="2517"/>
                    </a:lnTo>
                    <a:lnTo>
                      <a:pt x="1143" y="2512"/>
                    </a:lnTo>
                    <a:lnTo>
                      <a:pt x="1143" y="2509"/>
                    </a:lnTo>
                    <a:lnTo>
                      <a:pt x="1143" y="2507"/>
                    </a:lnTo>
                    <a:lnTo>
                      <a:pt x="1143" y="2503"/>
                    </a:lnTo>
                    <a:lnTo>
                      <a:pt x="1143" y="2501"/>
                    </a:lnTo>
                    <a:lnTo>
                      <a:pt x="1143" y="2497"/>
                    </a:lnTo>
                    <a:lnTo>
                      <a:pt x="1143" y="2494"/>
                    </a:lnTo>
                    <a:lnTo>
                      <a:pt x="1143" y="2492"/>
                    </a:lnTo>
                    <a:lnTo>
                      <a:pt x="1157" y="2492"/>
                    </a:lnTo>
                    <a:lnTo>
                      <a:pt x="1171" y="2492"/>
                    </a:lnTo>
                    <a:lnTo>
                      <a:pt x="1185" y="2492"/>
                    </a:lnTo>
                    <a:lnTo>
                      <a:pt x="1200" y="2492"/>
                    </a:lnTo>
                    <a:lnTo>
                      <a:pt x="1214" y="2492"/>
                    </a:lnTo>
                    <a:lnTo>
                      <a:pt x="1229" y="2492"/>
                    </a:lnTo>
                    <a:lnTo>
                      <a:pt x="1243" y="2492"/>
                    </a:lnTo>
                    <a:lnTo>
                      <a:pt x="1258" y="2492"/>
                    </a:lnTo>
                    <a:lnTo>
                      <a:pt x="1251" y="2443"/>
                    </a:lnTo>
                    <a:lnTo>
                      <a:pt x="1244" y="2403"/>
                    </a:lnTo>
                    <a:lnTo>
                      <a:pt x="1239" y="2385"/>
                    </a:lnTo>
                    <a:lnTo>
                      <a:pt x="1236" y="2368"/>
                    </a:lnTo>
                    <a:lnTo>
                      <a:pt x="1231" y="2353"/>
                    </a:lnTo>
                    <a:lnTo>
                      <a:pt x="1226" y="2338"/>
                    </a:lnTo>
                    <a:lnTo>
                      <a:pt x="1220" y="2325"/>
                    </a:lnTo>
                    <a:lnTo>
                      <a:pt x="1212" y="2310"/>
                    </a:lnTo>
                    <a:lnTo>
                      <a:pt x="1204" y="2296"/>
                    </a:lnTo>
                    <a:lnTo>
                      <a:pt x="1195" y="2282"/>
                    </a:lnTo>
                    <a:lnTo>
                      <a:pt x="1172" y="2252"/>
                    </a:lnTo>
                    <a:lnTo>
                      <a:pt x="1143" y="2217"/>
                    </a:lnTo>
                    <a:lnTo>
                      <a:pt x="1126" y="2218"/>
                    </a:lnTo>
                    <a:lnTo>
                      <a:pt x="1110" y="2221"/>
                    </a:lnTo>
                    <a:lnTo>
                      <a:pt x="1095" y="2226"/>
                    </a:lnTo>
                    <a:lnTo>
                      <a:pt x="1082" y="2233"/>
                    </a:lnTo>
                    <a:lnTo>
                      <a:pt x="1068" y="2241"/>
                    </a:lnTo>
                    <a:lnTo>
                      <a:pt x="1055" y="2250"/>
                    </a:lnTo>
                    <a:lnTo>
                      <a:pt x="1044" y="2261"/>
                    </a:lnTo>
                    <a:lnTo>
                      <a:pt x="1034" y="2273"/>
                    </a:lnTo>
                    <a:lnTo>
                      <a:pt x="1026" y="2285"/>
                    </a:lnTo>
                    <a:lnTo>
                      <a:pt x="1017" y="2300"/>
                    </a:lnTo>
                    <a:lnTo>
                      <a:pt x="1009" y="2313"/>
                    </a:lnTo>
                    <a:lnTo>
                      <a:pt x="1003" y="2329"/>
                    </a:lnTo>
                    <a:lnTo>
                      <a:pt x="999" y="2345"/>
                    </a:lnTo>
                    <a:lnTo>
                      <a:pt x="994" y="2361"/>
                    </a:lnTo>
                    <a:lnTo>
                      <a:pt x="990" y="2377"/>
                    </a:lnTo>
                    <a:lnTo>
                      <a:pt x="987" y="2393"/>
                    </a:lnTo>
                    <a:lnTo>
                      <a:pt x="1002" y="2392"/>
                    </a:lnTo>
                    <a:lnTo>
                      <a:pt x="1016" y="2391"/>
                    </a:lnTo>
                    <a:lnTo>
                      <a:pt x="1030" y="2390"/>
                    </a:lnTo>
                    <a:lnTo>
                      <a:pt x="1044" y="2390"/>
                    </a:lnTo>
                    <a:lnTo>
                      <a:pt x="1059" y="2388"/>
                    </a:lnTo>
                    <a:lnTo>
                      <a:pt x="1072" y="2387"/>
                    </a:lnTo>
                    <a:lnTo>
                      <a:pt x="1087" y="2386"/>
                    </a:lnTo>
                    <a:lnTo>
                      <a:pt x="1102" y="2385"/>
                    </a:lnTo>
                    <a:lnTo>
                      <a:pt x="1102" y="2390"/>
                    </a:lnTo>
                    <a:lnTo>
                      <a:pt x="1102" y="2393"/>
                    </a:lnTo>
                    <a:lnTo>
                      <a:pt x="1102" y="2396"/>
                    </a:lnTo>
                    <a:lnTo>
                      <a:pt x="1102" y="2402"/>
                    </a:lnTo>
                    <a:lnTo>
                      <a:pt x="1102" y="2405"/>
                    </a:lnTo>
                    <a:lnTo>
                      <a:pt x="1102" y="2410"/>
                    </a:lnTo>
                    <a:lnTo>
                      <a:pt x="1102" y="2413"/>
                    </a:lnTo>
                    <a:lnTo>
                      <a:pt x="1102" y="2418"/>
                    </a:lnTo>
                    <a:lnTo>
                      <a:pt x="1095" y="2418"/>
                    </a:lnTo>
                    <a:lnTo>
                      <a:pt x="1090" y="2419"/>
                    </a:lnTo>
                    <a:lnTo>
                      <a:pt x="1084" y="2420"/>
                    </a:lnTo>
                    <a:lnTo>
                      <a:pt x="1078" y="2421"/>
                    </a:lnTo>
                    <a:lnTo>
                      <a:pt x="1071" y="2423"/>
                    </a:lnTo>
                    <a:lnTo>
                      <a:pt x="1065" y="2424"/>
                    </a:lnTo>
                    <a:lnTo>
                      <a:pt x="1059" y="2425"/>
                    </a:lnTo>
                    <a:lnTo>
                      <a:pt x="1053" y="2425"/>
                    </a:lnTo>
                    <a:lnTo>
                      <a:pt x="1053" y="2427"/>
                    </a:lnTo>
                    <a:lnTo>
                      <a:pt x="1053" y="2430"/>
                    </a:lnTo>
                    <a:lnTo>
                      <a:pt x="1053" y="2432"/>
                    </a:lnTo>
                    <a:lnTo>
                      <a:pt x="1053" y="2434"/>
                    </a:lnTo>
                    <a:lnTo>
                      <a:pt x="1053" y="2436"/>
                    </a:lnTo>
                    <a:lnTo>
                      <a:pt x="1053" y="2438"/>
                    </a:lnTo>
                    <a:lnTo>
                      <a:pt x="1053" y="2440"/>
                    </a:lnTo>
                    <a:lnTo>
                      <a:pt x="1053" y="2442"/>
                    </a:lnTo>
                    <a:lnTo>
                      <a:pt x="1059" y="2442"/>
                    </a:lnTo>
                    <a:lnTo>
                      <a:pt x="1065" y="2442"/>
                    </a:lnTo>
                    <a:lnTo>
                      <a:pt x="1071" y="2442"/>
                    </a:lnTo>
                    <a:lnTo>
                      <a:pt x="1078" y="2442"/>
                    </a:lnTo>
                    <a:lnTo>
                      <a:pt x="1084" y="2442"/>
                    </a:lnTo>
                    <a:lnTo>
                      <a:pt x="1090" y="2442"/>
                    </a:lnTo>
                    <a:lnTo>
                      <a:pt x="1095" y="2442"/>
                    </a:lnTo>
                    <a:lnTo>
                      <a:pt x="1102" y="2442"/>
                    </a:lnTo>
                    <a:lnTo>
                      <a:pt x="1102" y="2445"/>
                    </a:lnTo>
                    <a:lnTo>
                      <a:pt x="1102" y="2449"/>
                    </a:lnTo>
                    <a:lnTo>
                      <a:pt x="1102" y="2451"/>
                    </a:lnTo>
                    <a:lnTo>
                      <a:pt x="1102" y="2454"/>
                    </a:lnTo>
                    <a:lnTo>
                      <a:pt x="1102" y="2457"/>
                    </a:lnTo>
                    <a:lnTo>
                      <a:pt x="1102" y="2461"/>
                    </a:lnTo>
                    <a:lnTo>
                      <a:pt x="1102" y="2463"/>
                    </a:lnTo>
                    <a:lnTo>
                      <a:pt x="1102" y="2467"/>
                    </a:lnTo>
                    <a:lnTo>
                      <a:pt x="1087" y="2467"/>
                    </a:lnTo>
                    <a:lnTo>
                      <a:pt x="1071" y="2467"/>
                    </a:lnTo>
                    <a:lnTo>
                      <a:pt x="1057" y="2467"/>
                    </a:lnTo>
                    <a:lnTo>
                      <a:pt x="1041" y="2467"/>
                    </a:lnTo>
                    <a:lnTo>
                      <a:pt x="1026" y="2467"/>
                    </a:lnTo>
                    <a:lnTo>
                      <a:pt x="1010" y="2467"/>
                    </a:lnTo>
                    <a:lnTo>
                      <a:pt x="995" y="2467"/>
                    </a:lnTo>
                    <a:lnTo>
                      <a:pt x="979" y="2467"/>
                    </a:lnTo>
                    <a:lnTo>
                      <a:pt x="977" y="2471"/>
                    </a:lnTo>
                    <a:lnTo>
                      <a:pt x="975" y="2477"/>
                    </a:lnTo>
                    <a:lnTo>
                      <a:pt x="974" y="2482"/>
                    </a:lnTo>
                    <a:lnTo>
                      <a:pt x="971" y="2487"/>
                    </a:lnTo>
                    <a:lnTo>
                      <a:pt x="969" y="2493"/>
                    </a:lnTo>
                    <a:lnTo>
                      <a:pt x="968" y="2497"/>
                    </a:lnTo>
                    <a:lnTo>
                      <a:pt x="966" y="2502"/>
                    </a:lnTo>
                    <a:lnTo>
                      <a:pt x="963" y="2508"/>
                    </a:lnTo>
                    <a:lnTo>
                      <a:pt x="969" y="2508"/>
                    </a:lnTo>
                    <a:lnTo>
                      <a:pt x="976" y="2508"/>
                    </a:lnTo>
                    <a:lnTo>
                      <a:pt x="982" y="2508"/>
                    </a:lnTo>
                    <a:lnTo>
                      <a:pt x="987" y="2508"/>
                    </a:lnTo>
                    <a:lnTo>
                      <a:pt x="994" y="2508"/>
                    </a:lnTo>
                    <a:lnTo>
                      <a:pt x="1000" y="2508"/>
                    </a:lnTo>
                    <a:lnTo>
                      <a:pt x="1007" y="2508"/>
                    </a:lnTo>
                    <a:lnTo>
                      <a:pt x="1012" y="2508"/>
                    </a:lnTo>
                    <a:lnTo>
                      <a:pt x="1011" y="2511"/>
                    </a:lnTo>
                    <a:lnTo>
                      <a:pt x="1010" y="2517"/>
                    </a:lnTo>
                    <a:lnTo>
                      <a:pt x="1009" y="2520"/>
                    </a:lnTo>
                    <a:lnTo>
                      <a:pt x="1008" y="2524"/>
                    </a:lnTo>
                    <a:lnTo>
                      <a:pt x="1007" y="2528"/>
                    </a:lnTo>
                    <a:lnTo>
                      <a:pt x="1005" y="2532"/>
                    </a:lnTo>
                    <a:lnTo>
                      <a:pt x="1005" y="2536"/>
                    </a:lnTo>
                    <a:lnTo>
                      <a:pt x="1004" y="2539"/>
                    </a:lnTo>
                    <a:lnTo>
                      <a:pt x="999" y="2539"/>
                    </a:lnTo>
                    <a:lnTo>
                      <a:pt x="992" y="2539"/>
                    </a:lnTo>
                    <a:lnTo>
                      <a:pt x="985" y="2539"/>
                    </a:lnTo>
                    <a:lnTo>
                      <a:pt x="979" y="2539"/>
                    </a:lnTo>
                    <a:lnTo>
                      <a:pt x="974" y="2539"/>
                    </a:lnTo>
                    <a:lnTo>
                      <a:pt x="968" y="2539"/>
                    </a:lnTo>
                    <a:lnTo>
                      <a:pt x="960" y="2539"/>
                    </a:lnTo>
                    <a:lnTo>
                      <a:pt x="954" y="2539"/>
                    </a:lnTo>
                    <a:lnTo>
                      <a:pt x="949" y="2560"/>
                    </a:lnTo>
                    <a:lnTo>
                      <a:pt x="944" y="2579"/>
                    </a:lnTo>
                    <a:lnTo>
                      <a:pt x="938" y="2599"/>
                    </a:lnTo>
                    <a:lnTo>
                      <a:pt x="932" y="2618"/>
                    </a:lnTo>
                    <a:lnTo>
                      <a:pt x="926" y="2638"/>
                    </a:lnTo>
                    <a:lnTo>
                      <a:pt x="921" y="2658"/>
                    </a:lnTo>
                    <a:lnTo>
                      <a:pt x="916" y="2677"/>
                    </a:lnTo>
                    <a:lnTo>
                      <a:pt x="910" y="2696"/>
                    </a:lnTo>
                    <a:lnTo>
                      <a:pt x="899" y="2773"/>
                    </a:lnTo>
                    <a:lnTo>
                      <a:pt x="887" y="2847"/>
                    </a:lnTo>
                    <a:lnTo>
                      <a:pt x="881" y="2884"/>
                    </a:lnTo>
                    <a:lnTo>
                      <a:pt x="873" y="2920"/>
                    </a:lnTo>
                    <a:lnTo>
                      <a:pt x="864" y="2954"/>
                    </a:lnTo>
                    <a:lnTo>
                      <a:pt x="853" y="2988"/>
                    </a:lnTo>
                    <a:lnTo>
                      <a:pt x="841" y="3021"/>
                    </a:lnTo>
                    <a:lnTo>
                      <a:pt x="827" y="3053"/>
                    </a:lnTo>
                    <a:lnTo>
                      <a:pt x="818" y="3069"/>
                    </a:lnTo>
                    <a:lnTo>
                      <a:pt x="810" y="3085"/>
                    </a:lnTo>
                    <a:lnTo>
                      <a:pt x="801" y="3099"/>
                    </a:lnTo>
                    <a:lnTo>
                      <a:pt x="791" y="3115"/>
                    </a:lnTo>
                    <a:lnTo>
                      <a:pt x="781" y="3129"/>
                    </a:lnTo>
                    <a:lnTo>
                      <a:pt x="769" y="3144"/>
                    </a:lnTo>
                    <a:lnTo>
                      <a:pt x="757" y="3157"/>
                    </a:lnTo>
                    <a:lnTo>
                      <a:pt x="744" y="3172"/>
                    </a:lnTo>
                    <a:lnTo>
                      <a:pt x="731" y="3186"/>
                    </a:lnTo>
                    <a:lnTo>
                      <a:pt x="716" y="3199"/>
                    </a:lnTo>
                    <a:lnTo>
                      <a:pt x="700" y="3212"/>
                    </a:lnTo>
                    <a:lnTo>
                      <a:pt x="685" y="3224"/>
                    </a:lnTo>
                    <a:lnTo>
                      <a:pt x="666" y="3232"/>
                    </a:lnTo>
                    <a:lnTo>
                      <a:pt x="647" y="3240"/>
                    </a:lnTo>
                    <a:lnTo>
                      <a:pt x="630" y="3248"/>
                    </a:lnTo>
                    <a:lnTo>
                      <a:pt x="610" y="3257"/>
                    </a:lnTo>
                    <a:lnTo>
                      <a:pt x="593" y="3265"/>
                    </a:lnTo>
                    <a:lnTo>
                      <a:pt x="574" y="3273"/>
                    </a:lnTo>
                    <a:lnTo>
                      <a:pt x="555" y="3281"/>
                    </a:lnTo>
                    <a:lnTo>
                      <a:pt x="538" y="3290"/>
                    </a:lnTo>
                    <a:lnTo>
                      <a:pt x="482" y="3299"/>
                    </a:lnTo>
                    <a:lnTo>
                      <a:pt x="421" y="3312"/>
                    </a:lnTo>
                    <a:lnTo>
                      <a:pt x="390" y="3317"/>
                    </a:lnTo>
                    <a:lnTo>
                      <a:pt x="359" y="3324"/>
                    </a:lnTo>
                    <a:lnTo>
                      <a:pt x="327" y="3332"/>
                    </a:lnTo>
                    <a:lnTo>
                      <a:pt x="298" y="3342"/>
                    </a:lnTo>
                    <a:lnTo>
                      <a:pt x="268" y="3353"/>
                    </a:lnTo>
                    <a:lnTo>
                      <a:pt x="239" y="3364"/>
                    </a:lnTo>
                    <a:lnTo>
                      <a:pt x="226" y="3372"/>
                    </a:lnTo>
                    <a:lnTo>
                      <a:pt x="213" y="3379"/>
                    </a:lnTo>
                    <a:lnTo>
                      <a:pt x="200" y="3387"/>
                    </a:lnTo>
                    <a:lnTo>
                      <a:pt x="187" y="3393"/>
                    </a:lnTo>
                    <a:lnTo>
                      <a:pt x="175" y="3404"/>
                    </a:lnTo>
                    <a:lnTo>
                      <a:pt x="164" y="3412"/>
                    </a:lnTo>
                    <a:lnTo>
                      <a:pt x="154" y="3421"/>
                    </a:lnTo>
                    <a:lnTo>
                      <a:pt x="143" y="3432"/>
                    </a:lnTo>
                    <a:lnTo>
                      <a:pt x="134" y="3442"/>
                    </a:lnTo>
                    <a:lnTo>
                      <a:pt x="125" y="3455"/>
                    </a:lnTo>
                    <a:lnTo>
                      <a:pt x="118" y="3466"/>
                    </a:lnTo>
                    <a:lnTo>
                      <a:pt x="112" y="3477"/>
                    </a:lnTo>
                    <a:lnTo>
                      <a:pt x="95" y="3492"/>
                    </a:lnTo>
                    <a:lnTo>
                      <a:pt x="83" y="3501"/>
                    </a:lnTo>
                    <a:lnTo>
                      <a:pt x="73" y="3509"/>
                    </a:lnTo>
                    <a:lnTo>
                      <a:pt x="66" y="3515"/>
                    </a:lnTo>
                    <a:lnTo>
                      <a:pt x="61" y="3517"/>
                    </a:lnTo>
                    <a:lnTo>
                      <a:pt x="56" y="3518"/>
                    </a:lnTo>
                    <a:lnTo>
                      <a:pt x="50" y="3520"/>
                    </a:lnTo>
                    <a:lnTo>
                      <a:pt x="46" y="3520"/>
                    </a:lnTo>
                  </a:path>
                </a:pathLst>
              </a:custGeom>
              <a:noFill/>
              <a:ln w="1588">
                <a:solidFill>
                  <a:srgbClr val="1991C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302" y="3530"/>
                <a:ext cx="43" cy="35"/>
              </a:xfrm>
              <a:custGeom>
                <a:avLst/>
                <a:gdLst>
                  <a:gd name="T0" fmla="*/ 0 w 172"/>
                  <a:gd name="T1" fmla="*/ 139 h 139"/>
                  <a:gd name="T2" fmla="*/ 7 w 172"/>
                  <a:gd name="T3" fmla="*/ 121 h 139"/>
                  <a:gd name="T4" fmla="*/ 14 w 172"/>
                  <a:gd name="T5" fmla="*/ 106 h 139"/>
                  <a:gd name="T6" fmla="*/ 21 w 172"/>
                  <a:gd name="T7" fmla="*/ 90 h 139"/>
                  <a:gd name="T8" fmla="*/ 29 w 172"/>
                  <a:gd name="T9" fmla="*/ 78 h 139"/>
                  <a:gd name="T10" fmla="*/ 37 w 172"/>
                  <a:gd name="T11" fmla="*/ 66 h 139"/>
                  <a:gd name="T12" fmla="*/ 45 w 172"/>
                  <a:gd name="T13" fmla="*/ 56 h 139"/>
                  <a:gd name="T14" fmla="*/ 55 w 172"/>
                  <a:gd name="T15" fmla="*/ 47 h 139"/>
                  <a:gd name="T16" fmla="*/ 64 w 172"/>
                  <a:gd name="T17" fmla="*/ 38 h 139"/>
                  <a:gd name="T18" fmla="*/ 74 w 172"/>
                  <a:gd name="T19" fmla="*/ 31 h 139"/>
                  <a:gd name="T20" fmla="*/ 86 w 172"/>
                  <a:gd name="T21" fmla="*/ 25 h 139"/>
                  <a:gd name="T22" fmla="*/ 97 w 172"/>
                  <a:gd name="T23" fmla="*/ 21 h 139"/>
                  <a:gd name="T24" fmla="*/ 111 w 172"/>
                  <a:gd name="T25" fmla="*/ 14 h 139"/>
                  <a:gd name="T26" fmla="*/ 139 w 172"/>
                  <a:gd name="T27" fmla="*/ 6 h 139"/>
                  <a:gd name="T28" fmla="*/ 172 w 172"/>
                  <a:gd name="T29" fmla="*/ 0 h 139"/>
                  <a:gd name="T30" fmla="*/ 156 w 172"/>
                  <a:gd name="T31" fmla="*/ 35 h 139"/>
                  <a:gd name="T32" fmla="*/ 144 w 172"/>
                  <a:gd name="T33" fmla="*/ 64 h 139"/>
                  <a:gd name="T34" fmla="*/ 137 w 172"/>
                  <a:gd name="T35" fmla="*/ 76 h 139"/>
                  <a:gd name="T36" fmla="*/ 129 w 172"/>
                  <a:gd name="T37" fmla="*/ 85 h 139"/>
                  <a:gd name="T38" fmla="*/ 122 w 172"/>
                  <a:gd name="T39" fmla="*/ 93 h 139"/>
                  <a:gd name="T40" fmla="*/ 114 w 172"/>
                  <a:gd name="T41" fmla="*/ 101 h 139"/>
                  <a:gd name="T42" fmla="*/ 105 w 172"/>
                  <a:gd name="T43" fmla="*/ 107 h 139"/>
                  <a:gd name="T44" fmla="*/ 95 w 172"/>
                  <a:gd name="T45" fmla="*/ 113 h 139"/>
                  <a:gd name="T46" fmla="*/ 85 w 172"/>
                  <a:gd name="T47" fmla="*/ 117 h 139"/>
                  <a:gd name="T48" fmla="*/ 71 w 172"/>
                  <a:gd name="T49" fmla="*/ 122 h 139"/>
                  <a:gd name="T50" fmla="*/ 39 w 172"/>
                  <a:gd name="T51" fmla="*/ 131 h 139"/>
                  <a:gd name="T52" fmla="*/ 0 w 172"/>
                  <a:gd name="T53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2" h="139">
                    <a:moveTo>
                      <a:pt x="0" y="139"/>
                    </a:moveTo>
                    <a:lnTo>
                      <a:pt x="7" y="121"/>
                    </a:lnTo>
                    <a:lnTo>
                      <a:pt x="14" y="106"/>
                    </a:lnTo>
                    <a:lnTo>
                      <a:pt x="21" y="90"/>
                    </a:lnTo>
                    <a:lnTo>
                      <a:pt x="29" y="78"/>
                    </a:lnTo>
                    <a:lnTo>
                      <a:pt x="37" y="66"/>
                    </a:lnTo>
                    <a:lnTo>
                      <a:pt x="45" y="56"/>
                    </a:lnTo>
                    <a:lnTo>
                      <a:pt x="55" y="47"/>
                    </a:lnTo>
                    <a:lnTo>
                      <a:pt x="64" y="38"/>
                    </a:lnTo>
                    <a:lnTo>
                      <a:pt x="74" y="31"/>
                    </a:lnTo>
                    <a:lnTo>
                      <a:pt x="86" y="25"/>
                    </a:lnTo>
                    <a:lnTo>
                      <a:pt x="97" y="21"/>
                    </a:lnTo>
                    <a:lnTo>
                      <a:pt x="111" y="14"/>
                    </a:lnTo>
                    <a:lnTo>
                      <a:pt x="139" y="6"/>
                    </a:lnTo>
                    <a:lnTo>
                      <a:pt x="172" y="0"/>
                    </a:lnTo>
                    <a:lnTo>
                      <a:pt x="156" y="35"/>
                    </a:lnTo>
                    <a:lnTo>
                      <a:pt x="144" y="64"/>
                    </a:lnTo>
                    <a:lnTo>
                      <a:pt x="137" y="76"/>
                    </a:lnTo>
                    <a:lnTo>
                      <a:pt x="129" y="85"/>
                    </a:lnTo>
                    <a:lnTo>
                      <a:pt x="122" y="93"/>
                    </a:lnTo>
                    <a:lnTo>
                      <a:pt x="114" y="101"/>
                    </a:lnTo>
                    <a:lnTo>
                      <a:pt x="105" y="107"/>
                    </a:lnTo>
                    <a:lnTo>
                      <a:pt x="95" y="113"/>
                    </a:lnTo>
                    <a:lnTo>
                      <a:pt x="85" y="117"/>
                    </a:lnTo>
                    <a:lnTo>
                      <a:pt x="71" y="122"/>
                    </a:lnTo>
                    <a:lnTo>
                      <a:pt x="39" y="131"/>
                    </a:lnTo>
                    <a:lnTo>
                      <a:pt x="0" y="139"/>
                    </a:lnTo>
                  </a:path>
                </a:pathLst>
              </a:custGeom>
              <a:noFill/>
              <a:ln w="1588">
                <a:solidFill>
                  <a:srgbClr val="1991C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517" y="3508"/>
                <a:ext cx="15" cy="34"/>
              </a:xfrm>
              <a:custGeom>
                <a:avLst/>
                <a:gdLst>
                  <a:gd name="T0" fmla="*/ 40 w 57"/>
                  <a:gd name="T1" fmla="*/ 138 h 138"/>
                  <a:gd name="T2" fmla="*/ 35 w 57"/>
                  <a:gd name="T3" fmla="*/ 121 h 138"/>
                  <a:gd name="T4" fmla="*/ 30 w 57"/>
                  <a:gd name="T5" fmla="*/ 103 h 138"/>
                  <a:gd name="T6" fmla="*/ 25 w 57"/>
                  <a:gd name="T7" fmla="*/ 86 h 138"/>
                  <a:gd name="T8" fmla="*/ 21 w 57"/>
                  <a:gd name="T9" fmla="*/ 69 h 138"/>
                  <a:gd name="T10" fmla="*/ 15 w 57"/>
                  <a:gd name="T11" fmla="*/ 52 h 138"/>
                  <a:gd name="T12" fmla="*/ 9 w 57"/>
                  <a:gd name="T13" fmla="*/ 34 h 138"/>
                  <a:gd name="T14" fmla="*/ 5 w 57"/>
                  <a:gd name="T15" fmla="*/ 17 h 138"/>
                  <a:gd name="T16" fmla="*/ 0 w 57"/>
                  <a:gd name="T17" fmla="*/ 0 h 138"/>
                  <a:gd name="T18" fmla="*/ 1 w 57"/>
                  <a:gd name="T19" fmla="*/ 0 h 138"/>
                  <a:gd name="T20" fmla="*/ 4 w 57"/>
                  <a:gd name="T21" fmla="*/ 0 h 138"/>
                  <a:gd name="T22" fmla="*/ 6 w 57"/>
                  <a:gd name="T23" fmla="*/ 0 h 138"/>
                  <a:gd name="T24" fmla="*/ 7 w 57"/>
                  <a:gd name="T25" fmla="*/ 0 h 138"/>
                  <a:gd name="T26" fmla="*/ 9 w 57"/>
                  <a:gd name="T27" fmla="*/ 0 h 138"/>
                  <a:gd name="T28" fmla="*/ 12 w 57"/>
                  <a:gd name="T29" fmla="*/ 0 h 138"/>
                  <a:gd name="T30" fmla="*/ 14 w 57"/>
                  <a:gd name="T31" fmla="*/ 0 h 138"/>
                  <a:gd name="T32" fmla="*/ 17 w 57"/>
                  <a:gd name="T33" fmla="*/ 0 h 138"/>
                  <a:gd name="T34" fmla="*/ 26 w 57"/>
                  <a:gd name="T35" fmla="*/ 21 h 138"/>
                  <a:gd name="T36" fmla="*/ 33 w 57"/>
                  <a:gd name="T37" fmla="*/ 38 h 138"/>
                  <a:gd name="T38" fmla="*/ 38 w 57"/>
                  <a:gd name="T39" fmla="*/ 53 h 138"/>
                  <a:gd name="T40" fmla="*/ 42 w 57"/>
                  <a:gd name="T41" fmla="*/ 65 h 138"/>
                  <a:gd name="T42" fmla="*/ 47 w 57"/>
                  <a:gd name="T43" fmla="*/ 79 h 138"/>
                  <a:gd name="T44" fmla="*/ 50 w 57"/>
                  <a:gd name="T45" fmla="*/ 94 h 138"/>
                  <a:gd name="T46" fmla="*/ 54 w 57"/>
                  <a:gd name="T47" fmla="*/ 114 h 138"/>
                  <a:gd name="T48" fmla="*/ 57 w 57"/>
                  <a:gd name="T49" fmla="*/ 138 h 138"/>
                  <a:gd name="T50" fmla="*/ 55 w 57"/>
                  <a:gd name="T51" fmla="*/ 138 h 138"/>
                  <a:gd name="T52" fmla="*/ 54 w 57"/>
                  <a:gd name="T53" fmla="*/ 138 h 138"/>
                  <a:gd name="T54" fmla="*/ 51 w 57"/>
                  <a:gd name="T55" fmla="*/ 138 h 138"/>
                  <a:gd name="T56" fmla="*/ 49 w 57"/>
                  <a:gd name="T57" fmla="*/ 138 h 138"/>
                  <a:gd name="T58" fmla="*/ 47 w 57"/>
                  <a:gd name="T59" fmla="*/ 138 h 138"/>
                  <a:gd name="T60" fmla="*/ 45 w 57"/>
                  <a:gd name="T61" fmla="*/ 138 h 138"/>
                  <a:gd name="T62" fmla="*/ 42 w 57"/>
                  <a:gd name="T63" fmla="*/ 138 h 138"/>
                  <a:gd name="T64" fmla="*/ 40 w 57"/>
                  <a:gd name="T6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138">
                    <a:moveTo>
                      <a:pt x="40" y="138"/>
                    </a:moveTo>
                    <a:lnTo>
                      <a:pt x="35" y="121"/>
                    </a:lnTo>
                    <a:lnTo>
                      <a:pt x="30" y="103"/>
                    </a:lnTo>
                    <a:lnTo>
                      <a:pt x="25" y="86"/>
                    </a:lnTo>
                    <a:lnTo>
                      <a:pt x="21" y="69"/>
                    </a:lnTo>
                    <a:lnTo>
                      <a:pt x="15" y="52"/>
                    </a:lnTo>
                    <a:lnTo>
                      <a:pt x="9" y="34"/>
                    </a:lnTo>
                    <a:lnTo>
                      <a:pt x="5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6" y="21"/>
                    </a:lnTo>
                    <a:lnTo>
                      <a:pt x="33" y="38"/>
                    </a:lnTo>
                    <a:lnTo>
                      <a:pt x="38" y="53"/>
                    </a:lnTo>
                    <a:lnTo>
                      <a:pt x="42" y="65"/>
                    </a:lnTo>
                    <a:lnTo>
                      <a:pt x="47" y="79"/>
                    </a:lnTo>
                    <a:lnTo>
                      <a:pt x="50" y="94"/>
                    </a:lnTo>
                    <a:lnTo>
                      <a:pt x="54" y="114"/>
                    </a:lnTo>
                    <a:lnTo>
                      <a:pt x="57" y="138"/>
                    </a:lnTo>
                    <a:lnTo>
                      <a:pt x="55" y="138"/>
                    </a:lnTo>
                    <a:lnTo>
                      <a:pt x="54" y="138"/>
                    </a:lnTo>
                    <a:lnTo>
                      <a:pt x="51" y="138"/>
                    </a:lnTo>
                    <a:lnTo>
                      <a:pt x="49" y="138"/>
                    </a:lnTo>
                    <a:lnTo>
                      <a:pt x="47" y="138"/>
                    </a:lnTo>
                    <a:lnTo>
                      <a:pt x="45" y="138"/>
                    </a:lnTo>
                    <a:lnTo>
                      <a:pt x="42" y="138"/>
                    </a:lnTo>
                    <a:lnTo>
                      <a:pt x="40" y="138"/>
                    </a:lnTo>
                  </a:path>
                </a:pathLst>
              </a:custGeom>
              <a:noFill/>
              <a:ln w="1588">
                <a:solidFill>
                  <a:srgbClr val="1991C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371" y="3053"/>
                <a:ext cx="25" cy="63"/>
              </a:xfrm>
              <a:custGeom>
                <a:avLst/>
                <a:gdLst>
                  <a:gd name="T0" fmla="*/ 4 w 102"/>
                  <a:gd name="T1" fmla="*/ 250 h 254"/>
                  <a:gd name="T2" fmla="*/ 1 w 102"/>
                  <a:gd name="T3" fmla="*/ 236 h 254"/>
                  <a:gd name="T4" fmla="*/ 0 w 102"/>
                  <a:gd name="T5" fmla="*/ 222 h 254"/>
                  <a:gd name="T6" fmla="*/ 0 w 102"/>
                  <a:gd name="T7" fmla="*/ 207 h 254"/>
                  <a:gd name="T8" fmla="*/ 0 w 102"/>
                  <a:gd name="T9" fmla="*/ 195 h 254"/>
                  <a:gd name="T10" fmla="*/ 1 w 102"/>
                  <a:gd name="T11" fmla="*/ 183 h 254"/>
                  <a:gd name="T12" fmla="*/ 2 w 102"/>
                  <a:gd name="T13" fmla="*/ 178 h 254"/>
                  <a:gd name="T14" fmla="*/ 2 w 102"/>
                  <a:gd name="T15" fmla="*/ 176 h 254"/>
                  <a:gd name="T16" fmla="*/ 2 w 102"/>
                  <a:gd name="T17" fmla="*/ 175 h 254"/>
                  <a:gd name="T18" fmla="*/ 4 w 102"/>
                  <a:gd name="T19" fmla="*/ 178 h 254"/>
                  <a:gd name="T20" fmla="*/ 4 w 102"/>
                  <a:gd name="T21" fmla="*/ 180 h 254"/>
                  <a:gd name="T22" fmla="*/ 9 w 102"/>
                  <a:gd name="T23" fmla="*/ 164 h 254"/>
                  <a:gd name="T24" fmla="*/ 13 w 102"/>
                  <a:gd name="T25" fmla="*/ 149 h 254"/>
                  <a:gd name="T26" fmla="*/ 17 w 102"/>
                  <a:gd name="T27" fmla="*/ 137 h 254"/>
                  <a:gd name="T28" fmla="*/ 24 w 102"/>
                  <a:gd name="T29" fmla="*/ 121 h 254"/>
                  <a:gd name="T30" fmla="*/ 32 w 102"/>
                  <a:gd name="T31" fmla="*/ 103 h 254"/>
                  <a:gd name="T32" fmla="*/ 46 w 102"/>
                  <a:gd name="T33" fmla="*/ 78 h 254"/>
                  <a:gd name="T34" fmla="*/ 64 w 102"/>
                  <a:gd name="T35" fmla="*/ 44 h 254"/>
                  <a:gd name="T36" fmla="*/ 85 w 102"/>
                  <a:gd name="T37" fmla="*/ 0 h 254"/>
                  <a:gd name="T38" fmla="*/ 88 w 102"/>
                  <a:gd name="T39" fmla="*/ 0 h 254"/>
                  <a:gd name="T40" fmla="*/ 91 w 102"/>
                  <a:gd name="T41" fmla="*/ 0 h 254"/>
                  <a:gd name="T42" fmla="*/ 93 w 102"/>
                  <a:gd name="T43" fmla="*/ 0 h 254"/>
                  <a:gd name="T44" fmla="*/ 94 w 102"/>
                  <a:gd name="T45" fmla="*/ 0 h 254"/>
                  <a:gd name="T46" fmla="*/ 97 w 102"/>
                  <a:gd name="T47" fmla="*/ 0 h 254"/>
                  <a:gd name="T48" fmla="*/ 99 w 102"/>
                  <a:gd name="T49" fmla="*/ 0 h 254"/>
                  <a:gd name="T50" fmla="*/ 100 w 102"/>
                  <a:gd name="T51" fmla="*/ 0 h 254"/>
                  <a:gd name="T52" fmla="*/ 102 w 102"/>
                  <a:gd name="T53" fmla="*/ 0 h 254"/>
                  <a:gd name="T54" fmla="*/ 100 w 102"/>
                  <a:gd name="T55" fmla="*/ 13 h 254"/>
                  <a:gd name="T56" fmla="*/ 97 w 102"/>
                  <a:gd name="T57" fmla="*/ 35 h 254"/>
                  <a:gd name="T58" fmla="*/ 91 w 102"/>
                  <a:gd name="T59" fmla="*/ 62 h 254"/>
                  <a:gd name="T60" fmla="*/ 83 w 102"/>
                  <a:gd name="T61" fmla="*/ 92 h 254"/>
                  <a:gd name="T62" fmla="*/ 74 w 102"/>
                  <a:gd name="T63" fmla="*/ 124 h 254"/>
                  <a:gd name="T64" fmla="*/ 65 w 102"/>
                  <a:gd name="T65" fmla="*/ 155 h 254"/>
                  <a:gd name="T66" fmla="*/ 58 w 102"/>
                  <a:gd name="T67" fmla="*/ 170 h 254"/>
                  <a:gd name="T68" fmla="*/ 52 w 102"/>
                  <a:gd name="T69" fmla="*/ 181 h 254"/>
                  <a:gd name="T70" fmla="*/ 47 w 102"/>
                  <a:gd name="T71" fmla="*/ 193 h 254"/>
                  <a:gd name="T72" fmla="*/ 40 w 102"/>
                  <a:gd name="T73" fmla="*/ 201 h 254"/>
                  <a:gd name="T74" fmla="*/ 38 w 102"/>
                  <a:gd name="T75" fmla="*/ 208 h 254"/>
                  <a:gd name="T76" fmla="*/ 35 w 102"/>
                  <a:gd name="T77" fmla="*/ 214 h 254"/>
                  <a:gd name="T78" fmla="*/ 32 w 102"/>
                  <a:gd name="T79" fmla="*/ 222 h 254"/>
                  <a:gd name="T80" fmla="*/ 30 w 102"/>
                  <a:gd name="T81" fmla="*/ 228 h 254"/>
                  <a:gd name="T82" fmla="*/ 27 w 102"/>
                  <a:gd name="T83" fmla="*/ 233 h 254"/>
                  <a:gd name="T84" fmla="*/ 25 w 102"/>
                  <a:gd name="T85" fmla="*/ 240 h 254"/>
                  <a:gd name="T86" fmla="*/ 23 w 102"/>
                  <a:gd name="T87" fmla="*/ 247 h 254"/>
                  <a:gd name="T88" fmla="*/ 21 w 102"/>
                  <a:gd name="T89" fmla="*/ 254 h 254"/>
                  <a:gd name="T90" fmla="*/ 18 w 102"/>
                  <a:gd name="T91" fmla="*/ 254 h 254"/>
                  <a:gd name="T92" fmla="*/ 16 w 102"/>
                  <a:gd name="T93" fmla="*/ 253 h 254"/>
                  <a:gd name="T94" fmla="*/ 15 w 102"/>
                  <a:gd name="T95" fmla="*/ 253 h 254"/>
                  <a:gd name="T96" fmla="*/ 13 w 102"/>
                  <a:gd name="T97" fmla="*/ 253 h 254"/>
                  <a:gd name="T98" fmla="*/ 10 w 102"/>
                  <a:gd name="T99" fmla="*/ 251 h 254"/>
                  <a:gd name="T100" fmla="*/ 9 w 102"/>
                  <a:gd name="T101" fmla="*/ 251 h 254"/>
                  <a:gd name="T102" fmla="*/ 7 w 102"/>
                  <a:gd name="T103" fmla="*/ 250 h 254"/>
                  <a:gd name="T104" fmla="*/ 4 w 102"/>
                  <a:gd name="T105" fmla="*/ 25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254">
                    <a:moveTo>
                      <a:pt x="4" y="250"/>
                    </a:moveTo>
                    <a:lnTo>
                      <a:pt x="1" y="236"/>
                    </a:lnTo>
                    <a:lnTo>
                      <a:pt x="0" y="222"/>
                    </a:lnTo>
                    <a:lnTo>
                      <a:pt x="0" y="207"/>
                    </a:lnTo>
                    <a:lnTo>
                      <a:pt x="0" y="195"/>
                    </a:lnTo>
                    <a:lnTo>
                      <a:pt x="1" y="183"/>
                    </a:lnTo>
                    <a:lnTo>
                      <a:pt x="2" y="178"/>
                    </a:lnTo>
                    <a:lnTo>
                      <a:pt x="2" y="176"/>
                    </a:lnTo>
                    <a:lnTo>
                      <a:pt x="2" y="175"/>
                    </a:lnTo>
                    <a:lnTo>
                      <a:pt x="4" y="178"/>
                    </a:lnTo>
                    <a:lnTo>
                      <a:pt x="4" y="180"/>
                    </a:lnTo>
                    <a:lnTo>
                      <a:pt x="9" y="164"/>
                    </a:lnTo>
                    <a:lnTo>
                      <a:pt x="13" y="149"/>
                    </a:lnTo>
                    <a:lnTo>
                      <a:pt x="17" y="137"/>
                    </a:lnTo>
                    <a:lnTo>
                      <a:pt x="24" y="121"/>
                    </a:lnTo>
                    <a:lnTo>
                      <a:pt x="32" y="103"/>
                    </a:lnTo>
                    <a:lnTo>
                      <a:pt x="46" y="78"/>
                    </a:lnTo>
                    <a:lnTo>
                      <a:pt x="64" y="44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0" y="13"/>
                    </a:lnTo>
                    <a:lnTo>
                      <a:pt x="97" y="35"/>
                    </a:lnTo>
                    <a:lnTo>
                      <a:pt x="91" y="62"/>
                    </a:lnTo>
                    <a:lnTo>
                      <a:pt x="83" y="92"/>
                    </a:lnTo>
                    <a:lnTo>
                      <a:pt x="74" y="124"/>
                    </a:lnTo>
                    <a:lnTo>
                      <a:pt x="65" y="155"/>
                    </a:lnTo>
                    <a:lnTo>
                      <a:pt x="58" y="170"/>
                    </a:lnTo>
                    <a:lnTo>
                      <a:pt x="52" y="181"/>
                    </a:lnTo>
                    <a:lnTo>
                      <a:pt x="47" y="193"/>
                    </a:lnTo>
                    <a:lnTo>
                      <a:pt x="40" y="201"/>
                    </a:lnTo>
                    <a:lnTo>
                      <a:pt x="38" y="208"/>
                    </a:lnTo>
                    <a:lnTo>
                      <a:pt x="35" y="214"/>
                    </a:lnTo>
                    <a:lnTo>
                      <a:pt x="32" y="222"/>
                    </a:lnTo>
                    <a:lnTo>
                      <a:pt x="30" y="228"/>
                    </a:lnTo>
                    <a:lnTo>
                      <a:pt x="27" y="233"/>
                    </a:lnTo>
                    <a:lnTo>
                      <a:pt x="25" y="240"/>
                    </a:lnTo>
                    <a:lnTo>
                      <a:pt x="23" y="247"/>
                    </a:lnTo>
                    <a:lnTo>
                      <a:pt x="21" y="254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5" y="253"/>
                    </a:lnTo>
                    <a:lnTo>
                      <a:pt x="13" y="253"/>
                    </a:lnTo>
                    <a:lnTo>
                      <a:pt x="10" y="251"/>
                    </a:lnTo>
                    <a:lnTo>
                      <a:pt x="9" y="251"/>
                    </a:lnTo>
                    <a:lnTo>
                      <a:pt x="7" y="250"/>
                    </a:lnTo>
                    <a:lnTo>
                      <a:pt x="4" y="250"/>
                    </a:lnTo>
                  </a:path>
                </a:pathLst>
              </a:custGeom>
              <a:noFill/>
              <a:ln w="1588">
                <a:solidFill>
                  <a:srgbClr val="1991C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4392" y="2965"/>
                <a:ext cx="23" cy="55"/>
              </a:xfrm>
              <a:custGeom>
                <a:avLst/>
                <a:gdLst>
                  <a:gd name="T0" fmla="*/ 10 w 93"/>
                  <a:gd name="T1" fmla="*/ 221 h 221"/>
                  <a:gd name="T2" fmla="*/ 4 w 93"/>
                  <a:gd name="T3" fmla="*/ 184 h 221"/>
                  <a:gd name="T4" fmla="*/ 0 w 93"/>
                  <a:gd name="T5" fmla="*/ 155 h 221"/>
                  <a:gd name="T6" fmla="*/ 0 w 93"/>
                  <a:gd name="T7" fmla="*/ 142 h 221"/>
                  <a:gd name="T8" fmla="*/ 0 w 93"/>
                  <a:gd name="T9" fmla="*/ 130 h 221"/>
                  <a:gd name="T10" fmla="*/ 1 w 93"/>
                  <a:gd name="T11" fmla="*/ 120 h 221"/>
                  <a:gd name="T12" fmla="*/ 4 w 93"/>
                  <a:gd name="T13" fmla="*/ 108 h 221"/>
                  <a:gd name="T14" fmla="*/ 8 w 93"/>
                  <a:gd name="T15" fmla="*/ 98 h 221"/>
                  <a:gd name="T16" fmla="*/ 13 w 93"/>
                  <a:gd name="T17" fmla="*/ 88 h 221"/>
                  <a:gd name="T18" fmla="*/ 18 w 93"/>
                  <a:gd name="T19" fmla="*/ 76 h 221"/>
                  <a:gd name="T20" fmla="*/ 25 w 93"/>
                  <a:gd name="T21" fmla="*/ 65 h 221"/>
                  <a:gd name="T22" fmla="*/ 45 w 93"/>
                  <a:gd name="T23" fmla="*/ 38 h 221"/>
                  <a:gd name="T24" fmla="*/ 68 w 93"/>
                  <a:gd name="T25" fmla="*/ 5 h 221"/>
                  <a:gd name="T26" fmla="*/ 72 w 93"/>
                  <a:gd name="T27" fmla="*/ 4 h 221"/>
                  <a:gd name="T28" fmla="*/ 74 w 93"/>
                  <a:gd name="T29" fmla="*/ 4 h 221"/>
                  <a:gd name="T30" fmla="*/ 77 w 93"/>
                  <a:gd name="T31" fmla="*/ 3 h 221"/>
                  <a:gd name="T32" fmla="*/ 80 w 93"/>
                  <a:gd name="T33" fmla="*/ 3 h 221"/>
                  <a:gd name="T34" fmla="*/ 83 w 93"/>
                  <a:gd name="T35" fmla="*/ 2 h 221"/>
                  <a:gd name="T36" fmla="*/ 87 w 93"/>
                  <a:gd name="T37" fmla="*/ 2 h 221"/>
                  <a:gd name="T38" fmla="*/ 89 w 93"/>
                  <a:gd name="T39" fmla="*/ 2 h 221"/>
                  <a:gd name="T40" fmla="*/ 93 w 93"/>
                  <a:gd name="T41" fmla="*/ 0 h 221"/>
                  <a:gd name="T42" fmla="*/ 87 w 93"/>
                  <a:gd name="T43" fmla="*/ 31 h 221"/>
                  <a:gd name="T44" fmla="*/ 81 w 93"/>
                  <a:gd name="T45" fmla="*/ 59 h 221"/>
                  <a:gd name="T46" fmla="*/ 73 w 93"/>
                  <a:gd name="T47" fmla="*/ 87 h 221"/>
                  <a:gd name="T48" fmla="*/ 65 w 93"/>
                  <a:gd name="T49" fmla="*/ 112 h 221"/>
                  <a:gd name="T50" fmla="*/ 55 w 93"/>
                  <a:gd name="T51" fmla="*/ 138 h 221"/>
                  <a:gd name="T52" fmla="*/ 46 w 93"/>
                  <a:gd name="T53" fmla="*/ 164 h 221"/>
                  <a:gd name="T54" fmla="*/ 37 w 93"/>
                  <a:gd name="T55" fmla="*/ 192 h 221"/>
                  <a:gd name="T56" fmla="*/ 26 w 93"/>
                  <a:gd name="T57" fmla="*/ 221 h 221"/>
                  <a:gd name="T58" fmla="*/ 24 w 93"/>
                  <a:gd name="T59" fmla="*/ 221 h 221"/>
                  <a:gd name="T60" fmla="*/ 23 w 93"/>
                  <a:gd name="T61" fmla="*/ 221 h 221"/>
                  <a:gd name="T62" fmla="*/ 21 w 93"/>
                  <a:gd name="T63" fmla="*/ 221 h 221"/>
                  <a:gd name="T64" fmla="*/ 18 w 93"/>
                  <a:gd name="T65" fmla="*/ 221 h 221"/>
                  <a:gd name="T66" fmla="*/ 16 w 93"/>
                  <a:gd name="T67" fmla="*/ 221 h 221"/>
                  <a:gd name="T68" fmla="*/ 15 w 93"/>
                  <a:gd name="T69" fmla="*/ 221 h 221"/>
                  <a:gd name="T70" fmla="*/ 13 w 93"/>
                  <a:gd name="T71" fmla="*/ 221 h 221"/>
                  <a:gd name="T72" fmla="*/ 10 w 93"/>
                  <a:gd name="T7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221">
                    <a:moveTo>
                      <a:pt x="10" y="221"/>
                    </a:moveTo>
                    <a:lnTo>
                      <a:pt x="4" y="184"/>
                    </a:lnTo>
                    <a:lnTo>
                      <a:pt x="0" y="155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1" y="120"/>
                    </a:lnTo>
                    <a:lnTo>
                      <a:pt x="4" y="108"/>
                    </a:lnTo>
                    <a:lnTo>
                      <a:pt x="8" y="98"/>
                    </a:lnTo>
                    <a:lnTo>
                      <a:pt x="13" y="88"/>
                    </a:lnTo>
                    <a:lnTo>
                      <a:pt x="18" y="76"/>
                    </a:lnTo>
                    <a:lnTo>
                      <a:pt x="25" y="65"/>
                    </a:lnTo>
                    <a:lnTo>
                      <a:pt x="45" y="38"/>
                    </a:lnTo>
                    <a:lnTo>
                      <a:pt x="68" y="5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7" y="3"/>
                    </a:lnTo>
                    <a:lnTo>
                      <a:pt x="80" y="3"/>
                    </a:lnTo>
                    <a:lnTo>
                      <a:pt x="83" y="2"/>
                    </a:lnTo>
                    <a:lnTo>
                      <a:pt x="87" y="2"/>
                    </a:lnTo>
                    <a:lnTo>
                      <a:pt x="89" y="2"/>
                    </a:lnTo>
                    <a:lnTo>
                      <a:pt x="93" y="0"/>
                    </a:lnTo>
                    <a:lnTo>
                      <a:pt x="87" y="31"/>
                    </a:lnTo>
                    <a:lnTo>
                      <a:pt x="81" y="59"/>
                    </a:lnTo>
                    <a:lnTo>
                      <a:pt x="73" y="87"/>
                    </a:lnTo>
                    <a:lnTo>
                      <a:pt x="65" y="112"/>
                    </a:lnTo>
                    <a:lnTo>
                      <a:pt x="55" y="138"/>
                    </a:lnTo>
                    <a:lnTo>
                      <a:pt x="46" y="164"/>
                    </a:lnTo>
                    <a:lnTo>
                      <a:pt x="37" y="192"/>
                    </a:lnTo>
                    <a:lnTo>
                      <a:pt x="26" y="221"/>
                    </a:lnTo>
                    <a:lnTo>
                      <a:pt x="24" y="221"/>
                    </a:lnTo>
                    <a:lnTo>
                      <a:pt x="23" y="221"/>
                    </a:lnTo>
                    <a:lnTo>
                      <a:pt x="21" y="221"/>
                    </a:lnTo>
                    <a:lnTo>
                      <a:pt x="18" y="221"/>
                    </a:lnTo>
                    <a:lnTo>
                      <a:pt x="16" y="221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0" y="221"/>
                    </a:lnTo>
                  </a:path>
                </a:pathLst>
              </a:custGeom>
              <a:noFill/>
              <a:ln w="1588">
                <a:solidFill>
                  <a:srgbClr val="1991C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3855" y="3693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3880" y="3693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3900" y="3693"/>
                <a:ext cx="1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3913" y="3693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3943" y="3693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3963" y="3693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3984" y="3693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4002" y="3693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4020" y="3693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4041" y="3693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4760" y="3693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" name="Rectangle 127"/>
              <p:cNvSpPr>
                <a:spLocks noChangeArrowheads="1"/>
              </p:cNvSpPr>
              <p:nvPr/>
            </p:nvSpPr>
            <p:spPr bwMode="auto">
              <a:xfrm>
                <a:off x="4784" y="3693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" name="Rectangle 128"/>
              <p:cNvSpPr>
                <a:spLocks noChangeArrowheads="1"/>
              </p:cNvSpPr>
              <p:nvPr/>
            </p:nvSpPr>
            <p:spPr bwMode="auto">
              <a:xfrm>
                <a:off x="4806" y="3693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4831" y="3693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3855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3880" y="3734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3911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" name="Rectangle 133"/>
              <p:cNvSpPr>
                <a:spLocks noChangeArrowheads="1"/>
              </p:cNvSpPr>
              <p:nvPr/>
            </p:nvSpPr>
            <p:spPr bwMode="auto">
              <a:xfrm>
                <a:off x="4325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4350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4367" y="3734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" name="Rectangle 136"/>
              <p:cNvSpPr>
                <a:spLocks noChangeArrowheads="1"/>
              </p:cNvSpPr>
              <p:nvPr/>
            </p:nvSpPr>
            <p:spPr bwMode="auto">
              <a:xfrm>
                <a:off x="4390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4760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" name="Rectangle 138"/>
              <p:cNvSpPr>
                <a:spLocks noChangeArrowheads="1"/>
              </p:cNvSpPr>
              <p:nvPr/>
            </p:nvSpPr>
            <p:spPr bwMode="auto">
              <a:xfrm>
                <a:off x="4784" y="3734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4806" y="3734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4826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4850" y="3734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" name="Rectangle 142"/>
              <p:cNvSpPr>
                <a:spLocks noChangeArrowheads="1"/>
              </p:cNvSpPr>
              <p:nvPr/>
            </p:nvSpPr>
            <p:spPr bwMode="auto">
              <a:xfrm>
                <a:off x="4875" y="3734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4885" y="3734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4895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4916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4936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4956" y="3734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4974" y="3734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5005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5025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5046" y="3734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5064" y="3734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5085" y="3734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3855" y="3775"/>
                <a:ext cx="2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3882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3902" y="3775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3933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3951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3971" y="3775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3982" y="3775"/>
                <a:ext cx="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3990" y="3775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4000" y="3775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4031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ú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>
                <a:off x="4051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4069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4089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4110" y="3775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9" name="Rectangle 168"/>
              <p:cNvSpPr>
                <a:spLocks noChangeArrowheads="1"/>
              </p:cNvSpPr>
              <p:nvPr/>
            </p:nvSpPr>
            <p:spPr bwMode="auto">
              <a:xfrm>
                <a:off x="4325" y="3775"/>
                <a:ext cx="3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0" name="Rectangle 169"/>
              <p:cNvSpPr>
                <a:spLocks noChangeArrowheads="1"/>
              </p:cNvSpPr>
              <p:nvPr/>
            </p:nvSpPr>
            <p:spPr bwMode="auto">
              <a:xfrm>
                <a:off x="4354" y="3775"/>
                <a:ext cx="1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4366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4384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3" name="Rectangle 172"/>
              <p:cNvSpPr>
                <a:spLocks noChangeArrowheads="1"/>
              </p:cNvSpPr>
              <p:nvPr/>
            </p:nvSpPr>
            <p:spPr bwMode="auto">
              <a:xfrm>
                <a:off x="4403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4423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4443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464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4482" y="3775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4492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4512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533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1" name="Rectangle 180"/>
              <p:cNvSpPr>
                <a:spLocks noChangeArrowheads="1"/>
              </p:cNvSpPr>
              <p:nvPr/>
            </p:nvSpPr>
            <p:spPr bwMode="auto">
              <a:xfrm>
                <a:off x="4551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é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auto">
              <a:xfrm>
                <a:off x="4572" y="3775"/>
                <a:ext cx="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4580" y="3775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4590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" name="Rectangle 184"/>
              <p:cNvSpPr>
                <a:spLocks noChangeArrowheads="1"/>
              </p:cNvSpPr>
              <p:nvPr/>
            </p:nvSpPr>
            <p:spPr bwMode="auto">
              <a:xfrm>
                <a:off x="4610" y="3775"/>
                <a:ext cx="1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4760" y="3775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4790" y="3775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4810" y="3775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4834" y="3775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4844" y="3775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4869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4889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4909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4930" y="3775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4948" y="3775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4968" y="3775"/>
                <a:ext cx="1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3855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3880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3898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é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3918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3937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3957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3978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3998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4016" y="3816"/>
                <a:ext cx="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4024" y="3816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4035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4059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ö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4079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4100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4118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4136" y="3816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4146" y="3816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4167" y="3816"/>
                <a:ext cx="1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4325" y="3816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4356" y="3816"/>
                <a:ext cx="2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375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400" y="3816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4410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4434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4459" y="3816"/>
                <a:ext cx="14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I,Csill.l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483" y="3816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4760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4784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4808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4833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4857" y="3816"/>
                <a:ext cx="1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4867" y="3816"/>
                <a:ext cx="2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J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4886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30" name="Rectangle 229"/>
              <p:cNvSpPr>
                <a:spLocks noChangeArrowheads="1"/>
              </p:cNvSpPr>
              <p:nvPr/>
            </p:nvSpPr>
            <p:spPr bwMode="auto">
              <a:xfrm>
                <a:off x="4910" y="3816"/>
                <a:ext cx="27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4425" y="3115"/>
                <a:ext cx="179" cy="18"/>
              </a:xfrm>
              <a:custGeom>
                <a:avLst/>
                <a:gdLst>
                  <a:gd name="T0" fmla="*/ 644 w 714"/>
                  <a:gd name="T1" fmla="*/ 33 h 69"/>
                  <a:gd name="T2" fmla="*/ 652 w 714"/>
                  <a:gd name="T3" fmla="*/ 0 h 69"/>
                  <a:gd name="T4" fmla="*/ 0 w 714"/>
                  <a:gd name="T5" fmla="*/ 34 h 69"/>
                  <a:gd name="T6" fmla="*/ 1 w 714"/>
                  <a:gd name="T7" fmla="*/ 69 h 69"/>
                  <a:gd name="T8" fmla="*/ 653 w 714"/>
                  <a:gd name="T9" fmla="*/ 35 h 69"/>
                  <a:gd name="T10" fmla="*/ 660 w 714"/>
                  <a:gd name="T11" fmla="*/ 2 h 69"/>
                  <a:gd name="T12" fmla="*/ 653 w 714"/>
                  <a:gd name="T13" fmla="*/ 35 h 69"/>
                  <a:gd name="T14" fmla="*/ 714 w 714"/>
                  <a:gd name="T15" fmla="*/ 32 h 69"/>
                  <a:gd name="T16" fmla="*/ 660 w 714"/>
                  <a:gd name="T17" fmla="*/ 2 h 69"/>
                  <a:gd name="T18" fmla="*/ 644 w 714"/>
                  <a:gd name="T19" fmla="*/ 3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69">
                    <a:moveTo>
                      <a:pt x="644" y="33"/>
                    </a:moveTo>
                    <a:lnTo>
                      <a:pt x="652" y="0"/>
                    </a:lnTo>
                    <a:lnTo>
                      <a:pt x="0" y="34"/>
                    </a:lnTo>
                    <a:lnTo>
                      <a:pt x="1" y="69"/>
                    </a:lnTo>
                    <a:lnTo>
                      <a:pt x="653" y="35"/>
                    </a:lnTo>
                    <a:lnTo>
                      <a:pt x="660" y="2"/>
                    </a:lnTo>
                    <a:lnTo>
                      <a:pt x="653" y="35"/>
                    </a:lnTo>
                    <a:lnTo>
                      <a:pt x="714" y="32"/>
                    </a:lnTo>
                    <a:lnTo>
                      <a:pt x="660" y="2"/>
                    </a:lnTo>
                    <a:lnTo>
                      <a:pt x="644" y="33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4305" y="2962"/>
                <a:ext cx="285" cy="162"/>
              </a:xfrm>
              <a:custGeom>
                <a:avLst/>
                <a:gdLst>
                  <a:gd name="T0" fmla="*/ 8 w 1142"/>
                  <a:gd name="T1" fmla="*/ 16 h 646"/>
                  <a:gd name="T2" fmla="*/ 0 w 1142"/>
                  <a:gd name="T3" fmla="*/ 31 h 646"/>
                  <a:gd name="T4" fmla="*/ 1126 w 1142"/>
                  <a:gd name="T5" fmla="*/ 646 h 646"/>
                  <a:gd name="T6" fmla="*/ 1142 w 1142"/>
                  <a:gd name="T7" fmla="*/ 615 h 646"/>
                  <a:gd name="T8" fmla="*/ 17 w 1142"/>
                  <a:gd name="T9" fmla="*/ 0 h 646"/>
                  <a:gd name="T10" fmla="*/ 8 w 1142"/>
                  <a:gd name="T11" fmla="*/ 1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2" h="646">
                    <a:moveTo>
                      <a:pt x="8" y="16"/>
                    </a:moveTo>
                    <a:lnTo>
                      <a:pt x="0" y="31"/>
                    </a:lnTo>
                    <a:lnTo>
                      <a:pt x="1126" y="646"/>
                    </a:lnTo>
                    <a:lnTo>
                      <a:pt x="1142" y="615"/>
                    </a:lnTo>
                    <a:lnTo>
                      <a:pt x="17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4533" y="3111"/>
                <a:ext cx="58" cy="129"/>
              </a:xfrm>
              <a:custGeom>
                <a:avLst/>
                <a:gdLst>
                  <a:gd name="T0" fmla="*/ 206 w 232"/>
                  <a:gd name="T1" fmla="*/ 56 h 515"/>
                  <a:gd name="T2" fmla="*/ 181 w 232"/>
                  <a:gd name="T3" fmla="*/ 34 h 515"/>
                  <a:gd name="T4" fmla="*/ 0 w 232"/>
                  <a:gd name="T5" fmla="*/ 502 h 515"/>
                  <a:gd name="T6" fmla="*/ 33 w 232"/>
                  <a:gd name="T7" fmla="*/ 515 h 515"/>
                  <a:gd name="T8" fmla="*/ 214 w 232"/>
                  <a:gd name="T9" fmla="*/ 48 h 515"/>
                  <a:gd name="T10" fmla="*/ 189 w 232"/>
                  <a:gd name="T11" fmla="*/ 26 h 515"/>
                  <a:gd name="T12" fmla="*/ 214 w 232"/>
                  <a:gd name="T13" fmla="*/ 48 h 515"/>
                  <a:gd name="T14" fmla="*/ 232 w 232"/>
                  <a:gd name="T15" fmla="*/ 0 h 515"/>
                  <a:gd name="T16" fmla="*/ 189 w 232"/>
                  <a:gd name="T17" fmla="*/ 26 h 515"/>
                  <a:gd name="T18" fmla="*/ 206 w 232"/>
                  <a:gd name="T19" fmla="*/ 5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515">
                    <a:moveTo>
                      <a:pt x="206" y="56"/>
                    </a:moveTo>
                    <a:lnTo>
                      <a:pt x="181" y="34"/>
                    </a:lnTo>
                    <a:lnTo>
                      <a:pt x="0" y="502"/>
                    </a:lnTo>
                    <a:lnTo>
                      <a:pt x="33" y="515"/>
                    </a:lnTo>
                    <a:lnTo>
                      <a:pt x="214" y="48"/>
                    </a:lnTo>
                    <a:lnTo>
                      <a:pt x="189" y="26"/>
                    </a:lnTo>
                    <a:lnTo>
                      <a:pt x="214" y="48"/>
                    </a:lnTo>
                    <a:lnTo>
                      <a:pt x="232" y="0"/>
                    </a:lnTo>
                    <a:lnTo>
                      <a:pt x="189" y="26"/>
                    </a:lnTo>
                    <a:lnTo>
                      <a:pt x="206" y="56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4453" y="3118"/>
                <a:ext cx="131" cy="85"/>
              </a:xfrm>
              <a:custGeom>
                <a:avLst/>
                <a:gdLst>
                  <a:gd name="T0" fmla="*/ 9 w 523"/>
                  <a:gd name="T1" fmla="*/ 326 h 341"/>
                  <a:gd name="T2" fmla="*/ 19 w 523"/>
                  <a:gd name="T3" fmla="*/ 341 h 341"/>
                  <a:gd name="T4" fmla="*/ 523 w 523"/>
                  <a:gd name="T5" fmla="*/ 30 h 341"/>
                  <a:gd name="T6" fmla="*/ 506 w 523"/>
                  <a:gd name="T7" fmla="*/ 0 h 341"/>
                  <a:gd name="T8" fmla="*/ 0 w 523"/>
                  <a:gd name="T9" fmla="*/ 311 h 341"/>
                  <a:gd name="T10" fmla="*/ 9 w 523"/>
                  <a:gd name="T11" fmla="*/ 32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3" h="341">
                    <a:moveTo>
                      <a:pt x="9" y="326"/>
                    </a:moveTo>
                    <a:lnTo>
                      <a:pt x="19" y="341"/>
                    </a:lnTo>
                    <a:lnTo>
                      <a:pt x="523" y="30"/>
                    </a:lnTo>
                    <a:lnTo>
                      <a:pt x="506" y="0"/>
                    </a:lnTo>
                    <a:lnTo>
                      <a:pt x="0" y="311"/>
                    </a:lnTo>
                    <a:lnTo>
                      <a:pt x="9" y="326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4359" y="3096"/>
                <a:ext cx="251" cy="236"/>
              </a:xfrm>
              <a:custGeom>
                <a:avLst/>
                <a:gdLst>
                  <a:gd name="T0" fmla="*/ 890 w 1005"/>
                  <a:gd name="T1" fmla="*/ 116 h 944"/>
                  <a:gd name="T2" fmla="*/ 867 w 1005"/>
                  <a:gd name="T3" fmla="*/ 89 h 944"/>
                  <a:gd name="T4" fmla="*/ 0 w 1005"/>
                  <a:gd name="T5" fmla="*/ 917 h 944"/>
                  <a:gd name="T6" fmla="*/ 24 w 1005"/>
                  <a:gd name="T7" fmla="*/ 944 h 944"/>
                  <a:gd name="T8" fmla="*/ 892 w 1005"/>
                  <a:gd name="T9" fmla="*/ 115 h 944"/>
                  <a:gd name="T10" fmla="*/ 869 w 1005"/>
                  <a:gd name="T11" fmla="*/ 87 h 944"/>
                  <a:gd name="T12" fmla="*/ 892 w 1005"/>
                  <a:gd name="T13" fmla="*/ 115 h 944"/>
                  <a:gd name="T14" fmla="*/ 1005 w 1005"/>
                  <a:gd name="T15" fmla="*/ 0 h 944"/>
                  <a:gd name="T16" fmla="*/ 869 w 1005"/>
                  <a:gd name="T17" fmla="*/ 87 h 944"/>
                  <a:gd name="T18" fmla="*/ 890 w 1005"/>
                  <a:gd name="T19" fmla="*/ 11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5" h="944">
                    <a:moveTo>
                      <a:pt x="890" y="116"/>
                    </a:moveTo>
                    <a:lnTo>
                      <a:pt x="867" y="89"/>
                    </a:lnTo>
                    <a:lnTo>
                      <a:pt x="0" y="917"/>
                    </a:lnTo>
                    <a:lnTo>
                      <a:pt x="24" y="944"/>
                    </a:lnTo>
                    <a:lnTo>
                      <a:pt x="892" y="115"/>
                    </a:lnTo>
                    <a:lnTo>
                      <a:pt x="869" y="87"/>
                    </a:lnTo>
                    <a:lnTo>
                      <a:pt x="892" y="115"/>
                    </a:lnTo>
                    <a:lnTo>
                      <a:pt x="1005" y="0"/>
                    </a:lnTo>
                    <a:lnTo>
                      <a:pt x="869" y="87"/>
                    </a:lnTo>
                    <a:lnTo>
                      <a:pt x="890" y="116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4340" y="3118"/>
                <a:ext cx="241" cy="169"/>
              </a:xfrm>
              <a:custGeom>
                <a:avLst/>
                <a:gdLst>
                  <a:gd name="T0" fmla="*/ 11 w 967"/>
                  <a:gd name="T1" fmla="*/ 662 h 677"/>
                  <a:gd name="T2" fmla="*/ 21 w 967"/>
                  <a:gd name="T3" fmla="*/ 677 h 677"/>
                  <a:gd name="T4" fmla="*/ 967 w 967"/>
                  <a:gd name="T5" fmla="*/ 29 h 677"/>
                  <a:gd name="T6" fmla="*/ 946 w 967"/>
                  <a:gd name="T7" fmla="*/ 0 h 677"/>
                  <a:gd name="T8" fmla="*/ 0 w 967"/>
                  <a:gd name="T9" fmla="*/ 648 h 677"/>
                  <a:gd name="T10" fmla="*/ 11 w 967"/>
                  <a:gd name="T11" fmla="*/ 662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7" h="677">
                    <a:moveTo>
                      <a:pt x="11" y="662"/>
                    </a:moveTo>
                    <a:lnTo>
                      <a:pt x="21" y="677"/>
                    </a:lnTo>
                    <a:lnTo>
                      <a:pt x="967" y="29"/>
                    </a:lnTo>
                    <a:lnTo>
                      <a:pt x="946" y="0"/>
                    </a:lnTo>
                    <a:lnTo>
                      <a:pt x="0" y="648"/>
                    </a:lnTo>
                    <a:lnTo>
                      <a:pt x="11" y="662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4322" y="3104"/>
                <a:ext cx="298" cy="99"/>
              </a:xfrm>
              <a:custGeom>
                <a:avLst/>
                <a:gdLst>
                  <a:gd name="T0" fmla="*/ 1063 w 1192"/>
                  <a:gd name="T1" fmla="*/ 71 h 396"/>
                  <a:gd name="T2" fmla="*/ 1049 w 1192"/>
                  <a:gd name="T3" fmla="*/ 40 h 396"/>
                  <a:gd name="T4" fmla="*/ 0 w 1192"/>
                  <a:gd name="T5" fmla="*/ 363 h 396"/>
                  <a:gd name="T6" fmla="*/ 10 w 1192"/>
                  <a:gd name="T7" fmla="*/ 396 h 396"/>
                  <a:gd name="T8" fmla="*/ 1061 w 1192"/>
                  <a:gd name="T9" fmla="*/ 73 h 396"/>
                  <a:gd name="T10" fmla="*/ 1047 w 1192"/>
                  <a:gd name="T11" fmla="*/ 41 h 396"/>
                  <a:gd name="T12" fmla="*/ 1063 w 1192"/>
                  <a:gd name="T13" fmla="*/ 71 h 396"/>
                  <a:gd name="T14" fmla="*/ 1192 w 1192"/>
                  <a:gd name="T15" fmla="*/ 0 h 396"/>
                  <a:gd name="T16" fmla="*/ 1049 w 1192"/>
                  <a:gd name="T17" fmla="*/ 40 h 396"/>
                  <a:gd name="T18" fmla="*/ 1063 w 1192"/>
                  <a:gd name="T19" fmla="*/ 7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2" h="396">
                    <a:moveTo>
                      <a:pt x="1063" y="71"/>
                    </a:moveTo>
                    <a:lnTo>
                      <a:pt x="1049" y="40"/>
                    </a:lnTo>
                    <a:lnTo>
                      <a:pt x="0" y="363"/>
                    </a:lnTo>
                    <a:lnTo>
                      <a:pt x="10" y="396"/>
                    </a:lnTo>
                    <a:lnTo>
                      <a:pt x="1061" y="73"/>
                    </a:lnTo>
                    <a:lnTo>
                      <a:pt x="1047" y="41"/>
                    </a:lnTo>
                    <a:lnTo>
                      <a:pt x="1063" y="71"/>
                    </a:lnTo>
                    <a:lnTo>
                      <a:pt x="1192" y="0"/>
                    </a:lnTo>
                    <a:lnTo>
                      <a:pt x="1049" y="40"/>
                    </a:lnTo>
                    <a:lnTo>
                      <a:pt x="1063" y="71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4275" y="3114"/>
                <a:ext cx="312" cy="167"/>
              </a:xfrm>
              <a:custGeom>
                <a:avLst/>
                <a:gdLst>
                  <a:gd name="T0" fmla="*/ 6 w 1248"/>
                  <a:gd name="T1" fmla="*/ 652 h 667"/>
                  <a:gd name="T2" fmla="*/ 14 w 1248"/>
                  <a:gd name="T3" fmla="*/ 667 h 667"/>
                  <a:gd name="T4" fmla="*/ 1248 w 1248"/>
                  <a:gd name="T5" fmla="*/ 30 h 667"/>
                  <a:gd name="T6" fmla="*/ 1232 w 1248"/>
                  <a:gd name="T7" fmla="*/ 0 h 667"/>
                  <a:gd name="T8" fmla="*/ 0 w 1248"/>
                  <a:gd name="T9" fmla="*/ 636 h 667"/>
                  <a:gd name="T10" fmla="*/ 6 w 1248"/>
                  <a:gd name="T11" fmla="*/ 652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8" h="667">
                    <a:moveTo>
                      <a:pt x="6" y="652"/>
                    </a:moveTo>
                    <a:lnTo>
                      <a:pt x="14" y="667"/>
                    </a:lnTo>
                    <a:lnTo>
                      <a:pt x="1248" y="30"/>
                    </a:lnTo>
                    <a:lnTo>
                      <a:pt x="1232" y="0"/>
                    </a:lnTo>
                    <a:lnTo>
                      <a:pt x="0" y="636"/>
                    </a:lnTo>
                    <a:lnTo>
                      <a:pt x="6" y="652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4283" y="3071"/>
                <a:ext cx="341" cy="55"/>
              </a:xfrm>
              <a:custGeom>
                <a:avLst/>
                <a:gdLst>
                  <a:gd name="T0" fmla="*/ 1236 w 1361"/>
                  <a:gd name="T1" fmla="*/ 219 h 219"/>
                  <a:gd name="T2" fmla="*/ 1236 w 1361"/>
                  <a:gd name="T3" fmla="*/ 184 h 219"/>
                  <a:gd name="T4" fmla="*/ 6 w 1361"/>
                  <a:gd name="T5" fmla="*/ 0 h 219"/>
                  <a:gd name="T6" fmla="*/ 0 w 1361"/>
                  <a:gd name="T7" fmla="*/ 35 h 219"/>
                  <a:gd name="T8" fmla="*/ 1232 w 1361"/>
                  <a:gd name="T9" fmla="*/ 219 h 219"/>
                  <a:gd name="T10" fmla="*/ 1233 w 1361"/>
                  <a:gd name="T11" fmla="*/ 184 h 219"/>
                  <a:gd name="T12" fmla="*/ 1236 w 1361"/>
                  <a:gd name="T13" fmla="*/ 219 h 219"/>
                  <a:gd name="T14" fmla="*/ 1361 w 1361"/>
                  <a:gd name="T15" fmla="*/ 203 h 219"/>
                  <a:gd name="T16" fmla="*/ 1236 w 1361"/>
                  <a:gd name="T17" fmla="*/ 184 h 219"/>
                  <a:gd name="T18" fmla="*/ 1236 w 1361"/>
                  <a:gd name="T1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1" h="219">
                    <a:moveTo>
                      <a:pt x="1236" y="219"/>
                    </a:moveTo>
                    <a:lnTo>
                      <a:pt x="1236" y="184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1232" y="219"/>
                    </a:lnTo>
                    <a:lnTo>
                      <a:pt x="1233" y="184"/>
                    </a:lnTo>
                    <a:lnTo>
                      <a:pt x="1236" y="219"/>
                    </a:lnTo>
                    <a:lnTo>
                      <a:pt x="1361" y="203"/>
                    </a:lnTo>
                    <a:lnTo>
                      <a:pt x="1236" y="184"/>
                    </a:lnTo>
                    <a:lnTo>
                      <a:pt x="1236" y="219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4241" y="3117"/>
                <a:ext cx="351" cy="51"/>
              </a:xfrm>
              <a:custGeom>
                <a:avLst/>
                <a:gdLst>
                  <a:gd name="T0" fmla="*/ 3 w 1404"/>
                  <a:gd name="T1" fmla="*/ 185 h 203"/>
                  <a:gd name="T2" fmla="*/ 5 w 1404"/>
                  <a:gd name="T3" fmla="*/ 203 h 203"/>
                  <a:gd name="T4" fmla="*/ 1404 w 1404"/>
                  <a:gd name="T5" fmla="*/ 35 h 203"/>
                  <a:gd name="T6" fmla="*/ 1401 w 1404"/>
                  <a:gd name="T7" fmla="*/ 0 h 203"/>
                  <a:gd name="T8" fmla="*/ 0 w 1404"/>
                  <a:gd name="T9" fmla="*/ 169 h 203"/>
                  <a:gd name="T10" fmla="*/ 3 w 1404"/>
                  <a:gd name="T11" fmla="*/ 18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4" h="203">
                    <a:moveTo>
                      <a:pt x="3" y="185"/>
                    </a:moveTo>
                    <a:lnTo>
                      <a:pt x="5" y="203"/>
                    </a:lnTo>
                    <a:lnTo>
                      <a:pt x="1404" y="35"/>
                    </a:lnTo>
                    <a:lnTo>
                      <a:pt x="1401" y="0"/>
                    </a:lnTo>
                    <a:lnTo>
                      <a:pt x="0" y="169"/>
                    </a:lnTo>
                    <a:lnTo>
                      <a:pt x="3" y="185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4208" y="2984"/>
                <a:ext cx="369" cy="132"/>
              </a:xfrm>
              <a:custGeom>
                <a:avLst/>
                <a:gdLst>
                  <a:gd name="T0" fmla="*/ 1469 w 1474"/>
                  <a:gd name="T1" fmla="*/ 508 h 525"/>
                  <a:gd name="T2" fmla="*/ 1474 w 1474"/>
                  <a:gd name="T3" fmla="*/ 492 h 525"/>
                  <a:gd name="T4" fmla="*/ 10 w 1474"/>
                  <a:gd name="T5" fmla="*/ 0 h 525"/>
                  <a:gd name="T6" fmla="*/ 0 w 1474"/>
                  <a:gd name="T7" fmla="*/ 33 h 525"/>
                  <a:gd name="T8" fmla="*/ 1464 w 1474"/>
                  <a:gd name="T9" fmla="*/ 525 h 525"/>
                  <a:gd name="T10" fmla="*/ 1469 w 1474"/>
                  <a:gd name="T11" fmla="*/ 508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4" h="525">
                    <a:moveTo>
                      <a:pt x="1469" y="508"/>
                    </a:moveTo>
                    <a:lnTo>
                      <a:pt x="1474" y="492"/>
                    </a:lnTo>
                    <a:lnTo>
                      <a:pt x="10" y="0"/>
                    </a:lnTo>
                    <a:lnTo>
                      <a:pt x="0" y="33"/>
                    </a:lnTo>
                    <a:lnTo>
                      <a:pt x="1464" y="525"/>
                    </a:lnTo>
                    <a:lnTo>
                      <a:pt x="1469" y="508"/>
                    </a:lnTo>
                    <a:close/>
                  </a:path>
                </a:pathLst>
              </a:custGeom>
              <a:solidFill>
                <a:srgbClr val="D7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2" name="Freeform 241"/>
              <p:cNvSpPr>
                <a:spLocks/>
              </p:cNvSpPr>
              <p:nvPr/>
            </p:nvSpPr>
            <p:spPr bwMode="auto">
              <a:xfrm>
                <a:off x="4315" y="3254"/>
                <a:ext cx="55" cy="55"/>
              </a:xfrm>
              <a:custGeom>
                <a:avLst/>
                <a:gdLst>
                  <a:gd name="T0" fmla="*/ 121 w 220"/>
                  <a:gd name="T1" fmla="*/ 0 h 222"/>
                  <a:gd name="T2" fmla="*/ 143 w 220"/>
                  <a:gd name="T3" fmla="*/ 5 h 222"/>
                  <a:gd name="T4" fmla="*/ 162 w 220"/>
                  <a:gd name="T5" fmla="*/ 14 h 222"/>
                  <a:gd name="T6" fmla="*/ 180 w 220"/>
                  <a:gd name="T7" fmla="*/ 25 h 222"/>
                  <a:gd name="T8" fmla="*/ 195 w 220"/>
                  <a:gd name="T9" fmla="*/ 41 h 222"/>
                  <a:gd name="T10" fmla="*/ 207 w 220"/>
                  <a:gd name="T11" fmla="*/ 58 h 222"/>
                  <a:gd name="T12" fmla="*/ 215 w 220"/>
                  <a:gd name="T13" fmla="*/ 79 h 222"/>
                  <a:gd name="T14" fmla="*/ 219 w 220"/>
                  <a:gd name="T15" fmla="*/ 100 h 222"/>
                  <a:gd name="T16" fmla="*/ 219 w 220"/>
                  <a:gd name="T17" fmla="*/ 122 h 222"/>
                  <a:gd name="T18" fmla="*/ 215 w 220"/>
                  <a:gd name="T19" fmla="*/ 143 h 222"/>
                  <a:gd name="T20" fmla="*/ 207 w 220"/>
                  <a:gd name="T21" fmla="*/ 164 h 222"/>
                  <a:gd name="T22" fmla="*/ 195 w 220"/>
                  <a:gd name="T23" fmla="*/ 182 h 222"/>
                  <a:gd name="T24" fmla="*/ 180 w 220"/>
                  <a:gd name="T25" fmla="*/ 196 h 222"/>
                  <a:gd name="T26" fmla="*/ 162 w 220"/>
                  <a:gd name="T27" fmla="*/ 207 h 222"/>
                  <a:gd name="T28" fmla="*/ 143 w 220"/>
                  <a:gd name="T29" fmla="*/ 216 h 222"/>
                  <a:gd name="T30" fmla="*/ 121 w 220"/>
                  <a:gd name="T31" fmla="*/ 221 h 222"/>
                  <a:gd name="T32" fmla="*/ 98 w 220"/>
                  <a:gd name="T33" fmla="*/ 221 h 222"/>
                  <a:gd name="T34" fmla="*/ 77 w 220"/>
                  <a:gd name="T35" fmla="*/ 216 h 222"/>
                  <a:gd name="T36" fmla="*/ 58 w 220"/>
                  <a:gd name="T37" fmla="*/ 207 h 222"/>
                  <a:gd name="T38" fmla="*/ 39 w 220"/>
                  <a:gd name="T39" fmla="*/ 196 h 222"/>
                  <a:gd name="T40" fmla="*/ 25 w 220"/>
                  <a:gd name="T41" fmla="*/ 182 h 222"/>
                  <a:gd name="T42" fmla="*/ 13 w 220"/>
                  <a:gd name="T43" fmla="*/ 164 h 222"/>
                  <a:gd name="T44" fmla="*/ 5 w 220"/>
                  <a:gd name="T45" fmla="*/ 143 h 222"/>
                  <a:gd name="T46" fmla="*/ 1 w 220"/>
                  <a:gd name="T47" fmla="*/ 122 h 222"/>
                  <a:gd name="T48" fmla="*/ 1 w 220"/>
                  <a:gd name="T49" fmla="*/ 100 h 222"/>
                  <a:gd name="T50" fmla="*/ 5 w 220"/>
                  <a:gd name="T51" fmla="*/ 79 h 222"/>
                  <a:gd name="T52" fmla="*/ 13 w 220"/>
                  <a:gd name="T53" fmla="*/ 58 h 222"/>
                  <a:gd name="T54" fmla="*/ 25 w 220"/>
                  <a:gd name="T55" fmla="*/ 41 h 222"/>
                  <a:gd name="T56" fmla="*/ 39 w 220"/>
                  <a:gd name="T57" fmla="*/ 25 h 222"/>
                  <a:gd name="T58" fmla="*/ 58 w 220"/>
                  <a:gd name="T59" fmla="*/ 14 h 222"/>
                  <a:gd name="T60" fmla="*/ 77 w 220"/>
                  <a:gd name="T61" fmla="*/ 5 h 222"/>
                  <a:gd name="T62" fmla="*/ 98 w 220"/>
                  <a:gd name="T6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2">
                    <a:moveTo>
                      <a:pt x="110" y="0"/>
                    </a:moveTo>
                    <a:lnTo>
                      <a:pt x="121" y="0"/>
                    </a:lnTo>
                    <a:lnTo>
                      <a:pt x="131" y="3"/>
                    </a:lnTo>
                    <a:lnTo>
                      <a:pt x="143" y="5"/>
                    </a:lnTo>
                    <a:lnTo>
                      <a:pt x="153" y="8"/>
                    </a:lnTo>
                    <a:lnTo>
                      <a:pt x="162" y="14"/>
                    </a:lnTo>
                    <a:lnTo>
                      <a:pt x="172" y="20"/>
                    </a:lnTo>
                    <a:lnTo>
                      <a:pt x="180" y="25"/>
                    </a:lnTo>
                    <a:lnTo>
                      <a:pt x="188" y="32"/>
                    </a:lnTo>
                    <a:lnTo>
                      <a:pt x="195" y="41"/>
                    </a:lnTo>
                    <a:lnTo>
                      <a:pt x="202" y="49"/>
                    </a:lnTo>
                    <a:lnTo>
                      <a:pt x="207" y="58"/>
                    </a:lnTo>
                    <a:lnTo>
                      <a:pt x="212" y="68"/>
                    </a:lnTo>
                    <a:lnTo>
                      <a:pt x="215" y="79"/>
                    </a:lnTo>
                    <a:lnTo>
                      <a:pt x="218" y="88"/>
                    </a:lnTo>
                    <a:lnTo>
                      <a:pt x="219" y="100"/>
                    </a:lnTo>
                    <a:lnTo>
                      <a:pt x="220" y="110"/>
                    </a:lnTo>
                    <a:lnTo>
                      <a:pt x="219" y="122"/>
                    </a:lnTo>
                    <a:lnTo>
                      <a:pt x="218" y="133"/>
                    </a:lnTo>
                    <a:lnTo>
                      <a:pt x="215" y="143"/>
                    </a:lnTo>
                    <a:lnTo>
                      <a:pt x="212" y="154"/>
                    </a:lnTo>
                    <a:lnTo>
                      <a:pt x="207" y="164"/>
                    </a:lnTo>
                    <a:lnTo>
                      <a:pt x="202" y="172"/>
                    </a:lnTo>
                    <a:lnTo>
                      <a:pt x="195" y="182"/>
                    </a:lnTo>
                    <a:lnTo>
                      <a:pt x="188" y="189"/>
                    </a:lnTo>
                    <a:lnTo>
                      <a:pt x="180" y="196"/>
                    </a:lnTo>
                    <a:lnTo>
                      <a:pt x="172" y="202"/>
                    </a:lnTo>
                    <a:lnTo>
                      <a:pt x="162" y="207"/>
                    </a:lnTo>
                    <a:lnTo>
                      <a:pt x="153" y="213"/>
                    </a:lnTo>
                    <a:lnTo>
                      <a:pt x="143" y="216"/>
                    </a:lnTo>
                    <a:lnTo>
                      <a:pt x="131" y="219"/>
                    </a:lnTo>
                    <a:lnTo>
                      <a:pt x="121" y="221"/>
                    </a:lnTo>
                    <a:lnTo>
                      <a:pt x="110" y="222"/>
                    </a:lnTo>
                    <a:lnTo>
                      <a:pt x="98" y="221"/>
                    </a:lnTo>
                    <a:lnTo>
                      <a:pt x="88" y="219"/>
                    </a:lnTo>
                    <a:lnTo>
                      <a:pt x="77" y="216"/>
                    </a:lnTo>
                    <a:lnTo>
                      <a:pt x="67" y="213"/>
                    </a:lnTo>
                    <a:lnTo>
                      <a:pt x="58" y="207"/>
                    </a:lnTo>
                    <a:lnTo>
                      <a:pt x="48" y="202"/>
                    </a:lnTo>
                    <a:lnTo>
                      <a:pt x="39" y="196"/>
                    </a:lnTo>
                    <a:lnTo>
                      <a:pt x="33" y="189"/>
                    </a:lnTo>
                    <a:lnTo>
                      <a:pt x="25" y="182"/>
                    </a:lnTo>
                    <a:lnTo>
                      <a:pt x="18" y="172"/>
                    </a:lnTo>
                    <a:lnTo>
                      <a:pt x="13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2" y="133"/>
                    </a:lnTo>
                    <a:lnTo>
                      <a:pt x="1" y="122"/>
                    </a:lnTo>
                    <a:lnTo>
                      <a:pt x="0" y="110"/>
                    </a:lnTo>
                    <a:lnTo>
                      <a:pt x="1" y="100"/>
                    </a:lnTo>
                    <a:lnTo>
                      <a:pt x="2" y="88"/>
                    </a:lnTo>
                    <a:lnTo>
                      <a:pt x="5" y="79"/>
                    </a:lnTo>
                    <a:lnTo>
                      <a:pt x="9" y="68"/>
                    </a:lnTo>
                    <a:lnTo>
                      <a:pt x="13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39" y="25"/>
                    </a:lnTo>
                    <a:lnTo>
                      <a:pt x="48" y="20"/>
                    </a:lnTo>
                    <a:lnTo>
                      <a:pt x="58" y="14"/>
                    </a:lnTo>
                    <a:lnTo>
                      <a:pt x="67" y="8"/>
                    </a:lnTo>
                    <a:lnTo>
                      <a:pt x="77" y="5"/>
                    </a:lnTo>
                    <a:lnTo>
                      <a:pt x="88" y="3"/>
                    </a:lnTo>
                    <a:lnTo>
                      <a:pt x="98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4315" y="3254"/>
                <a:ext cx="55" cy="55"/>
              </a:xfrm>
              <a:custGeom>
                <a:avLst/>
                <a:gdLst>
                  <a:gd name="T0" fmla="*/ 121 w 220"/>
                  <a:gd name="T1" fmla="*/ 0 h 222"/>
                  <a:gd name="T2" fmla="*/ 143 w 220"/>
                  <a:gd name="T3" fmla="*/ 5 h 222"/>
                  <a:gd name="T4" fmla="*/ 162 w 220"/>
                  <a:gd name="T5" fmla="*/ 14 h 222"/>
                  <a:gd name="T6" fmla="*/ 180 w 220"/>
                  <a:gd name="T7" fmla="*/ 25 h 222"/>
                  <a:gd name="T8" fmla="*/ 195 w 220"/>
                  <a:gd name="T9" fmla="*/ 41 h 222"/>
                  <a:gd name="T10" fmla="*/ 207 w 220"/>
                  <a:gd name="T11" fmla="*/ 58 h 222"/>
                  <a:gd name="T12" fmla="*/ 215 w 220"/>
                  <a:gd name="T13" fmla="*/ 79 h 222"/>
                  <a:gd name="T14" fmla="*/ 219 w 220"/>
                  <a:gd name="T15" fmla="*/ 100 h 222"/>
                  <a:gd name="T16" fmla="*/ 219 w 220"/>
                  <a:gd name="T17" fmla="*/ 122 h 222"/>
                  <a:gd name="T18" fmla="*/ 215 w 220"/>
                  <a:gd name="T19" fmla="*/ 143 h 222"/>
                  <a:gd name="T20" fmla="*/ 207 w 220"/>
                  <a:gd name="T21" fmla="*/ 164 h 222"/>
                  <a:gd name="T22" fmla="*/ 195 w 220"/>
                  <a:gd name="T23" fmla="*/ 182 h 222"/>
                  <a:gd name="T24" fmla="*/ 180 w 220"/>
                  <a:gd name="T25" fmla="*/ 196 h 222"/>
                  <a:gd name="T26" fmla="*/ 162 w 220"/>
                  <a:gd name="T27" fmla="*/ 207 h 222"/>
                  <a:gd name="T28" fmla="*/ 143 w 220"/>
                  <a:gd name="T29" fmla="*/ 216 h 222"/>
                  <a:gd name="T30" fmla="*/ 121 w 220"/>
                  <a:gd name="T31" fmla="*/ 221 h 222"/>
                  <a:gd name="T32" fmla="*/ 98 w 220"/>
                  <a:gd name="T33" fmla="*/ 221 h 222"/>
                  <a:gd name="T34" fmla="*/ 77 w 220"/>
                  <a:gd name="T35" fmla="*/ 216 h 222"/>
                  <a:gd name="T36" fmla="*/ 58 w 220"/>
                  <a:gd name="T37" fmla="*/ 207 h 222"/>
                  <a:gd name="T38" fmla="*/ 39 w 220"/>
                  <a:gd name="T39" fmla="*/ 196 h 222"/>
                  <a:gd name="T40" fmla="*/ 25 w 220"/>
                  <a:gd name="T41" fmla="*/ 182 h 222"/>
                  <a:gd name="T42" fmla="*/ 13 w 220"/>
                  <a:gd name="T43" fmla="*/ 164 h 222"/>
                  <a:gd name="T44" fmla="*/ 5 w 220"/>
                  <a:gd name="T45" fmla="*/ 143 h 222"/>
                  <a:gd name="T46" fmla="*/ 1 w 220"/>
                  <a:gd name="T47" fmla="*/ 122 h 222"/>
                  <a:gd name="T48" fmla="*/ 1 w 220"/>
                  <a:gd name="T49" fmla="*/ 100 h 222"/>
                  <a:gd name="T50" fmla="*/ 5 w 220"/>
                  <a:gd name="T51" fmla="*/ 79 h 222"/>
                  <a:gd name="T52" fmla="*/ 13 w 220"/>
                  <a:gd name="T53" fmla="*/ 58 h 222"/>
                  <a:gd name="T54" fmla="*/ 25 w 220"/>
                  <a:gd name="T55" fmla="*/ 41 h 222"/>
                  <a:gd name="T56" fmla="*/ 39 w 220"/>
                  <a:gd name="T57" fmla="*/ 25 h 222"/>
                  <a:gd name="T58" fmla="*/ 58 w 220"/>
                  <a:gd name="T59" fmla="*/ 14 h 222"/>
                  <a:gd name="T60" fmla="*/ 77 w 220"/>
                  <a:gd name="T61" fmla="*/ 5 h 222"/>
                  <a:gd name="T62" fmla="*/ 98 w 220"/>
                  <a:gd name="T6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2">
                    <a:moveTo>
                      <a:pt x="110" y="0"/>
                    </a:moveTo>
                    <a:lnTo>
                      <a:pt x="121" y="0"/>
                    </a:lnTo>
                    <a:lnTo>
                      <a:pt x="131" y="3"/>
                    </a:lnTo>
                    <a:lnTo>
                      <a:pt x="143" y="5"/>
                    </a:lnTo>
                    <a:lnTo>
                      <a:pt x="153" y="8"/>
                    </a:lnTo>
                    <a:lnTo>
                      <a:pt x="162" y="14"/>
                    </a:lnTo>
                    <a:lnTo>
                      <a:pt x="172" y="20"/>
                    </a:lnTo>
                    <a:lnTo>
                      <a:pt x="180" y="25"/>
                    </a:lnTo>
                    <a:lnTo>
                      <a:pt x="188" y="32"/>
                    </a:lnTo>
                    <a:lnTo>
                      <a:pt x="195" y="41"/>
                    </a:lnTo>
                    <a:lnTo>
                      <a:pt x="202" y="49"/>
                    </a:lnTo>
                    <a:lnTo>
                      <a:pt x="207" y="58"/>
                    </a:lnTo>
                    <a:lnTo>
                      <a:pt x="212" y="68"/>
                    </a:lnTo>
                    <a:lnTo>
                      <a:pt x="215" y="79"/>
                    </a:lnTo>
                    <a:lnTo>
                      <a:pt x="218" y="88"/>
                    </a:lnTo>
                    <a:lnTo>
                      <a:pt x="219" y="100"/>
                    </a:lnTo>
                    <a:lnTo>
                      <a:pt x="220" y="110"/>
                    </a:lnTo>
                    <a:lnTo>
                      <a:pt x="219" y="122"/>
                    </a:lnTo>
                    <a:lnTo>
                      <a:pt x="218" y="133"/>
                    </a:lnTo>
                    <a:lnTo>
                      <a:pt x="215" y="143"/>
                    </a:lnTo>
                    <a:lnTo>
                      <a:pt x="212" y="154"/>
                    </a:lnTo>
                    <a:lnTo>
                      <a:pt x="207" y="164"/>
                    </a:lnTo>
                    <a:lnTo>
                      <a:pt x="202" y="172"/>
                    </a:lnTo>
                    <a:lnTo>
                      <a:pt x="195" y="182"/>
                    </a:lnTo>
                    <a:lnTo>
                      <a:pt x="188" y="189"/>
                    </a:lnTo>
                    <a:lnTo>
                      <a:pt x="180" y="196"/>
                    </a:lnTo>
                    <a:lnTo>
                      <a:pt x="172" y="202"/>
                    </a:lnTo>
                    <a:lnTo>
                      <a:pt x="162" y="207"/>
                    </a:lnTo>
                    <a:lnTo>
                      <a:pt x="153" y="213"/>
                    </a:lnTo>
                    <a:lnTo>
                      <a:pt x="143" y="216"/>
                    </a:lnTo>
                    <a:lnTo>
                      <a:pt x="131" y="219"/>
                    </a:lnTo>
                    <a:lnTo>
                      <a:pt x="121" y="221"/>
                    </a:lnTo>
                    <a:lnTo>
                      <a:pt x="110" y="222"/>
                    </a:lnTo>
                    <a:lnTo>
                      <a:pt x="98" y="221"/>
                    </a:lnTo>
                    <a:lnTo>
                      <a:pt x="88" y="219"/>
                    </a:lnTo>
                    <a:lnTo>
                      <a:pt x="77" y="216"/>
                    </a:lnTo>
                    <a:lnTo>
                      <a:pt x="67" y="213"/>
                    </a:lnTo>
                    <a:lnTo>
                      <a:pt x="58" y="207"/>
                    </a:lnTo>
                    <a:lnTo>
                      <a:pt x="48" y="202"/>
                    </a:lnTo>
                    <a:lnTo>
                      <a:pt x="39" y="196"/>
                    </a:lnTo>
                    <a:lnTo>
                      <a:pt x="33" y="189"/>
                    </a:lnTo>
                    <a:lnTo>
                      <a:pt x="25" y="182"/>
                    </a:lnTo>
                    <a:lnTo>
                      <a:pt x="18" y="172"/>
                    </a:lnTo>
                    <a:lnTo>
                      <a:pt x="13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2" y="133"/>
                    </a:lnTo>
                    <a:lnTo>
                      <a:pt x="1" y="122"/>
                    </a:lnTo>
                    <a:lnTo>
                      <a:pt x="0" y="110"/>
                    </a:lnTo>
                    <a:lnTo>
                      <a:pt x="1" y="100"/>
                    </a:lnTo>
                    <a:lnTo>
                      <a:pt x="2" y="88"/>
                    </a:lnTo>
                    <a:lnTo>
                      <a:pt x="5" y="79"/>
                    </a:lnTo>
                    <a:lnTo>
                      <a:pt x="9" y="68"/>
                    </a:lnTo>
                    <a:lnTo>
                      <a:pt x="13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39" y="25"/>
                    </a:lnTo>
                    <a:lnTo>
                      <a:pt x="48" y="20"/>
                    </a:lnTo>
                    <a:lnTo>
                      <a:pt x="58" y="14"/>
                    </a:lnTo>
                    <a:lnTo>
                      <a:pt x="67" y="8"/>
                    </a:lnTo>
                    <a:lnTo>
                      <a:pt x="77" y="5"/>
                    </a:lnTo>
                    <a:lnTo>
                      <a:pt x="88" y="3"/>
                    </a:lnTo>
                    <a:lnTo>
                      <a:pt x="98" y="0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4253" y="3255"/>
                <a:ext cx="55" cy="55"/>
              </a:xfrm>
              <a:custGeom>
                <a:avLst/>
                <a:gdLst>
                  <a:gd name="T0" fmla="*/ 121 w 221"/>
                  <a:gd name="T1" fmla="*/ 0 h 220"/>
                  <a:gd name="T2" fmla="*/ 143 w 221"/>
                  <a:gd name="T3" fmla="*/ 6 h 220"/>
                  <a:gd name="T4" fmla="*/ 163 w 221"/>
                  <a:gd name="T5" fmla="*/ 14 h 220"/>
                  <a:gd name="T6" fmla="*/ 180 w 221"/>
                  <a:gd name="T7" fmla="*/ 25 h 220"/>
                  <a:gd name="T8" fmla="*/ 195 w 221"/>
                  <a:gd name="T9" fmla="*/ 41 h 220"/>
                  <a:gd name="T10" fmla="*/ 207 w 221"/>
                  <a:gd name="T11" fmla="*/ 58 h 220"/>
                  <a:gd name="T12" fmla="*/ 215 w 221"/>
                  <a:gd name="T13" fmla="*/ 77 h 220"/>
                  <a:gd name="T14" fmla="*/ 220 w 221"/>
                  <a:gd name="T15" fmla="*/ 99 h 220"/>
                  <a:gd name="T16" fmla="*/ 220 w 221"/>
                  <a:gd name="T17" fmla="*/ 123 h 220"/>
                  <a:gd name="T18" fmla="*/ 215 w 221"/>
                  <a:gd name="T19" fmla="*/ 143 h 220"/>
                  <a:gd name="T20" fmla="*/ 207 w 221"/>
                  <a:gd name="T21" fmla="*/ 162 h 220"/>
                  <a:gd name="T22" fmla="*/ 195 w 221"/>
                  <a:gd name="T23" fmla="*/ 181 h 220"/>
                  <a:gd name="T24" fmla="*/ 180 w 221"/>
                  <a:gd name="T25" fmla="*/ 195 h 220"/>
                  <a:gd name="T26" fmla="*/ 163 w 221"/>
                  <a:gd name="T27" fmla="*/ 208 h 220"/>
                  <a:gd name="T28" fmla="*/ 143 w 221"/>
                  <a:gd name="T29" fmla="*/ 216 h 220"/>
                  <a:gd name="T30" fmla="*/ 121 w 221"/>
                  <a:gd name="T31" fmla="*/ 220 h 220"/>
                  <a:gd name="T32" fmla="*/ 99 w 221"/>
                  <a:gd name="T33" fmla="*/ 220 h 220"/>
                  <a:gd name="T34" fmla="*/ 78 w 221"/>
                  <a:gd name="T35" fmla="*/ 216 h 220"/>
                  <a:gd name="T36" fmla="*/ 58 w 221"/>
                  <a:gd name="T37" fmla="*/ 208 h 220"/>
                  <a:gd name="T38" fmla="*/ 40 w 221"/>
                  <a:gd name="T39" fmla="*/ 195 h 220"/>
                  <a:gd name="T40" fmla="*/ 25 w 221"/>
                  <a:gd name="T41" fmla="*/ 181 h 220"/>
                  <a:gd name="T42" fmla="*/ 12 w 221"/>
                  <a:gd name="T43" fmla="*/ 162 h 220"/>
                  <a:gd name="T44" fmla="*/ 4 w 221"/>
                  <a:gd name="T45" fmla="*/ 143 h 220"/>
                  <a:gd name="T46" fmla="*/ 1 w 221"/>
                  <a:gd name="T47" fmla="*/ 123 h 220"/>
                  <a:gd name="T48" fmla="*/ 1 w 221"/>
                  <a:gd name="T49" fmla="*/ 99 h 220"/>
                  <a:gd name="T50" fmla="*/ 4 w 221"/>
                  <a:gd name="T51" fmla="*/ 77 h 220"/>
                  <a:gd name="T52" fmla="*/ 12 w 221"/>
                  <a:gd name="T53" fmla="*/ 58 h 220"/>
                  <a:gd name="T54" fmla="*/ 25 w 221"/>
                  <a:gd name="T55" fmla="*/ 41 h 220"/>
                  <a:gd name="T56" fmla="*/ 40 w 221"/>
                  <a:gd name="T57" fmla="*/ 25 h 220"/>
                  <a:gd name="T58" fmla="*/ 58 w 221"/>
                  <a:gd name="T59" fmla="*/ 14 h 220"/>
                  <a:gd name="T60" fmla="*/ 78 w 221"/>
                  <a:gd name="T61" fmla="*/ 6 h 220"/>
                  <a:gd name="T62" fmla="*/ 99 w 221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0">
                    <a:moveTo>
                      <a:pt x="110" y="0"/>
                    </a:moveTo>
                    <a:lnTo>
                      <a:pt x="121" y="0"/>
                    </a:lnTo>
                    <a:lnTo>
                      <a:pt x="132" y="2"/>
                    </a:lnTo>
                    <a:lnTo>
                      <a:pt x="143" y="6"/>
                    </a:lnTo>
                    <a:lnTo>
                      <a:pt x="153" y="9"/>
                    </a:lnTo>
                    <a:lnTo>
                      <a:pt x="163" y="14"/>
                    </a:lnTo>
                    <a:lnTo>
                      <a:pt x="171" y="19"/>
                    </a:lnTo>
                    <a:lnTo>
                      <a:pt x="180" y="25"/>
                    </a:lnTo>
                    <a:lnTo>
                      <a:pt x="187" y="32"/>
                    </a:lnTo>
                    <a:lnTo>
                      <a:pt x="195" y="41"/>
                    </a:lnTo>
                    <a:lnTo>
                      <a:pt x="202" y="49"/>
                    </a:lnTo>
                    <a:lnTo>
                      <a:pt x="207" y="58"/>
                    </a:lnTo>
                    <a:lnTo>
                      <a:pt x="211" y="68"/>
                    </a:lnTo>
                    <a:lnTo>
                      <a:pt x="215" y="77"/>
                    </a:lnTo>
                    <a:lnTo>
                      <a:pt x="218" y="87"/>
                    </a:lnTo>
                    <a:lnTo>
                      <a:pt x="220" y="99"/>
                    </a:lnTo>
                    <a:lnTo>
                      <a:pt x="221" y="110"/>
                    </a:lnTo>
                    <a:lnTo>
                      <a:pt x="220" y="123"/>
                    </a:lnTo>
                    <a:lnTo>
                      <a:pt x="218" y="133"/>
                    </a:lnTo>
                    <a:lnTo>
                      <a:pt x="215" y="143"/>
                    </a:lnTo>
                    <a:lnTo>
                      <a:pt x="211" y="153"/>
                    </a:lnTo>
                    <a:lnTo>
                      <a:pt x="207" y="162"/>
                    </a:lnTo>
                    <a:lnTo>
                      <a:pt x="202" y="171"/>
                    </a:lnTo>
                    <a:lnTo>
                      <a:pt x="195" y="181"/>
                    </a:lnTo>
                    <a:lnTo>
                      <a:pt x="187" y="189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3" y="208"/>
                    </a:lnTo>
                    <a:lnTo>
                      <a:pt x="153" y="212"/>
                    </a:lnTo>
                    <a:lnTo>
                      <a:pt x="143" y="216"/>
                    </a:lnTo>
                    <a:lnTo>
                      <a:pt x="132" y="218"/>
                    </a:lnTo>
                    <a:lnTo>
                      <a:pt x="121" y="220"/>
                    </a:lnTo>
                    <a:lnTo>
                      <a:pt x="110" y="220"/>
                    </a:lnTo>
                    <a:lnTo>
                      <a:pt x="99" y="220"/>
                    </a:lnTo>
                    <a:lnTo>
                      <a:pt x="88" y="218"/>
                    </a:lnTo>
                    <a:lnTo>
                      <a:pt x="78" y="216"/>
                    </a:lnTo>
                    <a:lnTo>
                      <a:pt x="67" y="212"/>
                    </a:lnTo>
                    <a:lnTo>
                      <a:pt x="58" y="208"/>
                    </a:lnTo>
                    <a:lnTo>
                      <a:pt x="48" y="201"/>
                    </a:lnTo>
                    <a:lnTo>
                      <a:pt x="40" y="195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8" y="171"/>
                    </a:lnTo>
                    <a:lnTo>
                      <a:pt x="12" y="162"/>
                    </a:lnTo>
                    <a:lnTo>
                      <a:pt x="8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3"/>
                    </a:lnTo>
                    <a:lnTo>
                      <a:pt x="0" y="110"/>
                    </a:lnTo>
                    <a:lnTo>
                      <a:pt x="1" y="99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8" y="68"/>
                    </a:lnTo>
                    <a:lnTo>
                      <a:pt x="12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8" y="19"/>
                    </a:lnTo>
                    <a:lnTo>
                      <a:pt x="58" y="14"/>
                    </a:lnTo>
                    <a:lnTo>
                      <a:pt x="67" y="9"/>
                    </a:lnTo>
                    <a:lnTo>
                      <a:pt x="78" y="6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4253" y="3255"/>
                <a:ext cx="55" cy="55"/>
              </a:xfrm>
              <a:custGeom>
                <a:avLst/>
                <a:gdLst>
                  <a:gd name="T0" fmla="*/ 121 w 221"/>
                  <a:gd name="T1" fmla="*/ 0 h 220"/>
                  <a:gd name="T2" fmla="*/ 143 w 221"/>
                  <a:gd name="T3" fmla="*/ 6 h 220"/>
                  <a:gd name="T4" fmla="*/ 163 w 221"/>
                  <a:gd name="T5" fmla="*/ 14 h 220"/>
                  <a:gd name="T6" fmla="*/ 180 w 221"/>
                  <a:gd name="T7" fmla="*/ 25 h 220"/>
                  <a:gd name="T8" fmla="*/ 195 w 221"/>
                  <a:gd name="T9" fmla="*/ 41 h 220"/>
                  <a:gd name="T10" fmla="*/ 207 w 221"/>
                  <a:gd name="T11" fmla="*/ 58 h 220"/>
                  <a:gd name="T12" fmla="*/ 215 w 221"/>
                  <a:gd name="T13" fmla="*/ 77 h 220"/>
                  <a:gd name="T14" fmla="*/ 220 w 221"/>
                  <a:gd name="T15" fmla="*/ 99 h 220"/>
                  <a:gd name="T16" fmla="*/ 220 w 221"/>
                  <a:gd name="T17" fmla="*/ 123 h 220"/>
                  <a:gd name="T18" fmla="*/ 215 w 221"/>
                  <a:gd name="T19" fmla="*/ 143 h 220"/>
                  <a:gd name="T20" fmla="*/ 207 w 221"/>
                  <a:gd name="T21" fmla="*/ 162 h 220"/>
                  <a:gd name="T22" fmla="*/ 195 w 221"/>
                  <a:gd name="T23" fmla="*/ 181 h 220"/>
                  <a:gd name="T24" fmla="*/ 180 w 221"/>
                  <a:gd name="T25" fmla="*/ 195 h 220"/>
                  <a:gd name="T26" fmla="*/ 163 w 221"/>
                  <a:gd name="T27" fmla="*/ 208 h 220"/>
                  <a:gd name="T28" fmla="*/ 143 w 221"/>
                  <a:gd name="T29" fmla="*/ 216 h 220"/>
                  <a:gd name="T30" fmla="*/ 121 w 221"/>
                  <a:gd name="T31" fmla="*/ 220 h 220"/>
                  <a:gd name="T32" fmla="*/ 99 w 221"/>
                  <a:gd name="T33" fmla="*/ 220 h 220"/>
                  <a:gd name="T34" fmla="*/ 78 w 221"/>
                  <a:gd name="T35" fmla="*/ 216 h 220"/>
                  <a:gd name="T36" fmla="*/ 58 w 221"/>
                  <a:gd name="T37" fmla="*/ 208 h 220"/>
                  <a:gd name="T38" fmla="*/ 40 w 221"/>
                  <a:gd name="T39" fmla="*/ 195 h 220"/>
                  <a:gd name="T40" fmla="*/ 25 w 221"/>
                  <a:gd name="T41" fmla="*/ 181 h 220"/>
                  <a:gd name="T42" fmla="*/ 12 w 221"/>
                  <a:gd name="T43" fmla="*/ 162 h 220"/>
                  <a:gd name="T44" fmla="*/ 4 w 221"/>
                  <a:gd name="T45" fmla="*/ 143 h 220"/>
                  <a:gd name="T46" fmla="*/ 1 w 221"/>
                  <a:gd name="T47" fmla="*/ 123 h 220"/>
                  <a:gd name="T48" fmla="*/ 1 w 221"/>
                  <a:gd name="T49" fmla="*/ 99 h 220"/>
                  <a:gd name="T50" fmla="*/ 4 w 221"/>
                  <a:gd name="T51" fmla="*/ 77 h 220"/>
                  <a:gd name="T52" fmla="*/ 12 w 221"/>
                  <a:gd name="T53" fmla="*/ 58 h 220"/>
                  <a:gd name="T54" fmla="*/ 25 w 221"/>
                  <a:gd name="T55" fmla="*/ 41 h 220"/>
                  <a:gd name="T56" fmla="*/ 40 w 221"/>
                  <a:gd name="T57" fmla="*/ 25 h 220"/>
                  <a:gd name="T58" fmla="*/ 58 w 221"/>
                  <a:gd name="T59" fmla="*/ 14 h 220"/>
                  <a:gd name="T60" fmla="*/ 78 w 221"/>
                  <a:gd name="T61" fmla="*/ 6 h 220"/>
                  <a:gd name="T62" fmla="*/ 99 w 221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0">
                    <a:moveTo>
                      <a:pt x="110" y="0"/>
                    </a:moveTo>
                    <a:lnTo>
                      <a:pt x="121" y="0"/>
                    </a:lnTo>
                    <a:lnTo>
                      <a:pt x="132" y="2"/>
                    </a:lnTo>
                    <a:lnTo>
                      <a:pt x="143" y="6"/>
                    </a:lnTo>
                    <a:lnTo>
                      <a:pt x="153" y="9"/>
                    </a:lnTo>
                    <a:lnTo>
                      <a:pt x="163" y="14"/>
                    </a:lnTo>
                    <a:lnTo>
                      <a:pt x="171" y="19"/>
                    </a:lnTo>
                    <a:lnTo>
                      <a:pt x="180" y="25"/>
                    </a:lnTo>
                    <a:lnTo>
                      <a:pt x="187" y="32"/>
                    </a:lnTo>
                    <a:lnTo>
                      <a:pt x="195" y="41"/>
                    </a:lnTo>
                    <a:lnTo>
                      <a:pt x="202" y="49"/>
                    </a:lnTo>
                    <a:lnTo>
                      <a:pt x="207" y="58"/>
                    </a:lnTo>
                    <a:lnTo>
                      <a:pt x="211" y="68"/>
                    </a:lnTo>
                    <a:lnTo>
                      <a:pt x="215" y="77"/>
                    </a:lnTo>
                    <a:lnTo>
                      <a:pt x="218" y="87"/>
                    </a:lnTo>
                    <a:lnTo>
                      <a:pt x="220" y="99"/>
                    </a:lnTo>
                    <a:lnTo>
                      <a:pt x="221" y="110"/>
                    </a:lnTo>
                    <a:lnTo>
                      <a:pt x="220" y="123"/>
                    </a:lnTo>
                    <a:lnTo>
                      <a:pt x="218" y="133"/>
                    </a:lnTo>
                    <a:lnTo>
                      <a:pt x="215" y="143"/>
                    </a:lnTo>
                    <a:lnTo>
                      <a:pt x="211" y="153"/>
                    </a:lnTo>
                    <a:lnTo>
                      <a:pt x="207" y="162"/>
                    </a:lnTo>
                    <a:lnTo>
                      <a:pt x="202" y="171"/>
                    </a:lnTo>
                    <a:lnTo>
                      <a:pt x="195" y="181"/>
                    </a:lnTo>
                    <a:lnTo>
                      <a:pt x="187" y="189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3" y="208"/>
                    </a:lnTo>
                    <a:lnTo>
                      <a:pt x="153" y="212"/>
                    </a:lnTo>
                    <a:lnTo>
                      <a:pt x="143" y="216"/>
                    </a:lnTo>
                    <a:lnTo>
                      <a:pt x="132" y="218"/>
                    </a:lnTo>
                    <a:lnTo>
                      <a:pt x="121" y="220"/>
                    </a:lnTo>
                    <a:lnTo>
                      <a:pt x="110" y="220"/>
                    </a:lnTo>
                    <a:lnTo>
                      <a:pt x="99" y="220"/>
                    </a:lnTo>
                    <a:lnTo>
                      <a:pt x="88" y="218"/>
                    </a:lnTo>
                    <a:lnTo>
                      <a:pt x="78" y="216"/>
                    </a:lnTo>
                    <a:lnTo>
                      <a:pt x="67" y="212"/>
                    </a:lnTo>
                    <a:lnTo>
                      <a:pt x="58" y="208"/>
                    </a:lnTo>
                    <a:lnTo>
                      <a:pt x="48" y="201"/>
                    </a:lnTo>
                    <a:lnTo>
                      <a:pt x="40" y="195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8" y="171"/>
                    </a:lnTo>
                    <a:lnTo>
                      <a:pt x="12" y="162"/>
                    </a:lnTo>
                    <a:lnTo>
                      <a:pt x="8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3"/>
                    </a:lnTo>
                    <a:lnTo>
                      <a:pt x="0" y="110"/>
                    </a:lnTo>
                    <a:lnTo>
                      <a:pt x="1" y="99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8" y="68"/>
                    </a:lnTo>
                    <a:lnTo>
                      <a:pt x="12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8" y="19"/>
                    </a:lnTo>
                    <a:lnTo>
                      <a:pt x="58" y="14"/>
                    </a:lnTo>
                    <a:lnTo>
                      <a:pt x="67" y="9"/>
                    </a:lnTo>
                    <a:lnTo>
                      <a:pt x="78" y="6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4325" y="3305"/>
                <a:ext cx="55" cy="55"/>
              </a:xfrm>
              <a:custGeom>
                <a:avLst/>
                <a:gdLst>
                  <a:gd name="T0" fmla="*/ 122 w 221"/>
                  <a:gd name="T1" fmla="*/ 0 h 220"/>
                  <a:gd name="T2" fmla="*/ 144 w 221"/>
                  <a:gd name="T3" fmla="*/ 4 h 220"/>
                  <a:gd name="T4" fmla="*/ 164 w 221"/>
                  <a:gd name="T5" fmla="*/ 13 h 220"/>
                  <a:gd name="T6" fmla="*/ 180 w 221"/>
                  <a:gd name="T7" fmla="*/ 25 h 220"/>
                  <a:gd name="T8" fmla="*/ 196 w 221"/>
                  <a:gd name="T9" fmla="*/ 40 h 220"/>
                  <a:gd name="T10" fmla="*/ 207 w 221"/>
                  <a:gd name="T11" fmla="*/ 58 h 220"/>
                  <a:gd name="T12" fmla="*/ 216 w 221"/>
                  <a:gd name="T13" fmla="*/ 77 h 220"/>
                  <a:gd name="T14" fmla="*/ 221 w 221"/>
                  <a:gd name="T15" fmla="*/ 100 h 220"/>
                  <a:gd name="T16" fmla="*/ 221 w 221"/>
                  <a:gd name="T17" fmla="*/ 122 h 220"/>
                  <a:gd name="T18" fmla="*/ 216 w 221"/>
                  <a:gd name="T19" fmla="*/ 143 h 220"/>
                  <a:gd name="T20" fmla="*/ 207 w 221"/>
                  <a:gd name="T21" fmla="*/ 163 h 220"/>
                  <a:gd name="T22" fmla="*/ 196 w 221"/>
                  <a:gd name="T23" fmla="*/ 180 h 220"/>
                  <a:gd name="T24" fmla="*/ 180 w 221"/>
                  <a:gd name="T25" fmla="*/ 195 h 220"/>
                  <a:gd name="T26" fmla="*/ 164 w 221"/>
                  <a:gd name="T27" fmla="*/ 207 h 220"/>
                  <a:gd name="T28" fmla="*/ 144 w 221"/>
                  <a:gd name="T29" fmla="*/ 215 h 220"/>
                  <a:gd name="T30" fmla="*/ 122 w 221"/>
                  <a:gd name="T31" fmla="*/ 220 h 220"/>
                  <a:gd name="T32" fmla="*/ 99 w 221"/>
                  <a:gd name="T33" fmla="*/ 220 h 220"/>
                  <a:gd name="T34" fmla="*/ 78 w 221"/>
                  <a:gd name="T35" fmla="*/ 215 h 220"/>
                  <a:gd name="T36" fmla="*/ 58 w 221"/>
                  <a:gd name="T37" fmla="*/ 207 h 220"/>
                  <a:gd name="T38" fmla="*/ 40 w 221"/>
                  <a:gd name="T39" fmla="*/ 195 h 220"/>
                  <a:gd name="T40" fmla="*/ 25 w 221"/>
                  <a:gd name="T41" fmla="*/ 180 h 220"/>
                  <a:gd name="T42" fmla="*/ 13 w 221"/>
                  <a:gd name="T43" fmla="*/ 163 h 220"/>
                  <a:gd name="T44" fmla="*/ 5 w 221"/>
                  <a:gd name="T45" fmla="*/ 143 h 220"/>
                  <a:gd name="T46" fmla="*/ 0 w 221"/>
                  <a:gd name="T47" fmla="*/ 122 h 220"/>
                  <a:gd name="T48" fmla="*/ 0 w 221"/>
                  <a:gd name="T49" fmla="*/ 100 h 220"/>
                  <a:gd name="T50" fmla="*/ 5 w 221"/>
                  <a:gd name="T51" fmla="*/ 77 h 220"/>
                  <a:gd name="T52" fmla="*/ 13 w 221"/>
                  <a:gd name="T53" fmla="*/ 58 h 220"/>
                  <a:gd name="T54" fmla="*/ 25 w 221"/>
                  <a:gd name="T55" fmla="*/ 40 h 220"/>
                  <a:gd name="T56" fmla="*/ 40 w 221"/>
                  <a:gd name="T57" fmla="*/ 25 h 220"/>
                  <a:gd name="T58" fmla="*/ 58 w 221"/>
                  <a:gd name="T59" fmla="*/ 13 h 220"/>
                  <a:gd name="T60" fmla="*/ 78 w 221"/>
                  <a:gd name="T61" fmla="*/ 4 h 220"/>
                  <a:gd name="T62" fmla="*/ 99 w 221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0">
                    <a:moveTo>
                      <a:pt x="111" y="0"/>
                    </a:moveTo>
                    <a:lnTo>
                      <a:pt x="122" y="0"/>
                    </a:lnTo>
                    <a:lnTo>
                      <a:pt x="133" y="2"/>
                    </a:lnTo>
                    <a:lnTo>
                      <a:pt x="144" y="4"/>
                    </a:lnTo>
                    <a:lnTo>
                      <a:pt x="153" y="9"/>
                    </a:lnTo>
                    <a:lnTo>
                      <a:pt x="164" y="13"/>
                    </a:lnTo>
                    <a:lnTo>
                      <a:pt x="172" y="19"/>
                    </a:lnTo>
                    <a:lnTo>
                      <a:pt x="180" y="25"/>
                    </a:lnTo>
                    <a:lnTo>
                      <a:pt x="189" y="31"/>
                    </a:lnTo>
                    <a:lnTo>
                      <a:pt x="196" y="40"/>
                    </a:lnTo>
                    <a:lnTo>
                      <a:pt x="203" y="48"/>
                    </a:lnTo>
                    <a:lnTo>
                      <a:pt x="207" y="58"/>
                    </a:lnTo>
                    <a:lnTo>
                      <a:pt x="212" y="68"/>
                    </a:lnTo>
                    <a:lnTo>
                      <a:pt x="216" y="77"/>
                    </a:lnTo>
                    <a:lnTo>
                      <a:pt x="220" y="87"/>
                    </a:lnTo>
                    <a:lnTo>
                      <a:pt x="221" y="100"/>
                    </a:lnTo>
                    <a:lnTo>
                      <a:pt x="221" y="110"/>
                    </a:lnTo>
                    <a:lnTo>
                      <a:pt x="221" y="122"/>
                    </a:lnTo>
                    <a:lnTo>
                      <a:pt x="220" y="132"/>
                    </a:lnTo>
                    <a:lnTo>
                      <a:pt x="216" y="143"/>
                    </a:lnTo>
                    <a:lnTo>
                      <a:pt x="212" y="153"/>
                    </a:lnTo>
                    <a:lnTo>
                      <a:pt x="207" y="163"/>
                    </a:lnTo>
                    <a:lnTo>
                      <a:pt x="203" y="171"/>
                    </a:lnTo>
                    <a:lnTo>
                      <a:pt x="196" y="180"/>
                    </a:lnTo>
                    <a:lnTo>
                      <a:pt x="189" y="188"/>
                    </a:lnTo>
                    <a:lnTo>
                      <a:pt x="180" y="195"/>
                    </a:lnTo>
                    <a:lnTo>
                      <a:pt x="172" y="201"/>
                    </a:lnTo>
                    <a:lnTo>
                      <a:pt x="164" y="207"/>
                    </a:lnTo>
                    <a:lnTo>
                      <a:pt x="153" y="212"/>
                    </a:lnTo>
                    <a:lnTo>
                      <a:pt x="144" y="215"/>
                    </a:lnTo>
                    <a:lnTo>
                      <a:pt x="133" y="219"/>
                    </a:lnTo>
                    <a:lnTo>
                      <a:pt x="122" y="220"/>
                    </a:lnTo>
                    <a:lnTo>
                      <a:pt x="111" y="220"/>
                    </a:lnTo>
                    <a:lnTo>
                      <a:pt x="99" y="220"/>
                    </a:lnTo>
                    <a:lnTo>
                      <a:pt x="88" y="219"/>
                    </a:lnTo>
                    <a:lnTo>
                      <a:pt x="78" y="215"/>
                    </a:lnTo>
                    <a:lnTo>
                      <a:pt x="67" y="212"/>
                    </a:lnTo>
                    <a:lnTo>
                      <a:pt x="58" y="207"/>
                    </a:lnTo>
                    <a:lnTo>
                      <a:pt x="49" y="201"/>
                    </a:lnTo>
                    <a:lnTo>
                      <a:pt x="40" y="195"/>
                    </a:lnTo>
                    <a:lnTo>
                      <a:pt x="32" y="188"/>
                    </a:lnTo>
                    <a:lnTo>
                      <a:pt x="25" y="180"/>
                    </a:lnTo>
                    <a:lnTo>
                      <a:pt x="20" y="171"/>
                    </a:lnTo>
                    <a:lnTo>
                      <a:pt x="13" y="163"/>
                    </a:lnTo>
                    <a:lnTo>
                      <a:pt x="8" y="153"/>
                    </a:lnTo>
                    <a:lnTo>
                      <a:pt x="5" y="143"/>
                    </a:lnTo>
                    <a:lnTo>
                      <a:pt x="3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100"/>
                    </a:lnTo>
                    <a:lnTo>
                      <a:pt x="3" y="87"/>
                    </a:lnTo>
                    <a:lnTo>
                      <a:pt x="5" y="77"/>
                    </a:lnTo>
                    <a:lnTo>
                      <a:pt x="8" y="68"/>
                    </a:lnTo>
                    <a:lnTo>
                      <a:pt x="13" y="58"/>
                    </a:lnTo>
                    <a:lnTo>
                      <a:pt x="20" y="48"/>
                    </a:lnTo>
                    <a:lnTo>
                      <a:pt x="25" y="40"/>
                    </a:lnTo>
                    <a:lnTo>
                      <a:pt x="32" y="31"/>
                    </a:lnTo>
                    <a:lnTo>
                      <a:pt x="40" y="25"/>
                    </a:lnTo>
                    <a:lnTo>
                      <a:pt x="49" y="19"/>
                    </a:lnTo>
                    <a:lnTo>
                      <a:pt x="58" y="13"/>
                    </a:lnTo>
                    <a:lnTo>
                      <a:pt x="67" y="9"/>
                    </a:lnTo>
                    <a:lnTo>
                      <a:pt x="78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4325" y="3305"/>
                <a:ext cx="55" cy="55"/>
              </a:xfrm>
              <a:custGeom>
                <a:avLst/>
                <a:gdLst>
                  <a:gd name="T0" fmla="*/ 122 w 221"/>
                  <a:gd name="T1" fmla="*/ 0 h 220"/>
                  <a:gd name="T2" fmla="*/ 144 w 221"/>
                  <a:gd name="T3" fmla="*/ 4 h 220"/>
                  <a:gd name="T4" fmla="*/ 164 w 221"/>
                  <a:gd name="T5" fmla="*/ 13 h 220"/>
                  <a:gd name="T6" fmla="*/ 180 w 221"/>
                  <a:gd name="T7" fmla="*/ 25 h 220"/>
                  <a:gd name="T8" fmla="*/ 196 w 221"/>
                  <a:gd name="T9" fmla="*/ 40 h 220"/>
                  <a:gd name="T10" fmla="*/ 207 w 221"/>
                  <a:gd name="T11" fmla="*/ 58 h 220"/>
                  <a:gd name="T12" fmla="*/ 216 w 221"/>
                  <a:gd name="T13" fmla="*/ 77 h 220"/>
                  <a:gd name="T14" fmla="*/ 221 w 221"/>
                  <a:gd name="T15" fmla="*/ 100 h 220"/>
                  <a:gd name="T16" fmla="*/ 221 w 221"/>
                  <a:gd name="T17" fmla="*/ 122 h 220"/>
                  <a:gd name="T18" fmla="*/ 216 w 221"/>
                  <a:gd name="T19" fmla="*/ 143 h 220"/>
                  <a:gd name="T20" fmla="*/ 207 w 221"/>
                  <a:gd name="T21" fmla="*/ 163 h 220"/>
                  <a:gd name="T22" fmla="*/ 196 w 221"/>
                  <a:gd name="T23" fmla="*/ 180 h 220"/>
                  <a:gd name="T24" fmla="*/ 180 w 221"/>
                  <a:gd name="T25" fmla="*/ 195 h 220"/>
                  <a:gd name="T26" fmla="*/ 164 w 221"/>
                  <a:gd name="T27" fmla="*/ 207 h 220"/>
                  <a:gd name="T28" fmla="*/ 144 w 221"/>
                  <a:gd name="T29" fmla="*/ 215 h 220"/>
                  <a:gd name="T30" fmla="*/ 122 w 221"/>
                  <a:gd name="T31" fmla="*/ 220 h 220"/>
                  <a:gd name="T32" fmla="*/ 99 w 221"/>
                  <a:gd name="T33" fmla="*/ 220 h 220"/>
                  <a:gd name="T34" fmla="*/ 78 w 221"/>
                  <a:gd name="T35" fmla="*/ 215 h 220"/>
                  <a:gd name="T36" fmla="*/ 58 w 221"/>
                  <a:gd name="T37" fmla="*/ 207 h 220"/>
                  <a:gd name="T38" fmla="*/ 40 w 221"/>
                  <a:gd name="T39" fmla="*/ 195 h 220"/>
                  <a:gd name="T40" fmla="*/ 25 w 221"/>
                  <a:gd name="T41" fmla="*/ 180 h 220"/>
                  <a:gd name="T42" fmla="*/ 13 w 221"/>
                  <a:gd name="T43" fmla="*/ 163 h 220"/>
                  <a:gd name="T44" fmla="*/ 5 w 221"/>
                  <a:gd name="T45" fmla="*/ 143 h 220"/>
                  <a:gd name="T46" fmla="*/ 0 w 221"/>
                  <a:gd name="T47" fmla="*/ 122 h 220"/>
                  <a:gd name="T48" fmla="*/ 0 w 221"/>
                  <a:gd name="T49" fmla="*/ 100 h 220"/>
                  <a:gd name="T50" fmla="*/ 5 w 221"/>
                  <a:gd name="T51" fmla="*/ 77 h 220"/>
                  <a:gd name="T52" fmla="*/ 13 w 221"/>
                  <a:gd name="T53" fmla="*/ 58 h 220"/>
                  <a:gd name="T54" fmla="*/ 25 w 221"/>
                  <a:gd name="T55" fmla="*/ 40 h 220"/>
                  <a:gd name="T56" fmla="*/ 40 w 221"/>
                  <a:gd name="T57" fmla="*/ 25 h 220"/>
                  <a:gd name="T58" fmla="*/ 58 w 221"/>
                  <a:gd name="T59" fmla="*/ 13 h 220"/>
                  <a:gd name="T60" fmla="*/ 78 w 221"/>
                  <a:gd name="T61" fmla="*/ 4 h 220"/>
                  <a:gd name="T62" fmla="*/ 99 w 221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0">
                    <a:moveTo>
                      <a:pt x="111" y="0"/>
                    </a:moveTo>
                    <a:lnTo>
                      <a:pt x="122" y="0"/>
                    </a:lnTo>
                    <a:lnTo>
                      <a:pt x="133" y="2"/>
                    </a:lnTo>
                    <a:lnTo>
                      <a:pt x="144" y="4"/>
                    </a:lnTo>
                    <a:lnTo>
                      <a:pt x="153" y="9"/>
                    </a:lnTo>
                    <a:lnTo>
                      <a:pt x="164" y="13"/>
                    </a:lnTo>
                    <a:lnTo>
                      <a:pt x="172" y="19"/>
                    </a:lnTo>
                    <a:lnTo>
                      <a:pt x="180" y="25"/>
                    </a:lnTo>
                    <a:lnTo>
                      <a:pt x="189" y="31"/>
                    </a:lnTo>
                    <a:lnTo>
                      <a:pt x="196" y="40"/>
                    </a:lnTo>
                    <a:lnTo>
                      <a:pt x="203" y="48"/>
                    </a:lnTo>
                    <a:lnTo>
                      <a:pt x="207" y="58"/>
                    </a:lnTo>
                    <a:lnTo>
                      <a:pt x="212" y="68"/>
                    </a:lnTo>
                    <a:lnTo>
                      <a:pt x="216" y="77"/>
                    </a:lnTo>
                    <a:lnTo>
                      <a:pt x="220" y="87"/>
                    </a:lnTo>
                    <a:lnTo>
                      <a:pt x="221" y="100"/>
                    </a:lnTo>
                    <a:lnTo>
                      <a:pt x="221" y="110"/>
                    </a:lnTo>
                    <a:lnTo>
                      <a:pt x="221" y="122"/>
                    </a:lnTo>
                    <a:lnTo>
                      <a:pt x="220" y="132"/>
                    </a:lnTo>
                    <a:lnTo>
                      <a:pt x="216" y="143"/>
                    </a:lnTo>
                    <a:lnTo>
                      <a:pt x="212" y="153"/>
                    </a:lnTo>
                    <a:lnTo>
                      <a:pt x="207" y="163"/>
                    </a:lnTo>
                    <a:lnTo>
                      <a:pt x="203" y="171"/>
                    </a:lnTo>
                    <a:lnTo>
                      <a:pt x="196" y="180"/>
                    </a:lnTo>
                    <a:lnTo>
                      <a:pt x="189" y="188"/>
                    </a:lnTo>
                    <a:lnTo>
                      <a:pt x="180" y="195"/>
                    </a:lnTo>
                    <a:lnTo>
                      <a:pt x="172" y="201"/>
                    </a:lnTo>
                    <a:lnTo>
                      <a:pt x="164" y="207"/>
                    </a:lnTo>
                    <a:lnTo>
                      <a:pt x="153" y="212"/>
                    </a:lnTo>
                    <a:lnTo>
                      <a:pt x="144" y="215"/>
                    </a:lnTo>
                    <a:lnTo>
                      <a:pt x="133" y="219"/>
                    </a:lnTo>
                    <a:lnTo>
                      <a:pt x="122" y="220"/>
                    </a:lnTo>
                    <a:lnTo>
                      <a:pt x="111" y="220"/>
                    </a:lnTo>
                    <a:lnTo>
                      <a:pt x="99" y="220"/>
                    </a:lnTo>
                    <a:lnTo>
                      <a:pt x="88" y="219"/>
                    </a:lnTo>
                    <a:lnTo>
                      <a:pt x="78" y="215"/>
                    </a:lnTo>
                    <a:lnTo>
                      <a:pt x="67" y="212"/>
                    </a:lnTo>
                    <a:lnTo>
                      <a:pt x="58" y="207"/>
                    </a:lnTo>
                    <a:lnTo>
                      <a:pt x="49" y="201"/>
                    </a:lnTo>
                    <a:lnTo>
                      <a:pt x="40" y="195"/>
                    </a:lnTo>
                    <a:lnTo>
                      <a:pt x="32" y="188"/>
                    </a:lnTo>
                    <a:lnTo>
                      <a:pt x="25" y="180"/>
                    </a:lnTo>
                    <a:lnTo>
                      <a:pt x="20" y="171"/>
                    </a:lnTo>
                    <a:lnTo>
                      <a:pt x="13" y="163"/>
                    </a:lnTo>
                    <a:lnTo>
                      <a:pt x="8" y="153"/>
                    </a:lnTo>
                    <a:lnTo>
                      <a:pt x="5" y="143"/>
                    </a:lnTo>
                    <a:lnTo>
                      <a:pt x="3" y="132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0" y="100"/>
                    </a:lnTo>
                    <a:lnTo>
                      <a:pt x="3" y="87"/>
                    </a:lnTo>
                    <a:lnTo>
                      <a:pt x="5" y="77"/>
                    </a:lnTo>
                    <a:lnTo>
                      <a:pt x="8" y="68"/>
                    </a:lnTo>
                    <a:lnTo>
                      <a:pt x="13" y="58"/>
                    </a:lnTo>
                    <a:lnTo>
                      <a:pt x="20" y="48"/>
                    </a:lnTo>
                    <a:lnTo>
                      <a:pt x="25" y="40"/>
                    </a:lnTo>
                    <a:lnTo>
                      <a:pt x="32" y="31"/>
                    </a:lnTo>
                    <a:lnTo>
                      <a:pt x="40" y="25"/>
                    </a:lnTo>
                    <a:lnTo>
                      <a:pt x="49" y="19"/>
                    </a:lnTo>
                    <a:lnTo>
                      <a:pt x="58" y="13"/>
                    </a:lnTo>
                    <a:lnTo>
                      <a:pt x="67" y="9"/>
                    </a:lnTo>
                    <a:lnTo>
                      <a:pt x="78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11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4280" y="2930"/>
                <a:ext cx="54" cy="54"/>
              </a:xfrm>
              <a:custGeom>
                <a:avLst/>
                <a:gdLst>
                  <a:gd name="T0" fmla="*/ 120 w 219"/>
                  <a:gd name="T1" fmla="*/ 0 h 220"/>
                  <a:gd name="T2" fmla="*/ 143 w 219"/>
                  <a:gd name="T3" fmla="*/ 5 h 220"/>
                  <a:gd name="T4" fmla="*/ 161 w 219"/>
                  <a:gd name="T5" fmla="*/ 13 h 220"/>
                  <a:gd name="T6" fmla="*/ 179 w 219"/>
                  <a:gd name="T7" fmla="*/ 24 h 220"/>
                  <a:gd name="T8" fmla="*/ 194 w 219"/>
                  <a:gd name="T9" fmla="*/ 40 h 220"/>
                  <a:gd name="T10" fmla="*/ 206 w 219"/>
                  <a:gd name="T11" fmla="*/ 58 h 220"/>
                  <a:gd name="T12" fmla="*/ 214 w 219"/>
                  <a:gd name="T13" fmla="*/ 77 h 220"/>
                  <a:gd name="T14" fmla="*/ 219 w 219"/>
                  <a:gd name="T15" fmla="*/ 99 h 220"/>
                  <a:gd name="T16" fmla="*/ 219 w 219"/>
                  <a:gd name="T17" fmla="*/ 122 h 220"/>
                  <a:gd name="T18" fmla="*/ 214 w 219"/>
                  <a:gd name="T19" fmla="*/ 144 h 220"/>
                  <a:gd name="T20" fmla="*/ 206 w 219"/>
                  <a:gd name="T21" fmla="*/ 163 h 220"/>
                  <a:gd name="T22" fmla="*/ 194 w 219"/>
                  <a:gd name="T23" fmla="*/ 180 h 220"/>
                  <a:gd name="T24" fmla="*/ 179 w 219"/>
                  <a:gd name="T25" fmla="*/ 195 h 220"/>
                  <a:gd name="T26" fmla="*/ 161 w 219"/>
                  <a:gd name="T27" fmla="*/ 207 h 220"/>
                  <a:gd name="T28" fmla="*/ 143 w 219"/>
                  <a:gd name="T29" fmla="*/ 215 h 220"/>
                  <a:gd name="T30" fmla="*/ 120 w 219"/>
                  <a:gd name="T31" fmla="*/ 220 h 220"/>
                  <a:gd name="T32" fmla="*/ 97 w 219"/>
                  <a:gd name="T33" fmla="*/ 220 h 220"/>
                  <a:gd name="T34" fmla="*/ 76 w 219"/>
                  <a:gd name="T35" fmla="*/ 215 h 220"/>
                  <a:gd name="T36" fmla="*/ 58 w 219"/>
                  <a:gd name="T37" fmla="*/ 207 h 220"/>
                  <a:gd name="T38" fmla="*/ 39 w 219"/>
                  <a:gd name="T39" fmla="*/ 195 h 220"/>
                  <a:gd name="T40" fmla="*/ 23 w 219"/>
                  <a:gd name="T41" fmla="*/ 180 h 220"/>
                  <a:gd name="T42" fmla="*/ 12 w 219"/>
                  <a:gd name="T43" fmla="*/ 163 h 220"/>
                  <a:gd name="T44" fmla="*/ 4 w 219"/>
                  <a:gd name="T45" fmla="*/ 144 h 220"/>
                  <a:gd name="T46" fmla="*/ 0 w 219"/>
                  <a:gd name="T47" fmla="*/ 122 h 220"/>
                  <a:gd name="T48" fmla="*/ 0 w 219"/>
                  <a:gd name="T49" fmla="*/ 99 h 220"/>
                  <a:gd name="T50" fmla="*/ 4 w 219"/>
                  <a:gd name="T51" fmla="*/ 77 h 220"/>
                  <a:gd name="T52" fmla="*/ 12 w 219"/>
                  <a:gd name="T53" fmla="*/ 58 h 220"/>
                  <a:gd name="T54" fmla="*/ 23 w 219"/>
                  <a:gd name="T55" fmla="*/ 40 h 220"/>
                  <a:gd name="T56" fmla="*/ 39 w 219"/>
                  <a:gd name="T57" fmla="*/ 24 h 220"/>
                  <a:gd name="T58" fmla="*/ 58 w 219"/>
                  <a:gd name="T59" fmla="*/ 13 h 220"/>
                  <a:gd name="T60" fmla="*/ 76 w 219"/>
                  <a:gd name="T61" fmla="*/ 5 h 220"/>
                  <a:gd name="T62" fmla="*/ 97 w 219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20" y="0"/>
                    </a:lnTo>
                    <a:lnTo>
                      <a:pt x="131" y="3"/>
                    </a:lnTo>
                    <a:lnTo>
                      <a:pt x="143" y="5"/>
                    </a:lnTo>
                    <a:lnTo>
                      <a:pt x="152" y="8"/>
                    </a:lnTo>
                    <a:lnTo>
                      <a:pt x="161" y="13"/>
                    </a:lnTo>
                    <a:lnTo>
                      <a:pt x="171" y="19"/>
                    </a:lnTo>
                    <a:lnTo>
                      <a:pt x="179" y="24"/>
                    </a:lnTo>
                    <a:lnTo>
                      <a:pt x="187" y="32"/>
                    </a:lnTo>
                    <a:lnTo>
                      <a:pt x="194" y="40"/>
                    </a:lnTo>
                    <a:lnTo>
                      <a:pt x="201" y="48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4" y="77"/>
                    </a:lnTo>
                    <a:lnTo>
                      <a:pt x="217" y="88"/>
                    </a:lnTo>
                    <a:lnTo>
                      <a:pt x="219" y="99"/>
                    </a:lnTo>
                    <a:lnTo>
                      <a:pt x="219" y="109"/>
                    </a:lnTo>
                    <a:lnTo>
                      <a:pt x="219" y="122"/>
                    </a:lnTo>
                    <a:lnTo>
                      <a:pt x="217" y="132"/>
                    </a:lnTo>
                    <a:lnTo>
                      <a:pt x="214" y="144"/>
                    </a:lnTo>
                    <a:lnTo>
                      <a:pt x="211" y="153"/>
                    </a:lnTo>
                    <a:lnTo>
                      <a:pt x="206" y="163"/>
                    </a:lnTo>
                    <a:lnTo>
                      <a:pt x="201" y="172"/>
                    </a:lnTo>
                    <a:lnTo>
                      <a:pt x="194" y="180"/>
                    </a:lnTo>
                    <a:lnTo>
                      <a:pt x="187" y="188"/>
                    </a:lnTo>
                    <a:lnTo>
                      <a:pt x="179" y="195"/>
                    </a:lnTo>
                    <a:lnTo>
                      <a:pt x="171" y="201"/>
                    </a:lnTo>
                    <a:lnTo>
                      <a:pt x="161" y="207"/>
                    </a:lnTo>
                    <a:lnTo>
                      <a:pt x="152" y="212"/>
                    </a:lnTo>
                    <a:lnTo>
                      <a:pt x="143" y="215"/>
                    </a:lnTo>
                    <a:lnTo>
                      <a:pt x="131" y="218"/>
                    </a:lnTo>
                    <a:lnTo>
                      <a:pt x="120" y="220"/>
                    </a:lnTo>
                    <a:lnTo>
                      <a:pt x="109" y="220"/>
                    </a:lnTo>
                    <a:lnTo>
                      <a:pt x="97" y="220"/>
                    </a:lnTo>
                    <a:lnTo>
                      <a:pt x="87" y="218"/>
                    </a:lnTo>
                    <a:lnTo>
                      <a:pt x="76" y="215"/>
                    </a:lnTo>
                    <a:lnTo>
                      <a:pt x="67" y="212"/>
                    </a:lnTo>
                    <a:lnTo>
                      <a:pt x="58" y="207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1" y="188"/>
                    </a:lnTo>
                    <a:lnTo>
                      <a:pt x="23" y="180"/>
                    </a:lnTo>
                    <a:lnTo>
                      <a:pt x="18" y="172"/>
                    </a:lnTo>
                    <a:lnTo>
                      <a:pt x="12" y="163"/>
                    </a:lnTo>
                    <a:lnTo>
                      <a:pt x="8" y="153"/>
                    </a:lnTo>
                    <a:lnTo>
                      <a:pt x="4" y="144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8" y="48"/>
                    </a:lnTo>
                    <a:lnTo>
                      <a:pt x="23" y="40"/>
                    </a:lnTo>
                    <a:lnTo>
                      <a:pt x="31" y="32"/>
                    </a:lnTo>
                    <a:lnTo>
                      <a:pt x="39" y="24"/>
                    </a:lnTo>
                    <a:lnTo>
                      <a:pt x="47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6" y="5"/>
                    </a:lnTo>
                    <a:lnTo>
                      <a:pt x="87" y="3"/>
                    </a:lnTo>
                    <a:lnTo>
                      <a:pt x="97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4280" y="2930"/>
                <a:ext cx="54" cy="54"/>
              </a:xfrm>
              <a:custGeom>
                <a:avLst/>
                <a:gdLst>
                  <a:gd name="T0" fmla="*/ 120 w 219"/>
                  <a:gd name="T1" fmla="*/ 0 h 220"/>
                  <a:gd name="T2" fmla="*/ 143 w 219"/>
                  <a:gd name="T3" fmla="*/ 5 h 220"/>
                  <a:gd name="T4" fmla="*/ 161 w 219"/>
                  <a:gd name="T5" fmla="*/ 13 h 220"/>
                  <a:gd name="T6" fmla="*/ 179 w 219"/>
                  <a:gd name="T7" fmla="*/ 24 h 220"/>
                  <a:gd name="T8" fmla="*/ 194 w 219"/>
                  <a:gd name="T9" fmla="*/ 40 h 220"/>
                  <a:gd name="T10" fmla="*/ 206 w 219"/>
                  <a:gd name="T11" fmla="*/ 58 h 220"/>
                  <a:gd name="T12" fmla="*/ 214 w 219"/>
                  <a:gd name="T13" fmla="*/ 77 h 220"/>
                  <a:gd name="T14" fmla="*/ 219 w 219"/>
                  <a:gd name="T15" fmla="*/ 99 h 220"/>
                  <a:gd name="T16" fmla="*/ 219 w 219"/>
                  <a:gd name="T17" fmla="*/ 122 h 220"/>
                  <a:gd name="T18" fmla="*/ 214 w 219"/>
                  <a:gd name="T19" fmla="*/ 144 h 220"/>
                  <a:gd name="T20" fmla="*/ 206 w 219"/>
                  <a:gd name="T21" fmla="*/ 163 h 220"/>
                  <a:gd name="T22" fmla="*/ 194 w 219"/>
                  <a:gd name="T23" fmla="*/ 180 h 220"/>
                  <a:gd name="T24" fmla="*/ 179 w 219"/>
                  <a:gd name="T25" fmla="*/ 195 h 220"/>
                  <a:gd name="T26" fmla="*/ 161 w 219"/>
                  <a:gd name="T27" fmla="*/ 207 h 220"/>
                  <a:gd name="T28" fmla="*/ 143 w 219"/>
                  <a:gd name="T29" fmla="*/ 215 h 220"/>
                  <a:gd name="T30" fmla="*/ 120 w 219"/>
                  <a:gd name="T31" fmla="*/ 220 h 220"/>
                  <a:gd name="T32" fmla="*/ 97 w 219"/>
                  <a:gd name="T33" fmla="*/ 220 h 220"/>
                  <a:gd name="T34" fmla="*/ 76 w 219"/>
                  <a:gd name="T35" fmla="*/ 215 h 220"/>
                  <a:gd name="T36" fmla="*/ 58 w 219"/>
                  <a:gd name="T37" fmla="*/ 207 h 220"/>
                  <a:gd name="T38" fmla="*/ 39 w 219"/>
                  <a:gd name="T39" fmla="*/ 195 h 220"/>
                  <a:gd name="T40" fmla="*/ 23 w 219"/>
                  <a:gd name="T41" fmla="*/ 180 h 220"/>
                  <a:gd name="T42" fmla="*/ 12 w 219"/>
                  <a:gd name="T43" fmla="*/ 163 h 220"/>
                  <a:gd name="T44" fmla="*/ 4 w 219"/>
                  <a:gd name="T45" fmla="*/ 144 h 220"/>
                  <a:gd name="T46" fmla="*/ 0 w 219"/>
                  <a:gd name="T47" fmla="*/ 122 h 220"/>
                  <a:gd name="T48" fmla="*/ 0 w 219"/>
                  <a:gd name="T49" fmla="*/ 99 h 220"/>
                  <a:gd name="T50" fmla="*/ 4 w 219"/>
                  <a:gd name="T51" fmla="*/ 77 h 220"/>
                  <a:gd name="T52" fmla="*/ 12 w 219"/>
                  <a:gd name="T53" fmla="*/ 58 h 220"/>
                  <a:gd name="T54" fmla="*/ 23 w 219"/>
                  <a:gd name="T55" fmla="*/ 40 h 220"/>
                  <a:gd name="T56" fmla="*/ 39 w 219"/>
                  <a:gd name="T57" fmla="*/ 24 h 220"/>
                  <a:gd name="T58" fmla="*/ 58 w 219"/>
                  <a:gd name="T59" fmla="*/ 13 h 220"/>
                  <a:gd name="T60" fmla="*/ 76 w 219"/>
                  <a:gd name="T61" fmla="*/ 5 h 220"/>
                  <a:gd name="T62" fmla="*/ 97 w 219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220">
                    <a:moveTo>
                      <a:pt x="109" y="0"/>
                    </a:moveTo>
                    <a:lnTo>
                      <a:pt x="120" y="0"/>
                    </a:lnTo>
                    <a:lnTo>
                      <a:pt x="131" y="3"/>
                    </a:lnTo>
                    <a:lnTo>
                      <a:pt x="143" y="5"/>
                    </a:lnTo>
                    <a:lnTo>
                      <a:pt x="152" y="8"/>
                    </a:lnTo>
                    <a:lnTo>
                      <a:pt x="161" y="13"/>
                    </a:lnTo>
                    <a:lnTo>
                      <a:pt x="171" y="19"/>
                    </a:lnTo>
                    <a:lnTo>
                      <a:pt x="179" y="24"/>
                    </a:lnTo>
                    <a:lnTo>
                      <a:pt x="187" y="32"/>
                    </a:lnTo>
                    <a:lnTo>
                      <a:pt x="194" y="40"/>
                    </a:lnTo>
                    <a:lnTo>
                      <a:pt x="201" y="48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4" y="77"/>
                    </a:lnTo>
                    <a:lnTo>
                      <a:pt x="217" y="88"/>
                    </a:lnTo>
                    <a:lnTo>
                      <a:pt x="219" y="99"/>
                    </a:lnTo>
                    <a:lnTo>
                      <a:pt x="219" y="109"/>
                    </a:lnTo>
                    <a:lnTo>
                      <a:pt x="219" y="122"/>
                    </a:lnTo>
                    <a:lnTo>
                      <a:pt x="217" y="132"/>
                    </a:lnTo>
                    <a:lnTo>
                      <a:pt x="214" y="144"/>
                    </a:lnTo>
                    <a:lnTo>
                      <a:pt x="211" y="153"/>
                    </a:lnTo>
                    <a:lnTo>
                      <a:pt x="206" y="163"/>
                    </a:lnTo>
                    <a:lnTo>
                      <a:pt x="201" y="172"/>
                    </a:lnTo>
                    <a:lnTo>
                      <a:pt x="194" y="180"/>
                    </a:lnTo>
                    <a:lnTo>
                      <a:pt x="187" y="188"/>
                    </a:lnTo>
                    <a:lnTo>
                      <a:pt x="179" y="195"/>
                    </a:lnTo>
                    <a:lnTo>
                      <a:pt x="171" y="201"/>
                    </a:lnTo>
                    <a:lnTo>
                      <a:pt x="161" y="207"/>
                    </a:lnTo>
                    <a:lnTo>
                      <a:pt x="152" y="212"/>
                    </a:lnTo>
                    <a:lnTo>
                      <a:pt x="143" y="215"/>
                    </a:lnTo>
                    <a:lnTo>
                      <a:pt x="131" y="218"/>
                    </a:lnTo>
                    <a:lnTo>
                      <a:pt x="120" y="220"/>
                    </a:lnTo>
                    <a:lnTo>
                      <a:pt x="109" y="220"/>
                    </a:lnTo>
                    <a:lnTo>
                      <a:pt x="97" y="220"/>
                    </a:lnTo>
                    <a:lnTo>
                      <a:pt x="87" y="218"/>
                    </a:lnTo>
                    <a:lnTo>
                      <a:pt x="76" y="215"/>
                    </a:lnTo>
                    <a:lnTo>
                      <a:pt x="67" y="212"/>
                    </a:lnTo>
                    <a:lnTo>
                      <a:pt x="58" y="207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1" y="188"/>
                    </a:lnTo>
                    <a:lnTo>
                      <a:pt x="23" y="180"/>
                    </a:lnTo>
                    <a:lnTo>
                      <a:pt x="18" y="172"/>
                    </a:lnTo>
                    <a:lnTo>
                      <a:pt x="12" y="163"/>
                    </a:lnTo>
                    <a:lnTo>
                      <a:pt x="8" y="153"/>
                    </a:lnTo>
                    <a:lnTo>
                      <a:pt x="4" y="144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8" y="48"/>
                    </a:lnTo>
                    <a:lnTo>
                      <a:pt x="23" y="40"/>
                    </a:lnTo>
                    <a:lnTo>
                      <a:pt x="31" y="32"/>
                    </a:lnTo>
                    <a:lnTo>
                      <a:pt x="39" y="24"/>
                    </a:lnTo>
                    <a:lnTo>
                      <a:pt x="47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6" y="5"/>
                    </a:lnTo>
                    <a:lnTo>
                      <a:pt x="87" y="3"/>
                    </a:lnTo>
                    <a:lnTo>
                      <a:pt x="97" y="0"/>
                    </a:lnTo>
                    <a:lnTo>
                      <a:pt x="109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4497" y="3200"/>
                <a:ext cx="56" cy="55"/>
              </a:xfrm>
              <a:custGeom>
                <a:avLst/>
                <a:gdLst>
                  <a:gd name="T0" fmla="*/ 121 w 220"/>
                  <a:gd name="T1" fmla="*/ 2 h 221"/>
                  <a:gd name="T2" fmla="*/ 143 w 220"/>
                  <a:gd name="T3" fmla="*/ 6 h 221"/>
                  <a:gd name="T4" fmla="*/ 163 w 220"/>
                  <a:gd name="T5" fmla="*/ 14 h 221"/>
                  <a:gd name="T6" fmla="*/ 179 w 220"/>
                  <a:gd name="T7" fmla="*/ 25 h 221"/>
                  <a:gd name="T8" fmla="*/ 195 w 220"/>
                  <a:gd name="T9" fmla="*/ 40 h 221"/>
                  <a:gd name="T10" fmla="*/ 206 w 220"/>
                  <a:gd name="T11" fmla="*/ 58 h 221"/>
                  <a:gd name="T12" fmla="*/ 216 w 220"/>
                  <a:gd name="T13" fmla="*/ 78 h 221"/>
                  <a:gd name="T14" fmla="*/ 220 w 220"/>
                  <a:gd name="T15" fmla="*/ 99 h 221"/>
                  <a:gd name="T16" fmla="*/ 220 w 220"/>
                  <a:gd name="T17" fmla="*/ 122 h 221"/>
                  <a:gd name="T18" fmla="*/ 216 w 220"/>
                  <a:gd name="T19" fmla="*/ 144 h 221"/>
                  <a:gd name="T20" fmla="*/ 206 w 220"/>
                  <a:gd name="T21" fmla="*/ 163 h 221"/>
                  <a:gd name="T22" fmla="*/ 195 w 220"/>
                  <a:gd name="T23" fmla="*/ 181 h 221"/>
                  <a:gd name="T24" fmla="*/ 179 w 220"/>
                  <a:gd name="T25" fmla="*/ 196 h 221"/>
                  <a:gd name="T26" fmla="*/ 163 w 220"/>
                  <a:gd name="T27" fmla="*/ 208 h 221"/>
                  <a:gd name="T28" fmla="*/ 143 w 220"/>
                  <a:gd name="T29" fmla="*/ 216 h 221"/>
                  <a:gd name="T30" fmla="*/ 121 w 220"/>
                  <a:gd name="T31" fmla="*/ 220 h 221"/>
                  <a:gd name="T32" fmla="*/ 100 w 220"/>
                  <a:gd name="T33" fmla="*/ 220 h 221"/>
                  <a:gd name="T34" fmla="*/ 77 w 220"/>
                  <a:gd name="T35" fmla="*/ 216 h 221"/>
                  <a:gd name="T36" fmla="*/ 58 w 220"/>
                  <a:gd name="T37" fmla="*/ 208 h 221"/>
                  <a:gd name="T38" fmla="*/ 41 w 220"/>
                  <a:gd name="T39" fmla="*/ 196 h 221"/>
                  <a:gd name="T40" fmla="*/ 25 w 220"/>
                  <a:gd name="T41" fmla="*/ 181 h 221"/>
                  <a:gd name="T42" fmla="*/ 13 w 220"/>
                  <a:gd name="T43" fmla="*/ 163 h 221"/>
                  <a:gd name="T44" fmla="*/ 4 w 220"/>
                  <a:gd name="T45" fmla="*/ 144 h 221"/>
                  <a:gd name="T46" fmla="*/ 0 w 220"/>
                  <a:gd name="T47" fmla="*/ 122 h 221"/>
                  <a:gd name="T48" fmla="*/ 0 w 220"/>
                  <a:gd name="T49" fmla="*/ 99 h 221"/>
                  <a:gd name="T50" fmla="*/ 4 w 220"/>
                  <a:gd name="T51" fmla="*/ 78 h 221"/>
                  <a:gd name="T52" fmla="*/ 13 w 220"/>
                  <a:gd name="T53" fmla="*/ 58 h 221"/>
                  <a:gd name="T54" fmla="*/ 25 w 220"/>
                  <a:gd name="T55" fmla="*/ 40 h 221"/>
                  <a:gd name="T56" fmla="*/ 41 w 220"/>
                  <a:gd name="T57" fmla="*/ 25 h 221"/>
                  <a:gd name="T58" fmla="*/ 58 w 220"/>
                  <a:gd name="T59" fmla="*/ 14 h 221"/>
                  <a:gd name="T60" fmla="*/ 77 w 220"/>
                  <a:gd name="T61" fmla="*/ 6 h 221"/>
                  <a:gd name="T62" fmla="*/ 100 w 220"/>
                  <a:gd name="T63" fmla="*/ 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1">
                    <a:moveTo>
                      <a:pt x="110" y="0"/>
                    </a:moveTo>
                    <a:lnTo>
                      <a:pt x="121" y="2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52" y="10"/>
                    </a:lnTo>
                    <a:lnTo>
                      <a:pt x="163" y="14"/>
                    </a:lnTo>
                    <a:lnTo>
                      <a:pt x="171" y="19"/>
                    </a:lnTo>
                    <a:lnTo>
                      <a:pt x="179" y="25"/>
                    </a:lnTo>
                    <a:lnTo>
                      <a:pt x="188" y="33"/>
                    </a:lnTo>
                    <a:lnTo>
                      <a:pt x="195" y="40"/>
                    </a:lnTo>
                    <a:lnTo>
                      <a:pt x="201" y="48"/>
                    </a:lnTo>
                    <a:lnTo>
                      <a:pt x="206" y="58"/>
                    </a:lnTo>
                    <a:lnTo>
                      <a:pt x="212" y="67"/>
                    </a:lnTo>
                    <a:lnTo>
                      <a:pt x="216" y="78"/>
                    </a:lnTo>
                    <a:lnTo>
                      <a:pt x="219" y="89"/>
                    </a:lnTo>
                    <a:lnTo>
                      <a:pt x="220" y="99"/>
                    </a:lnTo>
                    <a:lnTo>
                      <a:pt x="220" y="111"/>
                    </a:lnTo>
                    <a:lnTo>
                      <a:pt x="220" y="122"/>
                    </a:lnTo>
                    <a:lnTo>
                      <a:pt x="219" y="132"/>
                    </a:lnTo>
                    <a:lnTo>
                      <a:pt x="216" y="144"/>
                    </a:lnTo>
                    <a:lnTo>
                      <a:pt x="212" y="154"/>
                    </a:lnTo>
                    <a:lnTo>
                      <a:pt x="206" y="163"/>
                    </a:lnTo>
                    <a:lnTo>
                      <a:pt x="201" y="173"/>
                    </a:lnTo>
                    <a:lnTo>
                      <a:pt x="195" y="181"/>
                    </a:lnTo>
                    <a:lnTo>
                      <a:pt x="188" y="189"/>
                    </a:lnTo>
                    <a:lnTo>
                      <a:pt x="179" y="196"/>
                    </a:lnTo>
                    <a:lnTo>
                      <a:pt x="171" y="203"/>
                    </a:lnTo>
                    <a:lnTo>
                      <a:pt x="163" y="208"/>
                    </a:lnTo>
                    <a:lnTo>
                      <a:pt x="152" y="213"/>
                    </a:lnTo>
                    <a:lnTo>
                      <a:pt x="143" y="216"/>
                    </a:lnTo>
                    <a:lnTo>
                      <a:pt x="133" y="218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7" y="218"/>
                    </a:lnTo>
                    <a:lnTo>
                      <a:pt x="77" y="216"/>
                    </a:lnTo>
                    <a:lnTo>
                      <a:pt x="68" y="213"/>
                    </a:lnTo>
                    <a:lnTo>
                      <a:pt x="58" y="208"/>
                    </a:lnTo>
                    <a:lnTo>
                      <a:pt x="49" y="203"/>
                    </a:lnTo>
                    <a:lnTo>
                      <a:pt x="41" y="196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9" y="173"/>
                    </a:lnTo>
                    <a:lnTo>
                      <a:pt x="13" y="163"/>
                    </a:lnTo>
                    <a:lnTo>
                      <a:pt x="8" y="154"/>
                    </a:lnTo>
                    <a:lnTo>
                      <a:pt x="4" y="144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0" y="99"/>
                    </a:lnTo>
                    <a:lnTo>
                      <a:pt x="2" y="89"/>
                    </a:lnTo>
                    <a:lnTo>
                      <a:pt x="4" y="78"/>
                    </a:lnTo>
                    <a:lnTo>
                      <a:pt x="8" y="67"/>
                    </a:lnTo>
                    <a:lnTo>
                      <a:pt x="13" y="58"/>
                    </a:lnTo>
                    <a:lnTo>
                      <a:pt x="19" y="48"/>
                    </a:lnTo>
                    <a:lnTo>
                      <a:pt x="25" y="40"/>
                    </a:lnTo>
                    <a:lnTo>
                      <a:pt x="32" y="33"/>
                    </a:lnTo>
                    <a:lnTo>
                      <a:pt x="41" y="25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8" y="10"/>
                    </a:lnTo>
                    <a:lnTo>
                      <a:pt x="77" y="6"/>
                    </a:lnTo>
                    <a:lnTo>
                      <a:pt x="87" y="3"/>
                    </a:lnTo>
                    <a:lnTo>
                      <a:pt x="100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4497" y="3200"/>
                <a:ext cx="56" cy="55"/>
              </a:xfrm>
              <a:custGeom>
                <a:avLst/>
                <a:gdLst>
                  <a:gd name="T0" fmla="*/ 121 w 220"/>
                  <a:gd name="T1" fmla="*/ 2 h 221"/>
                  <a:gd name="T2" fmla="*/ 143 w 220"/>
                  <a:gd name="T3" fmla="*/ 6 h 221"/>
                  <a:gd name="T4" fmla="*/ 163 w 220"/>
                  <a:gd name="T5" fmla="*/ 14 h 221"/>
                  <a:gd name="T6" fmla="*/ 179 w 220"/>
                  <a:gd name="T7" fmla="*/ 25 h 221"/>
                  <a:gd name="T8" fmla="*/ 195 w 220"/>
                  <a:gd name="T9" fmla="*/ 40 h 221"/>
                  <a:gd name="T10" fmla="*/ 206 w 220"/>
                  <a:gd name="T11" fmla="*/ 58 h 221"/>
                  <a:gd name="T12" fmla="*/ 216 w 220"/>
                  <a:gd name="T13" fmla="*/ 78 h 221"/>
                  <a:gd name="T14" fmla="*/ 220 w 220"/>
                  <a:gd name="T15" fmla="*/ 99 h 221"/>
                  <a:gd name="T16" fmla="*/ 220 w 220"/>
                  <a:gd name="T17" fmla="*/ 122 h 221"/>
                  <a:gd name="T18" fmla="*/ 216 w 220"/>
                  <a:gd name="T19" fmla="*/ 144 h 221"/>
                  <a:gd name="T20" fmla="*/ 206 w 220"/>
                  <a:gd name="T21" fmla="*/ 163 h 221"/>
                  <a:gd name="T22" fmla="*/ 195 w 220"/>
                  <a:gd name="T23" fmla="*/ 181 h 221"/>
                  <a:gd name="T24" fmla="*/ 179 w 220"/>
                  <a:gd name="T25" fmla="*/ 196 h 221"/>
                  <a:gd name="T26" fmla="*/ 163 w 220"/>
                  <a:gd name="T27" fmla="*/ 208 h 221"/>
                  <a:gd name="T28" fmla="*/ 143 w 220"/>
                  <a:gd name="T29" fmla="*/ 216 h 221"/>
                  <a:gd name="T30" fmla="*/ 121 w 220"/>
                  <a:gd name="T31" fmla="*/ 220 h 221"/>
                  <a:gd name="T32" fmla="*/ 100 w 220"/>
                  <a:gd name="T33" fmla="*/ 220 h 221"/>
                  <a:gd name="T34" fmla="*/ 77 w 220"/>
                  <a:gd name="T35" fmla="*/ 216 h 221"/>
                  <a:gd name="T36" fmla="*/ 58 w 220"/>
                  <a:gd name="T37" fmla="*/ 208 h 221"/>
                  <a:gd name="T38" fmla="*/ 41 w 220"/>
                  <a:gd name="T39" fmla="*/ 196 h 221"/>
                  <a:gd name="T40" fmla="*/ 25 w 220"/>
                  <a:gd name="T41" fmla="*/ 181 h 221"/>
                  <a:gd name="T42" fmla="*/ 13 w 220"/>
                  <a:gd name="T43" fmla="*/ 163 h 221"/>
                  <a:gd name="T44" fmla="*/ 4 w 220"/>
                  <a:gd name="T45" fmla="*/ 144 h 221"/>
                  <a:gd name="T46" fmla="*/ 0 w 220"/>
                  <a:gd name="T47" fmla="*/ 122 h 221"/>
                  <a:gd name="T48" fmla="*/ 0 w 220"/>
                  <a:gd name="T49" fmla="*/ 99 h 221"/>
                  <a:gd name="T50" fmla="*/ 4 w 220"/>
                  <a:gd name="T51" fmla="*/ 78 h 221"/>
                  <a:gd name="T52" fmla="*/ 13 w 220"/>
                  <a:gd name="T53" fmla="*/ 58 h 221"/>
                  <a:gd name="T54" fmla="*/ 25 w 220"/>
                  <a:gd name="T55" fmla="*/ 40 h 221"/>
                  <a:gd name="T56" fmla="*/ 41 w 220"/>
                  <a:gd name="T57" fmla="*/ 25 h 221"/>
                  <a:gd name="T58" fmla="*/ 58 w 220"/>
                  <a:gd name="T59" fmla="*/ 14 h 221"/>
                  <a:gd name="T60" fmla="*/ 77 w 220"/>
                  <a:gd name="T61" fmla="*/ 6 h 221"/>
                  <a:gd name="T62" fmla="*/ 100 w 220"/>
                  <a:gd name="T63" fmla="*/ 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1">
                    <a:moveTo>
                      <a:pt x="110" y="0"/>
                    </a:moveTo>
                    <a:lnTo>
                      <a:pt x="121" y="2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52" y="10"/>
                    </a:lnTo>
                    <a:lnTo>
                      <a:pt x="163" y="14"/>
                    </a:lnTo>
                    <a:lnTo>
                      <a:pt x="171" y="19"/>
                    </a:lnTo>
                    <a:lnTo>
                      <a:pt x="179" y="25"/>
                    </a:lnTo>
                    <a:lnTo>
                      <a:pt x="188" y="33"/>
                    </a:lnTo>
                    <a:lnTo>
                      <a:pt x="195" y="40"/>
                    </a:lnTo>
                    <a:lnTo>
                      <a:pt x="201" y="48"/>
                    </a:lnTo>
                    <a:lnTo>
                      <a:pt x="206" y="58"/>
                    </a:lnTo>
                    <a:lnTo>
                      <a:pt x="212" y="67"/>
                    </a:lnTo>
                    <a:lnTo>
                      <a:pt x="216" y="78"/>
                    </a:lnTo>
                    <a:lnTo>
                      <a:pt x="219" y="89"/>
                    </a:lnTo>
                    <a:lnTo>
                      <a:pt x="220" y="99"/>
                    </a:lnTo>
                    <a:lnTo>
                      <a:pt x="220" y="111"/>
                    </a:lnTo>
                    <a:lnTo>
                      <a:pt x="220" y="122"/>
                    </a:lnTo>
                    <a:lnTo>
                      <a:pt x="219" y="132"/>
                    </a:lnTo>
                    <a:lnTo>
                      <a:pt x="216" y="144"/>
                    </a:lnTo>
                    <a:lnTo>
                      <a:pt x="212" y="154"/>
                    </a:lnTo>
                    <a:lnTo>
                      <a:pt x="206" y="163"/>
                    </a:lnTo>
                    <a:lnTo>
                      <a:pt x="201" y="173"/>
                    </a:lnTo>
                    <a:lnTo>
                      <a:pt x="195" y="181"/>
                    </a:lnTo>
                    <a:lnTo>
                      <a:pt x="188" y="189"/>
                    </a:lnTo>
                    <a:lnTo>
                      <a:pt x="179" y="196"/>
                    </a:lnTo>
                    <a:lnTo>
                      <a:pt x="171" y="203"/>
                    </a:lnTo>
                    <a:lnTo>
                      <a:pt x="163" y="208"/>
                    </a:lnTo>
                    <a:lnTo>
                      <a:pt x="152" y="213"/>
                    </a:lnTo>
                    <a:lnTo>
                      <a:pt x="143" y="216"/>
                    </a:lnTo>
                    <a:lnTo>
                      <a:pt x="133" y="218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7" y="218"/>
                    </a:lnTo>
                    <a:lnTo>
                      <a:pt x="77" y="216"/>
                    </a:lnTo>
                    <a:lnTo>
                      <a:pt x="68" y="213"/>
                    </a:lnTo>
                    <a:lnTo>
                      <a:pt x="58" y="208"/>
                    </a:lnTo>
                    <a:lnTo>
                      <a:pt x="49" y="203"/>
                    </a:lnTo>
                    <a:lnTo>
                      <a:pt x="41" y="196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9" y="173"/>
                    </a:lnTo>
                    <a:lnTo>
                      <a:pt x="13" y="163"/>
                    </a:lnTo>
                    <a:lnTo>
                      <a:pt x="8" y="154"/>
                    </a:lnTo>
                    <a:lnTo>
                      <a:pt x="4" y="144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0" y="99"/>
                    </a:lnTo>
                    <a:lnTo>
                      <a:pt x="2" y="89"/>
                    </a:lnTo>
                    <a:lnTo>
                      <a:pt x="4" y="78"/>
                    </a:lnTo>
                    <a:lnTo>
                      <a:pt x="8" y="67"/>
                    </a:lnTo>
                    <a:lnTo>
                      <a:pt x="13" y="58"/>
                    </a:lnTo>
                    <a:lnTo>
                      <a:pt x="19" y="48"/>
                    </a:lnTo>
                    <a:lnTo>
                      <a:pt x="25" y="40"/>
                    </a:lnTo>
                    <a:lnTo>
                      <a:pt x="32" y="33"/>
                    </a:lnTo>
                    <a:lnTo>
                      <a:pt x="41" y="25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8" y="10"/>
                    </a:lnTo>
                    <a:lnTo>
                      <a:pt x="77" y="6"/>
                    </a:lnTo>
                    <a:lnTo>
                      <a:pt x="87" y="3"/>
                    </a:lnTo>
                    <a:lnTo>
                      <a:pt x="100" y="2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4294" y="3174"/>
                <a:ext cx="56" cy="55"/>
              </a:xfrm>
              <a:custGeom>
                <a:avLst/>
                <a:gdLst>
                  <a:gd name="T0" fmla="*/ 121 w 220"/>
                  <a:gd name="T1" fmla="*/ 0 h 220"/>
                  <a:gd name="T2" fmla="*/ 143 w 220"/>
                  <a:gd name="T3" fmla="*/ 5 h 220"/>
                  <a:gd name="T4" fmla="*/ 162 w 220"/>
                  <a:gd name="T5" fmla="*/ 13 h 220"/>
                  <a:gd name="T6" fmla="*/ 180 w 220"/>
                  <a:gd name="T7" fmla="*/ 25 h 220"/>
                  <a:gd name="T8" fmla="*/ 194 w 220"/>
                  <a:gd name="T9" fmla="*/ 40 h 220"/>
                  <a:gd name="T10" fmla="*/ 206 w 220"/>
                  <a:gd name="T11" fmla="*/ 58 h 220"/>
                  <a:gd name="T12" fmla="*/ 214 w 220"/>
                  <a:gd name="T13" fmla="*/ 77 h 220"/>
                  <a:gd name="T14" fmla="*/ 219 w 220"/>
                  <a:gd name="T15" fmla="*/ 99 h 220"/>
                  <a:gd name="T16" fmla="*/ 219 w 220"/>
                  <a:gd name="T17" fmla="*/ 122 h 220"/>
                  <a:gd name="T18" fmla="*/ 214 w 220"/>
                  <a:gd name="T19" fmla="*/ 143 h 220"/>
                  <a:gd name="T20" fmla="*/ 206 w 220"/>
                  <a:gd name="T21" fmla="*/ 164 h 220"/>
                  <a:gd name="T22" fmla="*/ 194 w 220"/>
                  <a:gd name="T23" fmla="*/ 180 h 220"/>
                  <a:gd name="T24" fmla="*/ 180 w 220"/>
                  <a:gd name="T25" fmla="*/ 195 h 220"/>
                  <a:gd name="T26" fmla="*/ 162 w 220"/>
                  <a:gd name="T27" fmla="*/ 207 h 220"/>
                  <a:gd name="T28" fmla="*/ 143 w 220"/>
                  <a:gd name="T29" fmla="*/ 215 h 220"/>
                  <a:gd name="T30" fmla="*/ 121 w 220"/>
                  <a:gd name="T31" fmla="*/ 220 h 220"/>
                  <a:gd name="T32" fmla="*/ 98 w 220"/>
                  <a:gd name="T33" fmla="*/ 220 h 220"/>
                  <a:gd name="T34" fmla="*/ 77 w 220"/>
                  <a:gd name="T35" fmla="*/ 215 h 220"/>
                  <a:gd name="T36" fmla="*/ 58 w 220"/>
                  <a:gd name="T37" fmla="*/ 207 h 220"/>
                  <a:gd name="T38" fmla="*/ 39 w 220"/>
                  <a:gd name="T39" fmla="*/ 195 h 220"/>
                  <a:gd name="T40" fmla="*/ 24 w 220"/>
                  <a:gd name="T41" fmla="*/ 180 h 220"/>
                  <a:gd name="T42" fmla="*/ 12 w 220"/>
                  <a:gd name="T43" fmla="*/ 164 h 220"/>
                  <a:gd name="T44" fmla="*/ 4 w 220"/>
                  <a:gd name="T45" fmla="*/ 143 h 220"/>
                  <a:gd name="T46" fmla="*/ 1 w 220"/>
                  <a:gd name="T47" fmla="*/ 122 h 220"/>
                  <a:gd name="T48" fmla="*/ 1 w 220"/>
                  <a:gd name="T49" fmla="*/ 99 h 220"/>
                  <a:gd name="T50" fmla="*/ 4 w 220"/>
                  <a:gd name="T51" fmla="*/ 77 h 220"/>
                  <a:gd name="T52" fmla="*/ 12 w 220"/>
                  <a:gd name="T53" fmla="*/ 58 h 220"/>
                  <a:gd name="T54" fmla="*/ 24 w 220"/>
                  <a:gd name="T55" fmla="*/ 40 h 220"/>
                  <a:gd name="T56" fmla="*/ 39 w 220"/>
                  <a:gd name="T57" fmla="*/ 25 h 220"/>
                  <a:gd name="T58" fmla="*/ 58 w 220"/>
                  <a:gd name="T59" fmla="*/ 13 h 220"/>
                  <a:gd name="T60" fmla="*/ 77 w 220"/>
                  <a:gd name="T61" fmla="*/ 5 h 220"/>
                  <a:gd name="T62" fmla="*/ 98 w 220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0">
                    <a:moveTo>
                      <a:pt x="109" y="0"/>
                    </a:moveTo>
                    <a:lnTo>
                      <a:pt x="121" y="0"/>
                    </a:lnTo>
                    <a:lnTo>
                      <a:pt x="131" y="2"/>
                    </a:lnTo>
                    <a:lnTo>
                      <a:pt x="143" y="5"/>
                    </a:lnTo>
                    <a:lnTo>
                      <a:pt x="153" y="8"/>
                    </a:lnTo>
                    <a:lnTo>
                      <a:pt x="162" y="13"/>
                    </a:lnTo>
                    <a:lnTo>
                      <a:pt x="171" y="19"/>
                    </a:lnTo>
                    <a:lnTo>
                      <a:pt x="180" y="25"/>
                    </a:lnTo>
                    <a:lnTo>
                      <a:pt x="187" y="32"/>
                    </a:lnTo>
                    <a:lnTo>
                      <a:pt x="194" y="40"/>
                    </a:lnTo>
                    <a:lnTo>
                      <a:pt x="202" y="49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4" y="77"/>
                    </a:lnTo>
                    <a:lnTo>
                      <a:pt x="218" y="88"/>
                    </a:lnTo>
                    <a:lnTo>
                      <a:pt x="219" y="99"/>
                    </a:lnTo>
                    <a:lnTo>
                      <a:pt x="220" y="110"/>
                    </a:lnTo>
                    <a:lnTo>
                      <a:pt x="219" y="122"/>
                    </a:lnTo>
                    <a:lnTo>
                      <a:pt x="218" y="133"/>
                    </a:lnTo>
                    <a:lnTo>
                      <a:pt x="214" y="143"/>
                    </a:lnTo>
                    <a:lnTo>
                      <a:pt x="211" y="152"/>
                    </a:lnTo>
                    <a:lnTo>
                      <a:pt x="206" y="164"/>
                    </a:lnTo>
                    <a:lnTo>
                      <a:pt x="202" y="172"/>
                    </a:lnTo>
                    <a:lnTo>
                      <a:pt x="194" y="180"/>
                    </a:lnTo>
                    <a:lnTo>
                      <a:pt x="187" y="189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2" y="207"/>
                    </a:lnTo>
                    <a:lnTo>
                      <a:pt x="153" y="211"/>
                    </a:lnTo>
                    <a:lnTo>
                      <a:pt x="143" y="215"/>
                    </a:lnTo>
                    <a:lnTo>
                      <a:pt x="131" y="219"/>
                    </a:lnTo>
                    <a:lnTo>
                      <a:pt x="121" y="220"/>
                    </a:lnTo>
                    <a:lnTo>
                      <a:pt x="109" y="220"/>
                    </a:lnTo>
                    <a:lnTo>
                      <a:pt x="98" y="220"/>
                    </a:lnTo>
                    <a:lnTo>
                      <a:pt x="88" y="219"/>
                    </a:lnTo>
                    <a:lnTo>
                      <a:pt x="77" y="215"/>
                    </a:lnTo>
                    <a:lnTo>
                      <a:pt x="67" y="211"/>
                    </a:lnTo>
                    <a:lnTo>
                      <a:pt x="58" y="207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1" y="189"/>
                    </a:lnTo>
                    <a:lnTo>
                      <a:pt x="24" y="180"/>
                    </a:lnTo>
                    <a:lnTo>
                      <a:pt x="18" y="172"/>
                    </a:lnTo>
                    <a:lnTo>
                      <a:pt x="12" y="164"/>
                    </a:lnTo>
                    <a:lnTo>
                      <a:pt x="8" y="152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2"/>
                    </a:lnTo>
                    <a:lnTo>
                      <a:pt x="0" y="110"/>
                    </a:lnTo>
                    <a:lnTo>
                      <a:pt x="1" y="99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8" y="49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9" y="25"/>
                    </a:lnTo>
                    <a:lnTo>
                      <a:pt x="47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7" y="5"/>
                    </a:lnTo>
                    <a:lnTo>
                      <a:pt x="88" y="2"/>
                    </a:lnTo>
                    <a:lnTo>
                      <a:pt x="98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4294" y="3174"/>
                <a:ext cx="56" cy="55"/>
              </a:xfrm>
              <a:custGeom>
                <a:avLst/>
                <a:gdLst>
                  <a:gd name="T0" fmla="*/ 121 w 220"/>
                  <a:gd name="T1" fmla="*/ 0 h 220"/>
                  <a:gd name="T2" fmla="*/ 143 w 220"/>
                  <a:gd name="T3" fmla="*/ 5 h 220"/>
                  <a:gd name="T4" fmla="*/ 162 w 220"/>
                  <a:gd name="T5" fmla="*/ 13 h 220"/>
                  <a:gd name="T6" fmla="*/ 180 w 220"/>
                  <a:gd name="T7" fmla="*/ 25 h 220"/>
                  <a:gd name="T8" fmla="*/ 194 w 220"/>
                  <a:gd name="T9" fmla="*/ 40 h 220"/>
                  <a:gd name="T10" fmla="*/ 206 w 220"/>
                  <a:gd name="T11" fmla="*/ 58 h 220"/>
                  <a:gd name="T12" fmla="*/ 214 w 220"/>
                  <a:gd name="T13" fmla="*/ 77 h 220"/>
                  <a:gd name="T14" fmla="*/ 219 w 220"/>
                  <a:gd name="T15" fmla="*/ 99 h 220"/>
                  <a:gd name="T16" fmla="*/ 219 w 220"/>
                  <a:gd name="T17" fmla="*/ 122 h 220"/>
                  <a:gd name="T18" fmla="*/ 214 w 220"/>
                  <a:gd name="T19" fmla="*/ 143 h 220"/>
                  <a:gd name="T20" fmla="*/ 206 w 220"/>
                  <a:gd name="T21" fmla="*/ 164 h 220"/>
                  <a:gd name="T22" fmla="*/ 194 w 220"/>
                  <a:gd name="T23" fmla="*/ 180 h 220"/>
                  <a:gd name="T24" fmla="*/ 180 w 220"/>
                  <a:gd name="T25" fmla="*/ 195 h 220"/>
                  <a:gd name="T26" fmla="*/ 162 w 220"/>
                  <a:gd name="T27" fmla="*/ 207 h 220"/>
                  <a:gd name="T28" fmla="*/ 143 w 220"/>
                  <a:gd name="T29" fmla="*/ 215 h 220"/>
                  <a:gd name="T30" fmla="*/ 121 w 220"/>
                  <a:gd name="T31" fmla="*/ 220 h 220"/>
                  <a:gd name="T32" fmla="*/ 98 w 220"/>
                  <a:gd name="T33" fmla="*/ 220 h 220"/>
                  <a:gd name="T34" fmla="*/ 77 w 220"/>
                  <a:gd name="T35" fmla="*/ 215 h 220"/>
                  <a:gd name="T36" fmla="*/ 58 w 220"/>
                  <a:gd name="T37" fmla="*/ 207 h 220"/>
                  <a:gd name="T38" fmla="*/ 39 w 220"/>
                  <a:gd name="T39" fmla="*/ 195 h 220"/>
                  <a:gd name="T40" fmla="*/ 24 w 220"/>
                  <a:gd name="T41" fmla="*/ 180 h 220"/>
                  <a:gd name="T42" fmla="*/ 12 w 220"/>
                  <a:gd name="T43" fmla="*/ 164 h 220"/>
                  <a:gd name="T44" fmla="*/ 4 w 220"/>
                  <a:gd name="T45" fmla="*/ 143 h 220"/>
                  <a:gd name="T46" fmla="*/ 1 w 220"/>
                  <a:gd name="T47" fmla="*/ 122 h 220"/>
                  <a:gd name="T48" fmla="*/ 1 w 220"/>
                  <a:gd name="T49" fmla="*/ 99 h 220"/>
                  <a:gd name="T50" fmla="*/ 4 w 220"/>
                  <a:gd name="T51" fmla="*/ 77 h 220"/>
                  <a:gd name="T52" fmla="*/ 12 w 220"/>
                  <a:gd name="T53" fmla="*/ 58 h 220"/>
                  <a:gd name="T54" fmla="*/ 24 w 220"/>
                  <a:gd name="T55" fmla="*/ 40 h 220"/>
                  <a:gd name="T56" fmla="*/ 39 w 220"/>
                  <a:gd name="T57" fmla="*/ 25 h 220"/>
                  <a:gd name="T58" fmla="*/ 58 w 220"/>
                  <a:gd name="T59" fmla="*/ 13 h 220"/>
                  <a:gd name="T60" fmla="*/ 77 w 220"/>
                  <a:gd name="T61" fmla="*/ 5 h 220"/>
                  <a:gd name="T62" fmla="*/ 98 w 220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0">
                    <a:moveTo>
                      <a:pt x="109" y="0"/>
                    </a:moveTo>
                    <a:lnTo>
                      <a:pt x="121" y="0"/>
                    </a:lnTo>
                    <a:lnTo>
                      <a:pt x="131" y="2"/>
                    </a:lnTo>
                    <a:lnTo>
                      <a:pt x="143" y="5"/>
                    </a:lnTo>
                    <a:lnTo>
                      <a:pt x="153" y="8"/>
                    </a:lnTo>
                    <a:lnTo>
                      <a:pt x="162" y="13"/>
                    </a:lnTo>
                    <a:lnTo>
                      <a:pt x="171" y="19"/>
                    </a:lnTo>
                    <a:lnTo>
                      <a:pt x="180" y="25"/>
                    </a:lnTo>
                    <a:lnTo>
                      <a:pt x="187" y="32"/>
                    </a:lnTo>
                    <a:lnTo>
                      <a:pt x="194" y="40"/>
                    </a:lnTo>
                    <a:lnTo>
                      <a:pt x="202" y="49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4" y="77"/>
                    </a:lnTo>
                    <a:lnTo>
                      <a:pt x="218" y="88"/>
                    </a:lnTo>
                    <a:lnTo>
                      <a:pt x="219" y="99"/>
                    </a:lnTo>
                    <a:lnTo>
                      <a:pt x="220" y="110"/>
                    </a:lnTo>
                    <a:lnTo>
                      <a:pt x="219" y="122"/>
                    </a:lnTo>
                    <a:lnTo>
                      <a:pt x="218" y="133"/>
                    </a:lnTo>
                    <a:lnTo>
                      <a:pt x="214" y="143"/>
                    </a:lnTo>
                    <a:lnTo>
                      <a:pt x="211" y="152"/>
                    </a:lnTo>
                    <a:lnTo>
                      <a:pt x="206" y="164"/>
                    </a:lnTo>
                    <a:lnTo>
                      <a:pt x="202" y="172"/>
                    </a:lnTo>
                    <a:lnTo>
                      <a:pt x="194" y="180"/>
                    </a:lnTo>
                    <a:lnTo>
                      <a:pt x="187" y="189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2" y="207"/>
                    </a:lnTo>
                    <a:lnTo>
                      <a:pt x="153" y="211"/>
                    </a:lnTo>
                    <a:lnTo>
                      <a:pt x="143" y="215"/>
                    </a:lnTo>
                    <a:lnTo>
                      <a:pt x="131" y="219"/>
                    </a:lnTo>
                    <a:lnTo>
                      <a:pt x="121" y="220"/>
                    </a:lnTo>
                    <a:lnTo>
                      <a:pt x="109" y="220"/>
                    </a:lnTo>
                    <a:lnTo>
                      <a:pt x="98" y="220"/>
                    </a:lnTo>
                    <a:lnTo>
                      <a:pt x="88" y="219"/>
                    </a:lnTo>
                    <a:lnTo>
                      <a:pt x="77" y="215"/>
                    </a:lnTo>
                    <a:lnTo>
                      <a:pt x="67" y="211"/>
                    </a:lnTo>
                    <a:lnTo>
                      <a:pt x="58" y="207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1" y="189"/>
                    </a:lnTo>
                    <a:lnTo>
                      <a:pt x="24" y="180"/>
                    </a:lnTo>
                    <a:lnTo>
                      <a:pt x="18" y="172"/>
                    </a:lnTo>
                    <a:lnTo>
                      <a:pt x="12" y="164"/>
                    </a:lnTo>
                    <a:lnTo>
                      <a:pt x="8" y="152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2"/>
                    </a:lnTo>
                    <a:lnTo>
                      <a:pt x="0" y="110"/>
                    </a:lnTo>
                    <a:lnTo>
                      <a:pt x="1" y="99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8" y="49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9" y="25"/>
                    </a:lnTo>
                    <a:lnTo>
                      <a:pt x="47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7" y="5"/>
                    </a:lnTo>
                    <a:lnTo>
                      <a:pt x="88" y="2"/>
                    </a:lnTo>
                    <a:lnTo>
                      <a:pt x="98" y="0"/>
                    </a:lnTo>
                    <a:lnTo>
                      <a:pt x="109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4219" y="3131"/>
                <a:ext cx="55" cy="56"/>
              </a:xfrm>
              <a:custGeom>
                <a:avLst/>
                <a:gdLst>
                  <a:gd name="T0" fmla="*/ 121 w 220"/>
                  <a:gd name="T1" fmla="*/ 1 h 221"/>
                  <a:gd name="T2" fmla="*/ 143 w 220"/>
                  <a:gd name="T3" fmla="*/ 4 h 221"/>
                  <a:gd name="T4" fmla="*/ 163 w 220"/>
                  <a:gd name="T5" fmla="*/ 12 h 221"/>
                  <a:gd name="T6" fmla="*/ 179 w 220"/>
                  <a:gd name="T7" fmla="*/ 26 h 221"/>
                  <a:gd name="T8" fmla="*/ 195 w 220"/>
                  <a:gd name="T9" fmla="*/ 40 h 221"/>
                  <a:gd name="T10" fmla="*/ 206 w 220"/>
                  <a:gd name="T11" fmla="*/ 58 h 221"/>
                  <a:gd name="T12" fmla="*/ 215 w 220"/>
                  <a:gd name="T13" fmla="*/ 78 h 221"/>
                  <a:gd name="T14" fmla="*/ 220 w 220"/>
                  <a:gd name="T15" fmla="*/ 99 h 221"/>
                  <a:gd name="T16" fmla="*/ 220 w 220"/>
                  <a:gd name="T17" fmla="*/ 121 h 221"/>
                  <a:gd name="T18" fmla="*/ 215 w 220"/>
                  <a:gd name="T19" fmla="*/ 143 h 221"/>
                  <a:gd name="T20" fmla="*/ 206 w 220"/>
                  <a:gd name="T21" fmla="*/ 163 h 221"/>
                  <a:gd name="T22" fmla="*/ 195 w 220"/>
                  <a:gd name="T23" fmla="*/ 180 h 221"/>
                  <a:gd name="T24" fmla="*/ 179 w 220"/>
                  <a:gd name="T25" fmla="*/ 195 h 221"/>
                  <a:gd name="T26" fmla="*/ 163 w 220"/>
                  <a:gd name="T27" fmla="*/ 207 h 221"/>
                  <a:gd name="T28" fmla="*/ 143 w 220"/>
                  <a:gd name="T29" fmla="*/ 217 h 221"/>
                  <a:gd name="T30" fmla="*/ 121 w 220"/>
                  <a:gd name="T31" fmla="*/ 220 h 221"/>
                  <a:gd name="T32" fmla="*/ 100 w 220"/>
                  <a:gd name="T33" fmla="*/ 220 h 221"/>
                  <a:gd name="T34" fmla="*/ 77 w 220"/>
                  <a:gd name="T35" fmla="*/ 217 h 221"/>
                  <a:gd name="T36" fmla="*/ 58 w 220"/>
                  <a:gd name="T37" fmla="*/ 207 h 221"/>
                  <a:gd name="T38" fmla="*/ 39 w 220"/>
                  <a:gd name="T39" fmla="*/ 195 h 221"/>
                  <a:gd name="T40" fmla="*/ 25 w 220"/>
                  <a:gd name="T41" fmla="*/ 180 h 221"/>
                  <a:gd name="T42" fmla="*/ 12 w 220"/>
                  <a:gd name="T43" fmla="*/ 163 h 221"/>
                  <a:gd name="T44" fmla="*/ 4 w 220"/>
                  <a:gd name="T45" fmla="*/ 143 h 221"/>
                  <a:gd name="T46" fmla="*/ 0 w 220"/>
                  <a:gd name="T47" fmla="*/ 121 h 221"/>
                  <a:gd name="T48" fmla="*/ 0 w 220"/>
                  <a:gd name="T49" fmla="*/ 99 h 221"/>
                  <a:gd name="T50" fmla="*/ 4 w 220"/>
                  <a:gd name="T51" fmla="*/ 78 h 221"/>
                  <a:gd name="T52" fmla="*/ 12 w 220"/>
                  <a:gd name="T53" fmla="*/ 58 h 221"/>
                  <a:gd name="T54" fmla="*/ 25 w 220"/>
                  <a:gd name="T55" fmla="*/ 40 h 221"/>
                  <a:gd name="T56" fmla="*/ 39 w 220"/>
                  <a:gd name="T57" fmla="*/ 26 h 221"/>
                  <a:gd name="T58" fmla="*/ 58 w 220"/>
                  <a:gd name="T59" fmla="*/ 12 h 221"/>
                  <a:gd name="T60" fmla="*/ 77 w 220"/>
                  <a:gd name="T61" fmla="*/ 4 h 221"/>
                  <a:gd name="T62" fmla="*/ 100 w 220"/>
                  <a:gd name="T63" fmla="*/ 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1">
                    <a:moveTo>
                      <a:pt x="110" y="0"/>
                    </a:moveTo>
                    <a:lnTo>
                      <a:pt x="121" y="1"/>
                    </a:lnTo>
                    <a:lnTo>
                      <a:pt x="132" y="2"/>
                    </a:lnTo>
                    <a:lnTo>
                      <a:pt x="143" y="4"/>
                    </a:lnTo>
                    <a:lnTo>
                      <a:pt x="152" y="9"/>
                    </a:lnTo>
                    <a:lnTo>
                      <a:pt x="163" y="12"/>
                    </a:lnTo>
                    <a:lnTo>
                      <a:pt x="171" y="19"/>
                    </a:lnTo>
                    <a:lnTo>
                      <a:pt x="179" y="26"/>
                    </a:lnTo>
                    <a:lnTo>
                      <a:pt x="188" y="33"/>
                    </a:lnTo>
                    <a:lnTo>
                      <a:pt x="195" y="40"/>
                    </a:lnTo>
                    <a:lnTo>
                      <a:pt x="201" y="49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5" y="78"/>
                    </a:lnTo>
                    <a:lnTo>
                      <a:pt x="219" y="88"/>
                    </a:lnTo>
                    <a:lnTo>
                      <a:pt x="220" y="99"/>
                    </a:lnTo>
                    <a:lnTo>
                      <a:pt x="220" y="110"/>
                    </a:lnTo>
                    <a:lnTo>
                      <a:pt x="220" y="121"/>
                    </a:lnTo>
                    <a:lnTo>
                      <a:pt x="219" y="133"/>
                    </a:lnTo>
                    <a:lnTo>
                      <a:pt x="215" y="143"/>
                    </a:lnTo>
                    <a:lnTo>
                      <a:pt x="211" y="153"/>
                    </a:lnTo>
                    <a:lnTo>
                      <a:pt x="206" y="163"/>
                    </a:lnTo>
                    <a:lnTo>
                      <a:pt x="201" y="172"/>
                    </a:lnTo>
                    <a:lnTo>
                      <a:pt x="195" y="180"/>
                    </a:lnTo>
                    <a:lnTo>
                      <a:pt x="188" y="188"/>
                    </a:lnTo>
                    <a:lnTo>
                      <a:pt x="179" y="195"/>
                    </a:lnTo>
                    <a:lnTo>
                      <a:pt x="171" y="202"/>
                    </a:lnTo>
                    <a:lnTo>
                      <a:pt x="163" y="207"/>
                    </a:lnTo>
                    <a:lnTo>
                      <a:pt x="152" y="211"/>
                    </a:lnTo>
                    <a:lnTo>
                      <a:pt x="143" y="217"/>
                    </a:lnTo>
                    <a:lnTo>
                      <a:pt x="132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7" y="219"/>
                    </a:lnTo>
                    <a:lnTo>
                      <a:pt x="77" y="217"/>
                    </a:lnTo>
                    <a:lnTo>
                      <a:pt x="67" y="211"/>
                    </a:lnTo>
                    <a:lnTo>
                      <a:pt x="58" y="207"/>
                    </a:lnTo>
                    <a:lnTo>
                      <a:pt x="48" y="202"/>
                    </a:lnTo>
                    <a:lnTo>
                      <a:pt x="39" y="195"/>
                    </a:lnTo>
                    <a:lnTo>
                      <a:pt x="31" y="188"/>
                    </a:lnTo>
                    <a:lnTo>
                      <a:pt x="25" y="180"/>
                    </a:lnTo>
                    <a:lnTo>
                      <a:pt x="19" y="172"/>
                    </a:lnTo>
                    <a:lnTo>
                      <a:pt x="12" y="163"/>
                    </a:lnTo>
                    <a:lnTo>
                      <a:pt x="8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8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9" y="49"/>
                    </a:lnTo>
                    <a:lnTo>
                      <a:pt x="25" y="40"/>
                    </a:lnTo>
                    <a:lnTo>
                      <a:pt x="31" y="33"/>
                    </a:lnTo>
                    <a:lnTo>
                      <a:pt x="39" y="26"/>
                    </a:lnTo>
                    <a:lnTo>
                      <a:pt x="48" y="19"/>
                    </a:lnTo>
                    <a:lnTo>
                      <a:pt x="58" y="12"/>
                    </a:lnTo>
                    <a:lnTo>
                      <a:pt x="67" y="9"/>
                    </a:lnTo>
                    <a:lnTo>
                      <a:pt x="77" y="4"/>
                    </a:lnTo>
                    <a:lnTo>
                      <a:pt x="87" y="2"/>
                    </a:lnTo>
                    <a:lnTo>
                      <a:pt x="100" y="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4219" y="3131"/>
                <a:ext cx="55" cy="56"/>
              </a:xfrm>
              <a:custGeom>
                <a:avLst/>
                <a:gdLst>
                  <a:gd name="T0" fmla="*/ 121 w 220"/>
                  <a:gd name="T1" fmla="*/ 1 h 221"/>
                  <a:gd name="T2" fmla="*/ 143 w 220"/>
                  <a:gd name="T3" fmla="*/ 4 h 221"/>
                  <a:gd name="T4" fmla="*/ 163 w 220"/>
                  <a:gd name="T5" fmla="*/ 12 h 221"/>
                  <a:gd name="T6" fmla="*/ 179 w 220"/>
                  <a:gd name="T7" fmla="*/ 26 h 221"/>
                  <a:gd name="T8" fmla="*/ 195 w 220"/>
                  <a:gd name="T9" fmla="*/ 40 h 221"/>
                  <a:gd name="T10" fmla="*/ 206 w 220"/>
                  <a:gd name="T11" fmla="*/ 58 h 221"/>
                  <a:gd name="T12" fmla="*/ 215 w 220"/>
                  <a:gd name="T13" fmla="*/ 78 h 221"/>
                  <a:gd name="T14" fmla="*/ 220 w 220"/>
                  <a:gd name="T15" fmla="*/ 99 h 221"/>
                  <a:gd name="T16" fmla="*/ 220 w 220"/>
                  <a:gd name="T17" fmla="*/ 121 h 221"/>
                  <a:gd name="T18" fmla="*/ 215 w 220"/>
                  <a:gd name="T19" fmla="*/ 143 h 221"/>
                  <a:gd name="T20" fmla="*/ 206 w 220"/>
                  <a:gd name="T21" fmla="*/ 163 h 221"/>
                  <a:gd name="T22" fmla="*/ 195 w 220"/>
                  <a:gd name="T23" fmla="*/ 180 h 221"/>
                  <a:gd name="T24" fmla="*/ 179 w 220"/>
                  <a:gd name="T25" fmla="*/ 195 h 221"/>
                  <a:gd name="T26" fmla="*/ 163 w 220"/>
                  <a:gd name="T27" fmla="*/ 207 h 221"/>
                  <a:gd name="T28" fmla="*/ 143 w 220"/>
                  <a:gd name="T29" fmla="*/ 217 h 221"/>
                  <a:gd name="T30" fmla="*/ 121 w 220"/>
                  <a:gd name="T31" fmla="*/ 220 h 221"/>
                  <a:gd name="T32" fmla="*/ 100 w 220"/>
                  <a:gd name="T33" fmla="*/ 220 h 221"/>
                  <a:gd name="T34" fmla="*/ 77 w 220"/>
                  <a:gd name="T35" fmla="*/ 217 h 221"/>
                  <a:gd name="T36" fmla="*/ 58 w 220"/>
                  <a:gd name="T37" fmla="*/ 207 h 221"/>
                  <a:gd name="T38" fmla="*/ 39 w 220"/>
                  <a:gd name="T39" fmla="*/ 195 h 221"/>
                  <a:gd name="T40" fmla="*/ 25 w 220"/>
                  <a:gd name="T41" fmla="*/ 180 h 221"/>
                  <a:gd name="T42" fmla="*/ 12 w 220"/>
                  <a:gd name="T43" fmla="*/ 163 h 221"/>
                  <a:gd name="T44" fmla="*/ 4 w 220"/>
                  <a:gd name="T45" fmla="*/ 143 h 221"/>
                  <a:gd name="T46" fmla="*/ 0 w 220"/>
                  <a:gd name="T47" fmla="*/ 121 h 221"/>
                  <a:gd name="T48" fmla="*/ 0 w 220"/>
                  <a:gd name="T49" fmla="*/ 99 h 221"/>
                  <a:gd name="T50" fmla="*/ 4 w 220"/>
                  <a:gd name="T51" fmla="*/ 78 h 221"/>
                  <a:gd name="T52" fmla="*/ 12 w 220"/>
                  <a:gd name="T53" fmla="*/ 58 h 221"/>
                  <a:gd name="T54" fmla="*/ 25 w 220"/>
                  <a:gd name="T55" fmla="*/ 40 h 221"/>
                  <a:gd name="T56" fmla="*/ 39 w 220"/>
                  <a:gd name="T57" fmla="*/ 26 h 221"/>
                  <a:gd name="T58" fmla="*/ 58 w 220"/>
                  <a:gd name="T59" fmla="*/ 12 h 221"/>
                  <a:gd name="T60" fmla="*/ 77 w 220"/>
                  <a:gd name="T61" fmla="*/ 4 h 221"/>
                  <a:gd name="T62" fmla="*/ 100 w 220"/>
                  <a:gd name="T63" fmla="*/ 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1">
                    <a:moveTo>
                      <a:pt x="110" y="0"/>
                    </a:moveTo>
                    <a:lnTo>
                      <a:pt x="121" y="1"/>
                    </a:lnTo>
                    <a:lnTo>
                      <a:pt x="132" y="2"/>
                    </a:lnTo>
                    <a:lnTo>
                      <a:pt x="143" y="4"/>
                    </a:lnTo>
                    <a:lnTo>
                      <a:pt x="152" y="9"/>
                    </a:lnTo>
                    <a:lnTo>
                      <a:pt x="163" y="12"/>
                    </a:lnTo>
                    <a:lnTo>
                      <a:pt x="171" y="19"/>
                    </a:lnTo>
                    <a:lnTo>
                      <a:pt x="179" y="26"/>
                    </a:lnTo>
                    <a:lnTo>
                      <a:pt x="188" y="33"/>
                    </a:lnTo>
                    <a:lnTo>
                      <a:pt x="195" y="40"/>
                    </a:lnTo>
                    <a:lnTo>
                      <a:pt x="201" y="49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5" y="78"/>
                    </a:lnTo>
                    <a:lnTo>
                      <a:pt x="219" y="88"/>
                    </a:lnTo>
                    <a:lnTo>
                      <a:pt x="220" y="99"/>
                    </a:lnTo>
                    <a:lnTo>
                      <a:pt x="220" y="110"/>
                    </a:lnTo>
                    <a:lnTo>
                      <a:pt x="220" y="121"/>
                    </a:lnTo>
                    <a:lnTo>
                      <a:pt x="219" y="133"/>
                    </a:lnTo>
                    <a:lnTo>
                      <a:pt x="215" y="143"/>
                    </a:lnTo>
                    <a:lnTo>
                      <a:pt x="211" y="153"/>
                    </a:lnTo>
                    <a:lnTo>
                      <a:pt x="206" y="163"/>
                    </a:lnTo>
                    <a:lnTo>
                      <a:pt x="201" y="172"/>
                    </a:lnTo>
                    <a:lnTo>
                      <a:pt x="195" y="180"/>
                    </a:lnTo>
                    <a:lnTo>
                      <a:pt x="188" y="188"/>
                    </a:lnTo>
                    <a:lnTo>
                      <a:pt x="179" y="195"/>
                    </a:lnTo>
                    <a:lnTo>
                      <a:pt x="171" y="202"/>
                    </a:lnTo>
                    <a:lnTo>
                      <a:pt x="163" y="207"/>
                    </a:lnTo>
                    <a:lnTo>
                      <a:pt x="152" y="211"/>
                    </a:lnTo>
                    <a:lnTo>
                      <a:pt x="143" y="217"/>
                    </a:lnTo>
                    <a:lnTo>
                      <a:pt x="132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7" y="219"/>
                    </a:lnTo>
                    <a:lnTo>
                      <a:pt x="77" y="217"/>
                    </a:lnTo>
                    <a:lnTo>
                      <a:pt x="67" y="211"/>
                    </a:lnTo>
                    <a:lnTo>
                      <a:pt x="58" y="207"/>
                    </a:lnTo>
                    <a:lnTo>
                      <a:pt x="48" y="202"/>
                    </a:lnTo>
                    <a:lnTo>
                      <a:pt x="39" y="195"/>
                    </a:lnTo>
                    <a:lnTo>
                      <a:pt x="31" y="188"/>
                    </a:lnTo>
                    <a:lnTo>
                      <a:pt x="25" y="180"/>
                    </a:lnTo>
                    <a:lnTo>
                      <a:pt x="19" y="172"/>
                    </a:lnTo>
                    <a:lnTo>
                      <a:pt x="12" y="163"/>
                    </a:lnTo>
                    <a:lnTo>
                      <a:pt x="8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8"/>
                    </a:lnTo>
                    <a:lnTo>
                      <a:pt x="8" y="67"/>
                    </a:lnTo>
                    <a:lnTo>
                      <a:pt x="12" y="58"/>
                    </a:lnTo>
                    <a:lnTo>
                      <a:pt x="19" y="49"/>
                    </a:lnTo>
                    <a:lnTo>
                      <a:pt x="25" y="40"/>
                    </a:lnTo>
                    <a:lnTo>
                      <a:pt x="31" y="33"/>
                    </a:lnTo>
                    <a:lnTo>
                      <a:pt x="39" y="26"/>
                    </a:lnTo>
                    <a:lnTo>
                      <a:pt x="48" y="19"/>
                    </a:lnTo>
                    <a:lnTo>
                      <a:pt x="58" y="12"/>
                    </a:lnTo>
                    <a:lnTo>
                      <a:pt x="67" y="9"/>
                    </a:lnTo>
                    <a:lnTo>
                      <a:pt x="77" y="4"/>
                    </a:lnTo>
                    <a:lnTo>
                      <a:pt x="87" y="2"/>
                    </a:lnTo>
                    <a:lnTo>
                      <a:pt x="100" y="1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4255" y="3050"/>
                <a:ext cx="55" cy="55"/>
              </a:xfrm>
              <a:custGeom>
                <a:avLst/>
                <a:gdLst>
                  <a:gd name="T0" fmla="*/ 121 w 221"/>
                  <a:gd name="T1" fmla="*/ 2 h 221"/>
                  <a:gd name="T2" fmla="*/ 143 w 221"/>
                  <a:gd name="T3" fmla="*/ 7 h 221"/>
                  <a:gd name="T4" fmla="*/ 163 w 221"/>
                  <a:gd name="T5" fmla="*/ 15 h 221"/>
                  <a:gd name="T6" fmla="*/ 180 w 221"/>
                  <a:gd name="T7" fmla="*/ 26 h 221"/>
                  <a:gd name="T8" fmla="*/ 195 w 221"/>
                  <a:gd name="T9" fmla="*/ 41 h 221"/>
                  <a:gd name="T10" fmla="*/ 207 w 221"/>
                  <a:gd name="T11" fmla="*/ 59 h 221"/>
                  <a:gd name="T12" fmla="*/ 216 w 221"/>
                  <a:gd name="T13" fmla="*/ 78 h 221"/>
                  <a:gd name="T14" fmla="*/ 220 w 221"/>
                  <a:gd name="T15" fmla="*/ 100 h 221"/>
                  <a:gd name="T16" fmla="*/ 220 w 221"/>
                  <a:gd name="T17" fmla="*/ 122 h 221"/>
                  <a:gd name="T18" fmla="*/ 216 w 221"/>
                  <a:gd name="T19" fmla="*/ 144 h 221"/>
                  <a:gd name="T20" fmla="*/ 207 w 221"/>
                  <a:gd name="T21" fmla="*/ 163 h 221"/>
                  <a:gd name="T22" fmla="*/ 195 w 221"/>
                  <a:gd name="T23" fmla="*/ 182 h 221"/>
                  <a:gd name="T24" fmla="*/ 180 w 221"/>
                  <a:gd name="T25" fmla="*/ 196 h 221"/>
                  <a:gd name="T26" fmla="*/ 163 w 221"/>
                  <a:gd name="T27" fmla="*/ 209 h 221"/>
                  <a:gd name="T28" fmla="*/ 143 w 221"/>
                  <a:gd name="T29" fmla="*/ 217 h 221"/>
                  <a:gd name="T30" fmla="*/ 121 w 221"/>
                  <a:gd name="T31" fmla="*/ 220 h 221"/>
                  <a:gd name="T32" fmla="*/ 100 w 221"/>
                  <a:gd name="T33" fmla="*/ 220 h 221"/>
                  <a:gd name="T34" fmla="*/ 78 w 221"/>
                  <a:gd name="T35" fmla="*/ 217 h 221"/>
                  <a:gd name="T36" fmla="*/ 58 w 221"/>
                  <a:gd name="T37" fmla="*/ 209 h 221"/>
                  <a:gd name="T38" fmla="*/ 40 w 221"/>
                  <a:gd name="T39" fmla="*/ 196 h 221"/>
                  <a:gd name="T40" fmla="*/ 25 w 221"/>
                  <a:gd name="T41" fmla="*/ 182 h 221"/>
                  <a:gd name="T42" fmla="*/ 13 w 221"/>
                  <a:gd name="T43" fmla="*/ 163 h 221"/>
                  <a:gd name="T44" fmla="*/ 4 w 221"/>
                  <a:gd name="T45" fmla="*/ 144 h 221"/>
                  <a:gd name="T46" fmla="*/ 0 w 221"/>
                  <a:gd name="T47" fmla="*/ 122 h 221"/>
                  <a:gd name="T48" fmla="*/ 0 w 221"/>
                  <a:gd name="T49" fmla="*/ 100 h 221"/>
                  <a:gd name="T50" fmla="*/ 4 w 221"/>
                  <a:gd name="T51" fmla="*/ 78 h 221"/>
                  <a:gd name="T52" fmla="*/ 13 w 221"/>
                  <a:gd name="T53" fmla="*/ 59 h 221"/>
                  <a:gd name="T54" fmla="*/ 25 w 221"/>
                  <a:gd name="T55" fmla="*/ 41 h 221"/>
                  <a:gd name="T56" fmla="*/ 40 w 221"/>
                  <a:gd name="T57" fmla="*/ 26 h 221"/>
                  <a:gd name="T58" fmla="*/ 58 w 221"/>
                  <a:gd name="T59" fmla="*/ 15 h 221"/>
                  <a:gd name="T60" fmla="*/ 78 w 221"/>
                  <a:gd name="T61" fmla="*/ 7 h 221"/>
                  <a:gd name="T62" fmla="*/ 100 w 221"/>
                  <a:gd name="T63" fmla="*/ 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1">
                    <a:moveTo>
                      <a:pt x="110" y="0"/>
                    </a:moveTo>
                    <a:lnTo>
                      <a:pt x="121" y="2"/>
                    </a:lnTo>
                    <a:lnTo>
                      <a:pt x="133" y="3"/>
                    </a:lnTo>
                    <a:lnTo>
                      <a:pt x="143" y="7"/>
                    </a:lnTo>
                    <a:lnTo>
                      <a:pt x="153" y="10"/>
                    </a:lnTo>
                    <a:lnTo>
                      <a:pt x="163" y="15"/>
                    </a:lnTo>
                    <a:lnTo>
                      <a:pt x="171" y="19"/>
                    </a:lnTo>
                    <a:lnTo>
                      <a:pt x="180" y="26"/>
                    </a:lnTo>
                    <a:lnTo>
                      <a:pt x="188" y="34"/>
                    </a:lnTo>
                    <a:lnTo>
                      <a:pt x="195" y="41"/>
                    </a:lnTo>
                    <a:lnTo>
                      <a:pt x="202" y="50"/>
                    </a:lnTo>
                    <a:lnTo>
                      <a:pt x="207" y="59"/>
                    </a:lnTo>
                    <a:lnTo>
                      <a:pt x="212" y="68"/>
                    </a:lnTo>
                    <a:lnTo>
                      <a:pt x="216" y="78"/>
                    </a:lnTo>
                    <a:lnTo>
                      <a:pt x="219" y="90"/>
                    </a:lnTo>
                    <a:lnTo>
                      <a:pt x="220" y="100"/>
                    </a:lnTo>
                    <a:lnTo>
                      <a:pt x="221" y="111"/>
                    </a:lnTo>
                    <a:lnTo>
                      <a:pt x="220" y="122"/>
                    </a:lnTo>
                    <a:lnTo>
                      <a:pt x="219" y="133"/>
                    </a:lnTo>
                    <a:lnTo>
                      <a:pt x="216" y="144"/>
                    </a:lnTo>
                    <a:lnTo>
                      <a:pt x="212" y="154"/>
                    </a:lnTo>
                    <a:lnTo>
                      <a:pt x="207" y="163"/>
                    </a:lnTo>
                    <a:lnTo>
                      <a:pt x="202" y="174"/>
                    </a:lnTo>
                    <a:lnTo>
                      <a:pt x="195" y="182"/>
                    </a:lnTo>
                    <a:lnTo>
                      <a:pt x="188" y="189"/>
                    </a:lnTo>
                    <a:lnTo>
                      <a:pt x="180" y="196"/>
                    </a:lnTo>
                    <a:lnTo>
                      <a:pt x="171" y="203"/>
                    </a:lnTo>
                    <a:lnTo>
                      <a:pt x="163" y="209"/>
                    </a:lnTo>
                    <a:lnTo>
                      <a:pt x="153" y="213"/>
                    </a:lnTo>
                    <a:lnTo>
                      <a:pt x="143" y="217"/>
                    </a:lnTo>
                    <a:lnTo>
                      <a:pt x="133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8" y="219"/>
                    </a:lnTo>
                    <a:lnTo>
                      <a:pt x="78" y="217"/>
                    </a:lnTo>
                    <a:lnTo>
                      <a:pt x="67" y="213"/>
                    </a:lnTo>
                    <a:lnTo>
                      <a:pt x="58" y="209"/>
                    </a:lnTo>
                    <a:lnTo>
                      <a:pt x="49" y="203"/>
                    </a:lnTo>
                    <a:lnTo>
                      <a:pt x="40" y="196"/>
                    </a:lnTo>
                    <a:lnTo>
                      <a:pt x="32" y="189"/>
                    </a:lnTo>
                    <a:lnTo>
                      <a:pt x="25" y="182"/>
                    </a:lnTo>
                    <a:lnTo>
                      <a:pt x="19" y="174"/>
                    </a:lnTo>
                    <a:lnTo>
                      <a:pt x="13" y="163"/>
                    </a:lnTo>
                    <a:lnTo>
                      <a:pt x="8" y="154"/>
                    </a:lnTo>
                    <a:lnTo>
                      <a:pt x="4" y="144"/>
                    </a:lnTo>
                    <a:lnTo>
                      <a:pt x="2" y="133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0" y="100"/>
                    </a:lnTo>
                    <a:lnTo>
                      <a:pt x="2" y="90"/>
                    </a:lnTo>
                    <a:lnTo>
                      <a:pt x="4" y="78"/>
                    </a:lnTo>
                    <a:lnTo>
                      <a:pt x="8" y="68"/>
                    </a:lnTo>
                    <a:lnTo>
                      <a:pt x="13" y="59"/>
                    </a:lnTo>
                    <a:lnTo>
                      <a:pt x="19" y="50"/>
                    </a:lnTo>
                    <a:lnTo>
                      <a:pt x="25" y="41"/>
                    </a:lnTo>
                    <a:lnTo>
                      <a:pt x="32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8" y="15"/>
                    </a:lnTo>
                    <a:lnTo>
                      <a:pt x="67" y="10"/>
                    </a:lnTo>
                    <a:lnTo>
                      <a:pt x="78" y="7"/>
                    </a:lnTo>
                    <a:lnTo>
                      <a:pt x="88" y="3"/>
                    </a:lnTo>
                    <a:lnTo>
                      <a:pt x="100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4255" y="3050"/>
                <a:ext cx="55" cy="55"/>
              </a:xfrm>
              <a:custGeom>
                <a:avLst/>
                <a:gdLst>
                  <a:gd name="T0" fmla="*/ 121 w 221"/>
                  <a:gd name="T1" fmla="*/ 2 h 221"/>
                  <a:gd name="T2" fmla="*/ 143 w 221"/>
                  <a:gd name="T3" fmla="*/ 7 h 221"/>
                  <a:gd name="T4" fmla="*/ 163 w 221"/>
                  <a:gd name="T5" fmla="*/ 15 h 221"/>
                  <a:gd name="T6" fmla="*/ 180 w 221"/>
                  <a:gd name="T7" fmla="*/ 26 h 221"/>
                  <a:gd name="T8" fmla="*/ 195 w 221"/>
                  <a:gd name="T9" fmla="*/ 41 h 221"/>
                  <a:gd name="T10" fmla="*/ 207 w 221"/>
                  <a:gd name="T11" fmla="*/ 59 h 221"/>
                  <a:gd name="T12" fmla="*/ 216 w 221"/>
                  <a:gd name="T13" fmla="*/ 78 h 221"/>
                  <a:gd name="T14" fmla="*/ 220 w 221"/>
                  <a:gd name="T15" fmla="*/ 100 h 221"/>
                  <a:gd name="T16" fmla="*/ 220 w 221"/>
                  <a:gd name="T17" fmla="*/ 122 h 221"/>
                  <a:gd name="T18" fmla="*/ 216 w 221"/>
                  <a:gd name="T19" fmla="*/ 144 h 221"/>
                  <a:gd name="T20" fmla="*/ 207 w 221"/>
                  <a:gd name="T21" fmla="*/ 163 h 221"/>
                  <a:gd name="T22" fmla="*/ 195 w 221"/>
                  <a:gd name="T23" fmla="*/ 182 h 221"/>
                  <a:gd name="T24" fmla="*/ 180 w 221"/>
                  <a:gd name="T25" fmla="*/ 196 h 221"/>
                  <a:gd name="T26" fmla="*/ 163 w 221"/>
                  <a:gd name="T27" fmla="*/ 209 h 221"/>
                  <a:gd name="T28" fmla="*/ 143 w 221"/>
                  <a:gd name="T29" fmla="*/ 217 h 221"/>
                  <a:gd name="T30" fmla="*/ 121 w 221"/>
                  <a:gd name="T31" fmla="*/ 220 h 221"/>
                  <a:gd name="T32" fmla="*/ 100 w 221"/>
                  <a:gd name="T33" fmla="*/ 220 h 221"/>
                  <a:gd name="T34" fmla="*/ 78 w 221"/>
                  <a:gd name="T35" fmla="*/ 217 h 221"/>
                  <a:gd name="T36" fmla="*/ 58 w 221"/>
                  <a:gd name="T37" fmla="*/ 209 h 221"/>
                  <a:gd name="T38" fmla="*/ 40 w 221"/>
                  <a:gd name="T39" fmla="*/ 196 h 221"/>
                  <a:gd name="T40" fmla="*/ 25 w 221"/>
                  <a:gd name="T41" fmla="*/ 182 h 221"/>
                  <a:gd name="T42" fmla="*/ 13 w 221"/>
                  <a:gd name="T43" fmla="*/ 163 h 221"/>
                  <a:gd name="T44" fmla="*/ 4 w 221"/>
                  <a:gd name="T45" fmla="*/ 144 h 221"/>
                  <a:gd name="T46" fmla="*/ 0 w 221"/>
                  <a:gd name="T47" fmla="*/ 122 h 221"/>
                  <a:gd name="T48" fmla="*/ 0 w 221"/>
                  <a:gd name="T49" fmla="*/ 100 h 221"/>
                  <a:gd name="T50" fmla="*/ 4 w 221"/>
                  <a:gd name="T51" fmla="*/ 78 h 221"/>
                  <a:gd name="T52" fmla="*/ 13 w 221"/>
                  <a:gd name="T53" fmla="*/ 59 h 221"/>
                  <a:gd name="T54" fmla="*/ 25 w 221"/>
                  <a:gd name="T55" fmla="*/ 41 h 221"/>
                  <a:gd name="T56" fmla="*/ 40 w 221"/>
                  <a:gd name="T57" fmla="*/ 26 h 221"/>
                  <a:gd name="T58" fmla="*/ 58 w 221"/>
                  <a:gd name="T59" fmla="*/ 15 h 221"/>
                  <a:gd name="T60" fmla="*/ 78 w 221"/>
                  <a:gd name="T61" fmla="*/ 7 h 221"/>
                  <a:gd name="T62" fmla="*/ 100 w 221"/>
                  <a:gd name="T63" fmla="*/ 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1" h="221">
                    <a:moveTo>
                      <a:pt x="110" y="0"/>
                    </a:moveTo>
                    <a:lnTo>
                      <a:pt x="121" y="2"/>
                    </a:lnTo>
                    <a:lnTo>
                      <a:pt x="133" y="3"/>
                    </a:lnTo>
                    <a:lnTo>
                      <a:pt x="143" y="7"/>
                    </a:lnTo>
                    <a:lnTo>
                      <a:pt x="153" y="10"/>
                    </a:lnTo>
                    <a:lnTo>
                      <a:pt x="163" y="15"/>
                    </a:lnTo>
                    <a:lnTo>
                      <a:pt x="171" y="19"/>
                    </a:lnTo>
                    <a:lnTo>
                      <a:pt x="180" y="26"/>
                    </a:lnTo>
                    <a:lnTo>
                      <a:pt x="188" y="34"/>
                    </a:lnTo>
                    <a:lnTo>
                      <a:pt x="195" y="41"/>
                    </a:lnTo>
                    <a:lnTo>
                      <a:pt x="202" y="50"/>
                    </a:lnTo>
                    <a:lnTo>
                      <a:pt x="207" y="59"/>
                    </a:lnTo>
                    <a:lnTo>
                      <a:pt x="212" y="68"/>
                    </a:lnTo>
                    <a:lnTo>
                      <a:pt x="216" y="78"/>
                    </a:lnTo>
                    <a:lnTo>
                      <a:pt x="219" y="90"/>
                    </a:lnTo>
                    <a:lnTo>
                      <a:pt x="220" y="100"/>
                    </a:lnTo>
                    <a:lnTo>
                      <a:pt x="221" y="111"/>
                    </a:lnTo>
                    <a:lnTo>
                      <a:pt x="220" y="122"/>
                    </a:lnTo>
                    <a:lnTo>
                      <a:pt x="219" y="133"/>
                    </a:lnTo>
                    <a:lnTo>
                      <a:pt x="216" y="144"/>
                    </a:lnTo>
                    <a:lnTo>
                      <a:pt x="212" y="154"/>
                    </a:lnTo>
                    <a:lnTo>
                      <a:pt x="207" y="163"/>
                    </a:lnTo>
                    <a:lnTo>
                      <a:pt x="202" y="174"/>
                    </a:lnTo>
                    <a:lnTo>
                      <a:pt x="195" y="182"/>
                    </a:lnTo>
                    <a:lnTo>
                      <a:pt x="188" y="189"/>
                    </a:lnTo>
                    <a:lnTo>
                      <a:pt x="180" y="196"/>
                    </a:lnTo>
                    <a:lnTo>
                      <a:pt x="171" y="203"/>
                    </a:lnTo>
                    <a:lnTo>
                      <a:pt x="163" y="209"/>
                    </a:lnTo>
                    <a:lnTo>
                      <a:pt x="153" y="213"/>
                    </a:lnTo>
                    <a:lnTo>
                      <a:pt x="143" y="217"/>
                    </a:lnTo>
                    <a:lnTo>
                      <a:pt x="133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00" y="220"/>
                    </a:lnTo>
                    <a:lnTo>
                      <a:pt x="88" y="219"/>
                    </a:lnTo>
                    <a:lnTo>
                      <a:pt x="78" y="217"/>
                    </a:lnTo>
                    <a:lnTo>
                      <a:pt x="67" y="213"/>
                    </a:lnTo>
                    <a:lnTo>
                      <a:pt x="58" y="209"/>
                    </a:lnTo>
                    <a:lnTo>
                      <a:pt x="49" y="203"/>
                    </a:lnTo>
                    <a:lnTo>
                      <a:pt x="40" y="196"/>
                    </a:lnTo>
                    <a:lnTo>
                      <a:pt x="32" y="189"/>
                    </a:lnTo>
                    <a:lnTo>
                      <a:pt x="25" y="182"/>
                    </a:lnTo>
                    <a:lnTo>
                      <a:pt x="19" y="174"/>
                    </a:lnTo>
                    <a:lnTo>
                      <a:pt x="13" y="163"/>
                    </a:lnTo>
                    <a:lnTo>
                      <a:pt x="8" y="154"/>
                    </a:lnTo>
                    <a:lnTo>
                      <a:pt x="4" y="144"/>
                    </a:lnTo>
                    <a:lnTo>
                      <a:pt x="2" y="133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0" y="100"/>
                    </a:lnTo>
                    <a:lnTo>
                      <a:pt x="2" y="90"/>
                    </a:lnTo>
                    <a:lnTo>
                      <a:pt x="4" y="78"/>
                    </a:lnTo>
                    <a:lnTo>
                      <a:pt x="8" y="68"/>
                    </a:lnTo>
                    <a:lnTo>
                      <a:pt x="13" y="59"/>
                    </a:lnTo>
                    <a:lnTo>
                      <a:pt x="19" y="50"/>
                    </a:lnTo>
                    <a:lnTo>
                      <a:pt x="25" y="41"/>
                    </a:lnTo>
                    <a:lnTo>
                      <a:pt x="32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8" y="15"/>
                    </a:lnTo>
                    <a:lnTo>
                      <a:pt x="67" y="10"/>
                    </a:lnTo>
                    <a:lnTo>
                      <a:pt x="78" y="7"/>
                    </a:lnTo>
                    <a:lnTo>
                      <a:pt x="88" y="3"/>
                    </a:lnTo>
                    <a:lnTo>
                      <a:pt x="100" y="2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4180" y="2953"/>
                <a:ext cx="55" cy="55"/>
              </a:xfrm>
              <a:custGeom>
                <a:avLst/>
                <a:gdLst>
                  <a:gd name="T0" fmla="*/ 122 w 220"/>
                  <a:gd name="T1" fmla="*/ 0 h 220"/>
                  <a:gd name="T2" fmla="*/ 143 w 220"/>
                  <a:gd name="T3" fmla="*/ 4 h 220"/>
                  <a:gd name="T4" fmla="*/ 163 w 220"/>
                  <a:gd name="T5" fmla="*/ 12 h 220"/>
                  <a:gd name="T6" fmla="*/ 181 w 220"/>
                  <a:gd name="T7" fmla="*/ 25 h 220"/>
                  <a:gd name="T8" fmla="*/ 195 w 220"/>
                  <a:gd name="T9" fmla="*/ 39 h 220"/>
                  <a:gd name="T10" fmla="*/ 208 w 220"/>
                  <a:gd name="T11" fmla="*/ 58 h 220"/>
                  <a:gd name="T12" fmla="*/ 216 w 220"/>
                  <a:gd name="T13" fmla="*/ 77 h 220"/>
                  <a:gd name="T14" fmla="*/ 220 w 220"/>
                  <a:gd name="T15" fmla="*/ 97 h 220"/>
                  <a:gd name="T16" fmla="*/ 220 w 220"/>
                  <a:gd name="T17" fmla="*/ 120 h 220"/>
                  <a:gd name="T18" fmla="*/ 216 w 220"/>
                  <a:gd name="T19" fmla="*/ 143 h 220"/>
                  <a:gd name="T20" fmla="*/ 208 w 220"/>
                  <a:gd name="T21" fmla="*/ 162 h 220"/>
                  <a:gd name="T22" fmla="*/ 195 w 220"/>
                  <a:gd name="T23" fmla="*/ 179 h 220"/>
                  <a:gd name="T24" fmla="*/ 181 w 220"/>
                  <a:gd name="T25" fmla="*/ 195 h 220"/>
                  <a:gd name="T26" fmla="*/ 163 w 220"/>
                  <a:gd name="T27" fmla="*/ 206 h 220"/>
                  <a:gd name="T28" fmla="*/ 143 w 220"/>
                  <a:gd name="T29" fmla="*/ 214 h 220"/>
                  <a:gd name="T30" fmla="*/ 122 w 220"/>
                  <a:gd name="T31" fmla="*/ 220 h 220"/>
                  <a:gd name="T32" fmla="*/ 99 w 220"/>
                  <a:gd name="T33" fmla="*/ 220 h 220"/>
                  <a:gd name="T34" fmla="*/ 77 w 220"/>
                  <a:gd name="T35" fmla="*/ 214 h 220"/>
                  <a:gd name="T36" fmla="*/ 58 w 220"/>
                  <a:gd name="T37" fmla="*/ 206 h 220"/>
                  <a:gd name="T38" fmla="*/ 40 w 220"/>
                  <a:gd name="T39" fmla="*/ 195 h 220"/>
                  <a:gd name="T40" fmla="*/ 25 w 220"/>
                  <a:gd name="T41" fmla="*/ 179 h 220"/>
                  <a:gd name="T42" fmla="*/ 14 w 220"/>
                  <a:gd name="T43" fmla="*/ 162 h 220"/>
                  <a:gd name="T44" fmla="*/ 6 w 220"/>
                  <a:gd name="T45" fmla="*/ 143 h 220"/>
                  <a:gd name="T46" fmla="*/ 1 w 220"/>
                  <a:gd name="T47" fmla="*/ 120 h 220"/>
                  <a:gd name="T48" fmla="*/ 1 w 220"/>
                  <a:gd name="T49" fmla="*/ 97 h 220"/>
                  <a:gd name="T50" fmla="*/ 6 w 220"/>
                  <a:gd name="T51" fmla="*/ 77 h 220"/>
                  <a:gd name="T52" fmla="*/ 14 w 220"/>
                  <a:gd name="T53" fmla="*/ 58 h 220"/>
                  <a:gd name="T54" fmla="*/ 25 w 220"/>
                  <a:gd name="T55" fmla="*/ 39 h 220"/>
                  <a:gd name="T56" fmla="*/ 40 w 220"/>
                  <a:gd name="T57" fmla="*/ 25 h 220"/>
                  <a:gd name="T58" fmla="*/ 58 w 220"/>
                  <a:gd name="T59" fmla="*/ 12 h 220"/>
                  <a:gd name="T60" fmla="*/ 77 w 220"/>
                  <a:gd name="T61" fmla="*/ 4 h 220"/>
                  <a:gd name="T62" fmla="*/ 99 w 220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0">
                    <a:moveTo>
                      <a:pt x="110" y="0"/>
                    </a:moveTo>
                    <a:lnTo>
                      <a:pt x="122" y="0"/>
                    </a:lnTo>
                    <a:lnTo>
                      <a:pt x="132" y="2"/>
                    </a:lnTo>
                    <a:lnTo>
                      <a:pt x="143" y="4"/>
                    </a:lnTo>
                    <a:lnTo>
                      <a:pt x="153" y="8"/>
                    </a:lnTo>
                    <a:lnTo>
                      <a:pt x="163" y="12"/>
                    </a:lnTo>
                    <a:lnTo>
                      <a:pt x="173" y="19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5" y="39"/>
                    </a:lnTo>
                    <a:lnTo>
                      <a:pt x="202" y="49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7"/>
                    </a:lnTo>
                    <a:lnTo>
                      <a:pt x="218" y="87"/>
                    </a:lnTo>
                    <a:lnTo>
                      <a:pt x="220" y="97"/>
                    </a:lnTo>
                    <a:lnTo>
                      <a:pt x="220" y="110"/>
                    </a:lnTo>
                    <a:lnTo>
                      <a:pt x="220" y="120"/>
                    </a:lnTo>
                    <a:lnTo>
                      <a:pt x="218" y="133"/>
                    </a:lnTo>
                    <a:lnTo>
                      <a:pt x="216" y="143"/>
                    </a:lnTo>
                    <a:lnTo>
                      <a:pt x="213" y="152"/>
                    </a:lnTo>
                    <a:lnTo>
                      <a:pt x="208" y="162"/>
                    </a:lnTo>
                    <a:lnTo>
                      <a:pt x="202" y="171"/>
                    </a:lnTo>
                    <a:lnTo>
                      <a:pt x="195" y="179"/>
                    </a:lnTo>
                    <a:lnTo>
                      <a:pt x="189" y="187"/>
                    </a:lnTo>
                    <a:lnTo>
                      <a:pt x="181" y="195"/>
                    </a:lnTo>
                    <a:lnTo>
                      <a:pt x="173" y="201"/>
                    </a:lnTo>
                    <a:lnTo>
                      <a:pt x="163" y="206"/>
                    </a:lnTo>
                    <a:lnTo>
                      <a:pt x="153" y="211"/>
                    </a:lnTo>
                    <a:lnTo>
                      <a:pt x="143" y="214"/>
                    </a:lnTo>
                    <a:lnTo>
                      <a:pt x="132" y="218"/>
                    </a:lnTo>
                    <a:lnTo>
                      <a:pt x="122" y="220"/>
                    </a:lnTo>
                    <a:lnTo>
                      <a:pt x="110" y="220"/>
                    </a:lnTo>
                    <a:lnTo>
                      <a:pt x="99" y="220"/>
                    </a:lnTo>
                    <a:lnTo>
                      <a:pt x="89" y="218"/>
                    </a:lnTo>
                    <a:lnTo>
                      <a:pt x="77" y="214"/>
                    </a:lnTo>
                    <a:lnTo>
                      <a:pt x="67" y="211"/>
                    </a:lnTo>
                    <a:lnTo>
                      <a:pt x="58" y="206"/>
                    </a:lnTo>
                    <a:lnTo>
                      <a:pt x="49" y="201"/>
                    </a:lnTo>
                    <a:lnTo>
                      <a:pt x="40" y="195"/>
                    </a:lnTo>
                    <a:lnTo>
                      <a:pt x="33" y="187"/>
                    </a:lnTo>
                    <a:lnTo>
                      <a:pt x="25" y="179"/>
                    </a:lnTo>
                    <a:lnTo>
                      <a:pt x="18" y="171"/>
                    </a:lnTo>
                    <a:lnTo>
                      <a:pt x="14" y="162"/>
                    </a:lnTo>
                    <a:lnTo>
                      <a:pt x="9" y="152"/>
                    </a:lnTo>
                    <a:lnTo>
                      <a:pt x="6" y="143"/>
                    </a:lnTo>
                    <a:lnTo>
                      <a:pt x="2" y="133"/>
                    </a:lnTo>
                    <a:lnTo>
                      <a:pt x="1" y="120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2" y="87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4" y="58"/>
                    </a:lnTo>
                    <a:lnTo>
                      <a:pt x="18" y="49"/>
                    </a:lnTo>
                    <a:lnTo>
                      <a:pt x="25" y="39"/>
                    </a:lnTo>
                    <a:lnTo>
                      <a:pt x="33" y="32"/>
                    </a:lnTo>
                    <a:lnTo>
                      <a:pt x="40" y="25"/>
                    </a:lnTo>
                    <a:lnTo>
                      <a:pt x="49" y="19"/>
                    </a:lnTo>
                    <a:lnTo>
                      <a:pt x="58" y="12"/>
                    </a:lnTo>
                    <a:lnTo>
                      <a:pt x="67" y="8"/>
                    </a:lnTo>
                    <a:lnTo>
                      <a:pt x="77" y="4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4180" y="2953"/>
                <a:ext cx="55" cy="55"/>
              </a:xfrm>
              <a:custGeom>
                <a:avLst/>
                <a:gdLst>
                  <a:gd name="T0" fmla="*/ 122 w 220"/>
                  <a:gd name="T1" fmla="*/ 0 h 220"/>
                  <a:gd name="T2" fmla="*/ 143 w 220"/>
                  <a:gd name="T3" fmla="*/ 4 h 220"/>
                  <a:gd name="T4" fmla="*/ 163 w 220"/>
                  <a:gd name="T5" fmla="*/ 12 h 220"/>
                  <a:gd name="T6" fmla="*/ 181 w 220"/>
                  <a:gd name="T7" fmla="*/ 25 h 220"/>
                  <a:gd name="T8" fmla="*/ 195 w 220"/>
                  <a:gd name="T9" fmla="*/ 39 h 220"/>
                  <a:gd name="T10" fmla="*/ 208 w 220"/>
                  <a:gd name="T11" fmla="*/ 58 h 220"/>
                  <a:gd name="T12" fmla="*/ 216 w 220"/>
                  <a:gd name="T13" fmla="*/ 77 h 220"/>
                  <a:gd name="T14" fmla="*/ 220 w 220"/>
                  <a:gd name="T15" fmla="*/ 97 h 220"/>
                  <a:gd name="T16" fmla="*/ 220 w 220"/>
                  <a:gd name="T17" fmla="*/ 120 h 220"/>
                  <a:gd name="T18" fmla="*/ 216 w 220"/>
                  <a:gd name="T19" fmla="*/ 143 h 220"/>
                  <a:gd name="T20" fmla="*/ 208 w 220"/>
                  <a:gd name="T21" fmla="*/ 162 h 220"/>
                  <a:gd name="T22" fmla="*/ 195 w 220"/>
                  <a:gd name="T23" fmla="*/ 179 h 220"/>
                  <a:gd name="T24" fmla="*/ 181 w 220"/>
                  <a:gd name="T25" fmla="*/ 195 h 220"/>
                  <a:gd name="T26" fmla="*/ 163 w 220"/>
                  <a:gd name="T27" fmla="*/ 206 h 220"/>
                  <a:gd name="T28" fmla="*/ 143 w 220"/>
                  <a:gd name="T29" fmla="*/ 214 h 220"/>
                  <a:gd name="T30" fmla="*/ 122 w 220"/>
                  <a:gd name="T31" fmla="*/ 220 h 220"/>
                  <a:gd name="T32" fmla="*/ 99 w 220"/>
                  <a:gd name="T33" fmla="*/ 220 h 220"/>
                  <a:gd name="T34" fmla="*/ 77 w 220"/>
                  <a:gd name="T35" fmla="*/ 214 h 220"/>
                  <a:gd name="T36" fmla="*/ 58 w 220"/>
                  <a:gd name="T37" fmla="*/ 206 h 220"/>
                  <a:gd name="T38" fmla="*/ 40 w 220"/>
                  <a:gd name="T39" fmla="*/ 195 h 220"/>
                  <a:gd name="T40" fmla="*/ 25 w 220"/>
                  <a:gd name="T41" fmla="*/ 179 h 220"/>
                  <a:gd name="T42" fmla="*/ 14 w 220"/>
                  <a:gd name="T43" fmla="*/ 162 h 220"/>
                  <a:gd name="T44" fmla="*/ 6 w 220"/>
                  <a:gd name="T45" fmla="*/ 143 h 220"/>
                  <a:gd name="T46" fmla="*/ 1 w 220"/>
                  <a:gd name="T47" fmla="*/ 120 h 220"/>
                  <a:gd name="T48" fmla="*/ 1 w 220"/>
                  <a:gd name="T49" fmla="*/ 97 h 220"/>
                  <a:gd name="T50" fmla="*/ 6 w 220"/>
                  <a:gd name="T51" fmla="*/ 77 h 220"/>
                  <a:gd name="T52" fmla="*/ 14 w 220"/>
                  <a:gd name="T53" fmla="*/ 58 h 220"/>
                  <a:gd name="T54" fmla="*/ 25 w 220"/>
                  <a:gd name="T55" fmla="*/ 39 h 220"/>
                  <a:gd name="T56" fmla="*/ 40 w 220"/>
                  <a:gd name="T57" fmla="*/ 25 h 220"/>
                  <a:gd name="T58" fmla="*/ 58 w 220"/>
                  <a:gd name="T59" fmla="*/ 12 h 220"/>
                  <a:gd name="T60" fmla="*/ 77 w 220"/>
                  <a:gd name="T61" fmla="*/ 4 h 220"/>
                  <a:gd name="T62" fmla="*/ 99 w 220"/>
                  <a:gd name="T6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220">
                    <a:moveTo>
                      <a:pt x="110" y="0"/>
                    </a:moveTo>
                    <a:lnTo>
                      <a:pt x="122" y="0"/>
                    </a:lnTo>
                    <a:lnTo>
                      <a:pt x="132" y="2"/>
                    </a:lnTo>
                    <a:lnTo>
                      <a:pt x="143" y="4"/>
                    </a:lnTo>
                    <a:lnTo>
                      <a:pt x="153" y="8"/>
                    </a:lnTo>
                    <a:lnTo>
                      <a:pt x="163" y="12"/>
                    </a:lnTo>
                    <a:lnTo>
                      <a:pt x="173" y="19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5" y="39"/>
                    </a:lnTo>
                    <a:lnTo>
                      <a:pt x="202" y="49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7"/>
                    </a:lnTo>
                    <a:lnTo>
                      <a:pt x="218" y="87"/>
                    </a:lnTo>
                    <a:lnTo>
                      <a:pt x="220" y="97"/>
                    </a:lnTo>
                    <a:lnTo>
                      <a:pt x="220" y="110"/>
                    </a:lnTo>
                    <a:lnTo>
                      <a:pt x="220" y="120"/>
                    </a:lnTo>
                    <a:lnTo>
                      <a:pt x="218" y="133"/>
                    </a:lnTo>
                    <a:lnTo>
                      <a:pt x="216" y="143"/>
                    </a:lnTo>
                    <a:lnTo>
                      <a:pt x="213" y="152"/>
                    </a:lnTo>
                    <a:lnTo>
                      <a:pt x="208" y="162"/>
                    </a:lnTo>
                    <a:lnTo>
                      <a:pt x="202" y="171"/>
                    </a:lnTo>
                    <a:lnTo>
                      <a:pt x="195" y="179"/>
                    </a:lnTo>
                    <a:lnTo>
                      <a:pt x="189" y="187"/>
                    </a:lnTo>
                    <a:lnTo>
                      <a:pt x="181" y="195"/>
                    </a:lnTo>
                    <a:lnTo>
                      <a:pt x="173" y="201"/>
                    </a:lnTo>
                    <a:lnTo>
                      <a:pt x="163" y="206"/>
                    </a:lnTo>
                    <a:lnTo>
                      <a:pt x="153" y="211"/>
                    </a:lnTo>
                    <a:lnTo>
                      <a:pt x="143" y="214"/>
                    </a:lnTo>
                    <a:lnTo>
                      <a:pt x="132" y="218"/>
                    </a:lnTo>
                    <a:lnTo>
                      <a:pt x="122" y="220"/>
                    </a:lnTo>
                    <a:lnTo>
                      <a:pt x="110" y="220"/>
                    </a:lnTo>
                    <a:lnTo>
                      <a:pt x="99" y="220"/>
                    </a:lnTo>
                    <a:lnTo>
                      <a:pt x="89" y="218"/>
                    </a:lnTo>
                    <a:lnTo>
                      <a:pt x="77" y="214"/>
                    </a:lnTo>
                    <a:lnTo>
                      <a:pt x="67" y="211"/>
                    </a:lnTo>
                    <a:lnTo>
                      <a:pt x="58" y="206"/>
                    </a:lnTo>
                    <a:lnTo>
                      <a:pt x="49" y="201"/>
                    </a:lnTo>
                    <a:lnTo>
                      <a:pt x="40" y="195"/>
                    </a:lnTo>
                    <a:lnTo>
                      <a:pt x="33" y="187"/>
                    </a:lnTo>
                    <a:lnTo>
                      <a:pt x="25" y="179"/>
                    </a:lnTo>
                    <a:lnTo>
                      <a:pt x="18" y="171"/>
                    </a:lnTo>
                    <a:lnTo>
                      <a:pt x="14" y="162"/>
                    </a:lnTo>
                    <a:lnTo>
                      <a:pt x="9" y="152"/>
                    </a:lnTo>
                    <a:lnTo>
                      <a:pt x="6" y="143"/>
                    </a:lnTo>
                    <a:lnTo>
                      <a:pt x="2" y="133"/>
                    </a:lnTo>
                    <a:lnTo>
                      <a:pt x="1" y="120"/>
                    </a:lnTo>
                    <a:lnTo>
                      <a:pt x="0" y="110"/>
                    </a:lnTo>
                    <a:lnTo>
                      <a:pt x="1" y="97"/>
                    </a:lnTo>
                    <a:lnTo>
                      <a:pt x="2" y="87"/>
                    </a:lnTo>
                    <a:lnTo>
                      <a:pt x="6" y="77"/>
                    </a:lnTo>
                    <a:lnTo>
                      <a:pt x="9" y="67"/>
                    </a:lnTo>
                    <a:lnTo>
                      <a:pt x="14" y="58"/>
                    </a:lnTo>
                    <a:lnTo>
                      <a:pt x="18" y="49"/>
                    </a:lnTo>
                    <a:lnTo>
                      <a:pt x="25" y="39"/>
                    </a:lnTo>
                    <a:lnTo>
                      <a:pt x="33" y="32"/>
                    </a:lnTo>
                    <a:lnTo>
                      <a:pt x="40" y="25"/>
                    </a:lnTo>
                    <a:lnTo>
                      <a:pt x="49" y="19"/>
                    </a:lnTo>
                    <a:lnTo>
                      <a:pt x="58" y="12"/>
                    </a:lnTo>
                    <a:lnTo>
                      <a:pt x="67" y="8"/>
                    </a:lnTo>
                    <a:lnTo>
                      <a:pt x="77" y="4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0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4419" y="3170"/>
                <a:ext cx="56" cy="55"/>
              </a:xfrm>
              <a:custGeom>
                <a:avLst/>
                <a:gdLst>
                  <a:gd name="T0" fmla="*/ 122 w 222"/>
                  <a:gd name="T1" fmla="*/ 1 h 222"/>
                  <a:gd name="T2" fmla="*/ 144 w 222"/>
                  <a:gd name="T3" fmla="*/ 6 h 222"/>
                  <a:gd name="T4" fmla="*/ 164 w 222"/>
                  <a:gd name="T5" fmla="*/ 14 h 222"/>
                  <a:gd name="T6" fmla="*/ 182 w 222"/>
                  <a:gd name="T7" fmla="*/ 25 h 222"/>
                  <a:gd name="T8" fmla="*/ 197 w 222"/>
                  <a:gd name="T9" fmla="*/ 41 h 222"/>
                  <a:gd name="T10" fmla="*/ 208 w 222"/>
                  <a:gd name="T11" fmla="*/ 58 h 222"/>
                  <a:gd name="T12" fmla="*/ 217 w 222"/>
                  <a:gd name="T13" fmla="*/ 79 h 222"/>
                  <a:gd name="T14" fmla="*/ 222 w 222"/>
                  <a:gd name="T15" fmla="*/ 100 h 222"/>
                  <a:gd name="T16" fmla="*/ 222 w 222"/>
                  <a:gd name="T17" fmla="*/ 123 h 222"/>
                  <a:gd name="T18" fmla="*/ 217 w 222"/>
                  <a:gd name="T19" fmla="*/ 143 h 222"/>
                  <a:gd name="T20" fmla="*/ 208 w 222"/>
                  <a:gd name="T21" fmla="*/ 164 h 222"/>
                  <a:gd name="T22" fmla="*/ 197 w 222"/>
                  <a:gd name="T23" fmla="*/ 182 h 222"/>
                  <a:gd name="T24" fmla="*/ 182 w 222"/>
                  <a:gd name="T25" fmla="*/ 196 h 222"/>
                  <a:gd name="T26" fmla="*/ 164 w 222"/>
                  <a:gd name="T27" fmla="*/ 208 h 222"/>
                  <a:gd name="T28" fmla="*/ 144 w 222"/>
                  <a:gd name="T29" fmla="*/ 216 h 222"/>
                  <a:gd name="T30" fmla="*/ 122 w 222"/>
                  <a:gd name="T31" fmla="*/ 221 h 222"/>
                  <a:gd name="T32" fmla="*/ 100 w 222"/>
                  <a:gd name="T33" fmla="*/ 221 h 222"/>
                  <a:gd name="T34" fmla="*/ 79 w 222"/>
                  <a:gd name="T35" fmla="*/ 216 h 222"/>
                  <a:gd name="T36" fmla="*/ 58 w 222"/>
                  <a:gd name="T37" fmla="*/ 208 h 222"/>
                  <a:gd name="T38" fmla="*/ 41 w 222"/>
                  <a:gd name="T39" fmla="*/ 196 h 222"/>
                  <a:gd name="T40" fmla="*/ 27 w 222"/>
                  <a:gd name="T41" fmla="*/ 182 h 222"/>
                  <a:gd name="T42" fmla="*/ 15 w 222"/>
                  <a:gd name="T43" fmla="*/ 164 h 222"/>
                  <a:gd name="T44" fmla="*/ 6 w 222"/>
                  <a:gd name="T45" fmla="*/ 143 h 222"/>
                  <a:gd name="T46" fmla="*/ 2 w 222"/>
                  <a:gd name="T47" fmla="*/ 123 h 222"/>
                  <a:gd name="T48" fmla="*/ 2 w 222"/>
                  <a:gd name="T49" fmla="*/ 100 h 222"/>
                  <a:gd name="T50" fmla="*/ 6 w 222"/>
                  <a:gd name="T51" fmla="*/ 79 h 222"/>
                  <a:gd name="T52" fmla="*/ 15 w 222"/>
                  <a:gd name="T53" fmla="*/ 58 h 222"/>
                  <a:gd name="T54" fmla="*/ 27 w 222"/>
                  <a:gd name="T55" fmla="*/ 41 h 222"/>
                  <a:gd name="T56" fmla="*/ 41 w 222"/>
                  <a:gd name="T57" fmla="*/ 25 h 222"/>
                  <a:gd name="T58" fmla="*/ 58 w 222"/>
                  <a:gd name="T59" fmla="*/ 14 h 222"/>
                  <a:gd name="T60" fmla="*/ 79 w 222"/>
                  <a:gd name="T61" fmla="*/ 6 h 222"/>
                  <a:gd name="T62" fmla="*/ 100 w 222"/>
                  <a:gd name="T63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222">
                    <a:moveTo>
                      <a:pt x="112" y="0"/>
                    </a:moveTo>
                    <a:lnTo>
                      <a:pt x="122" y="1"/>
                    </a:lnTo>
                    <a:lnTo>
                      <a:pt x="133" y="3"/>
                    </a:lnTo>
                    <a:lnTo>
                      <a:pt x="144" y="6"/>
                    </a:lnTo>
                    <a:lnTo>
                      <a:pt x="155" y="9"/>
                    </a:lnTo>
                    <a:lnTo>
                      <a:pt x="164" y="14"/>
                    </a:lnTo>
                    <a:lnTo>
                      <a:pt x="173" y="20"/>
                    </a:lnTo>
                    <a:lnTo>
                      <a:pt x="182" y="25"/>
                    </a:lnTo>
                    <a:lnTo>
                      <a:pt x="190" y="33"/>
                    </a:lnTo>
                    <a:lnTo>
                      <a:pt x="197" y="41"/>
                    </a:lnTo>
                    <a:lnTo>
                      <a:pt x="203" y="49"/>
                    </a:lnTo>
                    <a:lnTo>
                      <a:pt x="208" y="58"/>
                    </a:lnTo>
                    <a:lnTo>
                      <a:pt x="214" y="68"/>
                    </a:lnTo>
                    <a:lnTo>
                      <a:pt x="217" y="79"/>
                    </a:lnTo>
                    <a:lnTo>
                      <a:pt x="220" y="90"/>
                    </a:lnTo>
                    <a:lnTo>
                      <a:pt x="222" y="100"/>
                    </a:lnTo>
                    <a:lnTo>
                      <a:pt x="222" y="110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7" y="143"/>
                    </a:lnTo>
                    <a:lnTo>
                      <a:pt x="214" y="155"/>
                    </a:lnTo>
                    <a:lnTo>
                      <a:pt x="208" y="164"/>
                    </a:lnTo>
                    <a:lnTo>
                      <a:pt x="203" y="173"/>
                    </a:lnTo>
                    <a:lnTo>
                      <a:pt x="197" y="182"/>
                    </a:lnTo>
                    <a:lnTo>
                      <a:pt x="190" y="189"/>
                    </a:lnTo>
                    <a:lnTo>
                      <a:pt x="182" y="196"/>
                    </a:lnTo>
                    <a:lnTo>
                      <a:pt x="173" y="204"/>
                    </a:lnTo>
                    <a:lnTo>
                      <a:pt x="164" y="208"/>
                    </a:lnTo>
                    <a:lnTo>
                      <a:pt x="155" y="213"/>
                    </a:lnTo>
                    <a:lnTo>
                      <a:pt x="144" y="216"/>
                    </a:lnTo>
                    <a:lnTo>
                      <a:pt x="133" y="219"/>
                    </a:lnTo>
                    <a:lnTo>
                      <a:pt x="122" y="221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19"/>
                    </a:lnTo>
                    <a:lnTo>
                      <a:pt x="79" y="216"/>
                    </a:lnTo>
                    <a:lnTo>
                      <a:pt x="69" y="213"/>
                    </a:lnTo>
                    <a:lnTo>
                      <a:pt x="58" y="208"/>
                    </a:lnTo>
                    <a:lnTo>
                      <a:pt x="50" y="204"/>
                    </a:lnTo>
                    <a:lnTo>
                      <a:pt x="41" y="196"/>
                    </a:lnTo>
                    <a:lnTo>
                      <a:pt x="33" y="189"/>
                    </a:lnTo>
                    <a:lnTo>
                      <a:pt x="27" y="182"/>
                    </a:lnTo>
                    <a:lnTo>
                      <a:pt x="20" y="173"/>
                    </a:lnTo>
                    <a:lnTo>
                      <a:pt x="15" y="164"/>
                    </a:lnTo>
                    <a:lnTo>
                      <a:pt x="11" y="155"/>
                    </a:lnTo>
                    <a:lnTo>
                      <a:pt x="6" y="143"/>
                    </a:lnTo>
                    <a:lnTo>
                      <a:pt x="3" y="133"/>
                    </a:lnTo>
                    <a:lnTo>
                      <a:pt x="2" y="123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3" y="90"/>
                    </a:lnTo>
                    <a:lnTo>
                      <a:pt x="6" y="79"/>
                    </a:lnTo>
                    <a:lnTo>
                      <a:pt x="11" y="68"/>
                    </a:lnTo>
                    <a:lnTo>
                      <a:pt x="15" y="58"/>
                    </a:lnTo>
                    <a:lnTo>
                      <a:pt x="20" y="49"/>
                    </a:lnTo>
                    <a:lnTo>
                      <a:pt x="27" y="41"/>
                    </a:lnTo>
                    <a:lnTo>
                      <a:pt x="33" y="33"/>
                    </a:lnTo>
                    <a:lnTo>
                      <a:pt x="41" y="25"/>
                    </a:lnTo>
                    <a:lnTo>
                      <a:pt x="50" y="20"/>
                    </a:lnTo>
                    <a:lnTo>
                      <a:pt x="58" y="14"/>
                    </a:lnTo>
                    <a:lnTo>
                      <a:pt x="69" y="9"/>
                    </a:lnTo>
                    <a:lnTo>
                      <a:pt x="79" y="6"/>
                    </a:lnTo>
                    <a:lnTo>
                      <a:pt x="89" y="3"/>
                    </a:lnTo>
                    <a:lnTo>
                      <a:pt x="100" y="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4419" y="3170"/>
                <a:ext cx="56" cy="55"/>
              </a:xfrm>
              <a:custGeom>
                <a:avLst/>
                <a:gdLst>
                  <a:gd name="T0" fmla="*/ 122 w 222"/>
                  <a:gd name="T1" fmla="*/ 1 h 222"/>
                  <a:gd name="T2" fmla="*/ 144 w 222"/>
                  <a:gd name="T3" fmla="*/ 6 h 222"/>
                  <a:gd name="T4" fmla="*/ 164 w 222"/>
                  <a:gd name="T5" fmla="*/ 14 h 222"/>
                  <a:gd name="T6" fmla="*/ 182 w 222"/>
                  <a:gd name="T7" fmla="*/ 25 h 222"/>
                  <a:gd name="T8" fmla="*/ 197 w 222"/>
                  <a:gd name="T9" fmla="*/ 41 h 222"/>
                  <a:gd name="T10" fmla="*/ 208 w 222"/>
                  <a:gd name="T11" fmla="*/ 58 h 222"/>
                  <a:gd name="T12" fmla="*/ 217 w 222"/>
                  <a:gd name="T13" fmla="*/ 79 h 222"/>
                  <a:gd name="T14" fmla="*/ 222 w 222"/>
                  <a:gd name="T15" fmla="*/ 100 h 222"/>
                  <a:gd name="T16" fmla="*/ 222 w 222"/>
                  <a:gd name="T17" fmla="*/ 123 h 222"/>
                  <a:gd name="T18" fmla="*/ 217 w 222"/>
                  <a:gd name="T19" fmla="*/ 143 h 222"/>
                  <a:gd name="T20" fmla="*/ 208 w 222"/>
                  <a:gd name="T21" fmla="*/ 164 h 222"/>
                  <a:gd name="T22" fmla="*/ 197 w 222"/>
                  <a:gd name="T23" fmla="*/ 182 h 222"/>
                  <a:gd name="T24" fmla="*/ 182 w 222"/>
                  <a:gd name="T25" fmla="*/ 196 h 222"/>
                  <a:gd name="T26" fmla="*/ 164 w 222"/>
                  <a:gd name="T27" fmla="*/ 208 h 222"/>
                  <a:gd name="T28" fmla="*/ 144 w 222"/>
                  <a:gd name="T29" fmla="*/ 216 h 222"/>
                  <a:gd name="T30" fmla="*/ 122 w 222"/>
                  <a:gd name="T31" fmla="*/ 221 h 222"/>
                  <a:gd name="T32" fmla="*/ 100 w 222"/>
                  <a:gd name="T33" fmla="*/ 221 h 222"/>
                  <a:gd name="T34" fmla="*/ 79 w 222"/>
                  <a:gd name="T35" fmla="*/ 216 h 222"/>
                  <a:gd name="T36" fmla="*/ 58 w 222"/>
                  <a:gd name="T37" fmla="*/ 208 h 222"/>
                  <a:gd name="T38" fmla="*/ 41 w 222"/>
                  <a:gd name="T39" fmla="*/ 196 h 222"/>
                  <a:gd name="T40" fmla="*/ 27 w 222"/>
                  <a:gd name="T41" fmla="*/ 182 h 222"/>
                  <a:gd name="T42" fmla="*/ 15 w 222"/>
                  <a:gd name="T43" fmla="*/ 164 h 222"/>
                  <a:gd name="T44" fmla="*/ 6 w 222"/>
                  <a:gd name="T45" fmla="*/ 143 h 222"/>
                  <a:gd name="T46" fmla="*/ 2 w 222"/>
                  <a:gd name="T47" fmla="*/ 123 h 222"/>
                  <a:gd name="T48" fmla="*/ 2 w 222"/>
                  <a:gd name="T49" fmla="*/ 100 h 222"/>
                  <a:gd name="T50" fmla="*/ 6 w 222"/>
                  <a:gd name="T51" fmla="*/ 79 h 222"/>
                  <a:gd name="T52" fmla="*/ 15 w 222"/>
                  <a:gd name="T53" fmla="*/ 58 h 222"/>
                  <a:gd name="T54" fmla="*/ 27 w 222"/>
                  <a:gd name="T55" fmla="*/ 41 h 222"/>
                  <a:gd name="T56" fmla="*/ 41 w 222"/>
                  <a:gd name="T57" fmla="*/ 25 h 222"/>
                  <a:gd name="T58" fmla="*/ 58 w 222"/>
                  <a:gd name="T59" fmla="*/ 14 h 222"/>
                  <a:gd name="T60" fmla="*/ 79 w 222"/>
                  <a:gd name="T61" fmla="*/ 6 h 222"/>
                  <a:gd name="T62" fmla="*/ 100 w 222"/>
                  <a:gd name="T63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222">
                    <a:moveTo>
                      <a:pt x="112" y="0"/>
                    </a:moveTo>
                    <a:lnTo>
                      <a:pt x="122" y="1"/>
                    </a:lnTo>
                    <a:lnTo>
                      <a:pt x="133" y="3"/>
                    </a:lnTo>
                    <a:lnTo>
                      <a:pt x="144" y="6"/>
                    </a:lnTo>
                    <a:lnTo>
                      <a:pt x="155" y="9"/>
                    </a:lnTo>
                    <a:lnTo>
                      <a:pt x="164" y="14"/>
                    </a:lnTo>
                    <a:lnTo>
                      <a:pt x="173" y="20"/>
                    </a:lnTo>
                    <a:lnTo>
                      <a:pt x="182" y="25"/>
                    </a:lnTo>
                    <a:lnTo>
                      <a:pt x="190" y="33"/>
                    </a:lnTo>
                    <a:lnTo>
                      <a:pt x="197" y="41"/>
                    </a:lnTo>
                    <a:lnTo>
                      <a:pt x="203" y="49"/>
                    </a:lnTo>
                    <a:lnTo>
                      <a:pt x="208" y="58"/>
                    </a:lnTo>
                    <a:lnTo>
                      <a:pt x="214" y="68"/>
                    </a:lnTo>
                    <a:lnTo>
                      <a:pt x="217" y="79"/>
                    </a:lnTo>
                    <a:lnTo>
                      <a:pt x="220" y="90"/>
                    </a:lnTo>
                    <a:lnTo>
                      <a:pt x="222" y="100"/>
                    </a:lnTo>
                    <a:lnTo>
                      <a:pt x="222" y="110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7" y="143"/>
                    </a:lnTo>
                    <a:lnTo>
                      <a:pt x="214" y="155"/>
                    </a:lnTo>
                    <a:lnTo>
                      <a:pt x="208" y="164"/>
                    </a:lnTo>
                    <a:lnTo>
                      <a:pt x="203" y="173"/>
                    </a:lnTo>
                    <a:lnTo>
                      <a:pt x="197" y="182"/>
                    </a:lnTo>
                    <a:lnTo>
                      <a:pt x="190" y="189"/>
                    </a:lnTo>
                    <a:lnTo>
                      <a:pt x="182" y="196"/>
                    </a:lnTo>
                    <a:lnTo>
                      <a:pt x="173" y="204"/>
                    </a:lnTo>
                    <a:lnTo>
                      <a:pt x="164" y="208"/>
                    </a:lnTo>
                    <a:lnTo>
                      <a:pt x="155" y="213"/>
                    </a:lnTo>
                    <a:lnTo>
                      <a:pt x="144" y="216"/>
                    </a:lnTo>
                    <a:lnTo>
                      <a:pt x="133" y="219"/>
                    </a:lnTo>
                    <a:lnTo>
                      <a:pt x="122" y="221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19"/>
                    </a:lnTo>
                    <a:lnTo>
                      <a:pt x="79" y="216"/>
                    </a:lnTo>
                    <a:lnTo>
                      <a:pt x="69" y="213"/>
                    </a:lnTo>
                    <a:lnTo>
                      <a:pt x="58" y="208"/>
                    </a:lnTo>
                    <a:lnTo>
                      <a:pt x="50" y="204"/>
                    </a:lnTo>
                    <a:lnTo>
                      <a:pt x="41" y="196"/>
                    </a:lnTo>
                    <a:lnTo>
                      <a:pt x="33" y="189"/>
                    </a:lnTo>
                    <a:lnTo>
                      <a:pt x="27" y="182"/>
                    </a:lnTo>
                    <a:lnTo>
                      <a:pt x="20" y="173"/>
                    </a:lnTo>
                    <a:lnTo>
                      <a:pt x="15" y="164"/>
                    </a:lnTo>
                    <a:lnTo>
                      <a:pt x="11" y="155"/>
                    </a:lnTo>
                    <a:lnTo>
                      <a:pt x="6" y="143"/>
                    </a:lnTo>
                    <a:lnTo>
                      <a:pt x="3" y="133"/>
                    </a:lnTo>
                    <a:lnTo>
                      <a:pt x="2" y="123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3" y="90"/>
                    </a:lnTo>
                    <a:lnTo>
                      <a:pt x="6" y="79"/>
                    </a:lnTo>
                    <a:lnTo>
                      <a:pt x="11" y="68"/>
                    </a:lnTo>
                    <a:lnTo>
                      <a:pt x="15" y="58"/>
                    </a:lnTo>
                    <a:lnTo>
                      <a:pt x="20" y="49"/>
                    </a:lnTo>
                    <a:lnTo>
                      <a:pt x="27" y="41"/>
                    </a:lnTo>
                    <a:lnTo>
                      <a:pt x="33" y="33"/>
                    </a:lnTo>
                    <a:lnTo>
                      <a:pt x="41" y="25"/>
                    </a:lnTo>
                    <a:lnTo>
                      <a:pt x="50" y="20"/>
                    </a:lnTo>
                    <a:lnTo>
                      <a:pt x="58" y="14"/>
                    </a:lnTo>
                    <a:lnTo>
                      <a:pt x="69" y="9"/>
                    </a:lnTo>
                    <a:lnTo>
                      <a:pt x="79" y="6"/>
                    </a:lnTo>
                    <a:lnTo>
                      <a:pt x="89" y="3"/>
                    </a:lnTo>
                    <a:lnTo>
                      <a:pt x="100" y="1"/>
                    </a:lnTo>
                    <a:lnTo>
                      <a:pt x="112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4392" y="3102"/>
                <a:ext cx="55" cy="55"/>
              </a:xfrm>
              <a:custGeom>
                <a:avLst/>
                <a:gdLst>
                  <a:gd name="T0" fmla="*/ 123 w 222"/>
                  <a:gd name="T1" fmla="*/ 1 h 221"/>
                  <a:gd name="T2" fmla="*/ 143 w 222"/>
                  <a:gd name="T3" fmla="*/ 4 h 221"/>
                  <a:gd name="T4" fmla="*/ 164 w 222"/>
                  <a:gd name="T5" fmla="*/ 12 h 221"/>
                  <a:gd name="T6" fmla="*/ 181 w 222"/>
                  <a:gd name="T7" fmla="*/ 25 h 221"/>
                  <a:gd name="T8" fmla="*/ 196 w 222"/>
                  <a:gd name="T9" fmla="*/ 40 h 221"/>
                  <a:gd name="T10" fmla="*/ 208 w 222"/>
                  <a:gd name="T11" fmla="*/ 58 h 221"/>
                  <a:gd name="T12" fmla="*/ 216 w 222"/>
                  <a:gd name="T13" fmla="*/ 78 h 221"/>
                  <a:gd name="T14" fmla="*/ 221 w 222"/>
                  <a:gd name="T15" fmla="*/ 99 h 221"/>
                  <a:gd name="T16" fmla="*/ 221 w 222"/>
                  <a:gd name="T17" fmla="*/ 121 h 221"/>
                  <a:gd name="T18" fmla="*/ 216 w 222"/>
                  <a:gd name="T19" fmla="*/ 143 h 221"/>
                  <a:gd name="T20" fmla="*/ 208 w 222"/>
                  <a:gd name="T21" fmla="*/ 163 h 221"/>
                  <a:gd name="T22" fmla="*/ 196 w 222"/>
                  <a:gd name="T23" fmla="*/ 180 h 221"/>
                  <a:gd name="T24" fmla="*/ 181 w 222"/>
                  <a:gd name="T25" fmla="*/ 195 h 221"/>
                  <a:gd name="T26" fmla="*/ 164 w 222"/>
                  <a:gd name="T27" fmla="*/ 206 h 221"/>
                  <a:gd name="T28" fmla="*/ 143 w 222"/>
                  <a:gd name="T29" fmla="*/ 214 h 221"/>
                  <a:gd name="T30" fmla="*/ 123 w 222"/>
                  <a:gd name="T31" fmla="*/ 220 h 221"/>
                  <a:gd name="T32" fmla="*/ 100 w 222"/>
                  <a:gd name="T33" fmla="*/ 220 h 221"/>
                  <a:gd name="T34" fmla="*/ 79 w 222"/>
                  <a:gd name="T35" fmla="*/ 214 h 221"/>
                  <a:gd name="T36" fmla="*/ 58 w 222"/>
                  <a:gd name="T37" fmla="*/ 206 h 221"/>
                  <a:gd name="T38" fmla="*/ 41 w 222"/>
                  <a:gd name="T39" fmla="*/ 195 h 221"/>
                  <a:gd name="T40" fmla="*/ 25 w 222"/>
                  <a:gd name="T41" fmla="*/ 180 h 221"/>
                  <a:gd name="T42" fmla="*/ 14 w 222"/>
                  <a:gd name="T43" fmla="*/ 163 h 221"/>
                  <a:gd name="T44" fmla="*/ 6 w 222"/>
                  <a:gd name="T45" fmla="*/ 143 h 221"/>
                  <a:gd name="T46" fmla="*/ 0 w 222"/>
                  <a:gd name="T47" fmla="*/ 121 h 221"/>
                  <a:gd name="T48" fmla="*/ 0 w 222"/>
                  <a:gd name="T49" fmla="*/ 99 h 221"/>
                  <a:gd name="T50" fmla="*/ 6 w 222"/>
                  <a:gd name="T51" fmla="*/ 78 h 221"/>
                  <a:gd name="T52" fmla="*/ 14 w 222"/>
                  <a:gd name="T53" fmla="*/ 58 h 221"/>
                  <a:gd name="T54" fmla="*/ 25 w 222"/>
                  <a:gd name="T55" fmla="*/ 40 h 221"/>
                  <a:gd name="T56" fmla="*/ 41 w 222"/>
                  <a:gd name="T57" fmla="*/ 25 h 221"/>
                  <a:gd name="T58" fmla="*/ 58 w 222"/>
                  <a:gd name="T59" fmla="*/ 12 h 221"/>
                  <a:gd name="T60" fmla="*/ 79 w 222"/>
                  <a:gd name="T61" fmla="*/ 4 h 221"/>
                  <a:gd name="T62" fmla="*/ 100 w 222"/>
                  <a:gd name="T63" fmla="*/ 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221">
                    <a:moveTo>
                      <a:pt x="111" y="0"/>
                    </a:moveTo>
                    <a:lnTo>
                      <a:pt x="123" y="1"/>
                    </a:lnTo>
                    <a:lnTo>
                      <a:pt x="133" y="2"/>
                    </a:lnTo>
                    <a:lnTo>
                      <a:pt x="143" y="4"/>
                    </a:lnTo>
                    <a:lnTo>
                      <a:pt x="154" y="8"/>
                    </a:lnTo>
                    <a:lnTo>
                      <a:pt x="164" y="12"/>
                    </a:lnTo>
                    <a:lnTo>
                      <a:pt x="172" y="18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6" y="40"/>
                    </a:lnTo>
                    <a:lnTo>
                      <a:pt x="203" y="49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8"/>
                    </a:lnTo>
                    <a:lnTo>
                      <a:pt x="220" y="88"/>
                    </a:lnTo>
                    <a:lnTo>
                      <a:pt x="221" y="99"/>
                    </a:lnTo>
                    <a:lnTo>
                      <a:pt x="222" y="110"/>
                    </a:lnTo>
                    <a:lnTo>
                      <a:pt x="221" y="121"/>
                    </a:lnTo>
                    <a:lnTo>
                      <a:pt x="220" y="132"/>
                    </a:lnTo>
                    <a:lnTo>
                      <a:pt x="216" y="143"/>
                    </a:lnTo>
                    <a:lnTo>
                      <a:pt x="213" y="153"/>
                    </a:lnTo>
                    <a:lnTo>
                      <a:pt x="208" y="163"/>
                    </a:lnTo>
                    <a:lnTo>
                      <a:pt x="203" y="171"/>
                    </a:lnTo>
                    <a:lnTo>
                      <a:pt x="196" y="180"/>
                    </a:lnTo>
                    <a:lnTo>
                      <a:pt x="189" y="187"/>
                    </a:lnTo>
                    <a:lnTo>
                      <a:pt x="181" y="195"/>
                    </a:lnTo>
                    <a:lnTo>
                      <a:pt x="172" y="202"/>
                    </a:lnTo>
                    <a:lnTo>
                      <a:pt x="164" y="206"/>
                    </a:lnTo>
                    <a:lnTo>
                      <a:pt x="154" y="211"/>
                    </a:lnTo>
                    <a:lnTo>
                      <a:pt x="143" y="214"/>
                    </a:lnTo>
                    <a:lnTo>
                      <a:pt x="133" y="218"/>
                    </a:lnTo>
                    <a:lnTo>
                      <a:pt x="123" y="220"/>
                    </a:lnTo>
                    <a:lnTo>
                      <a:pt x="111" y="221"/>
                    </a:lnTo>
                    <a:lnTo>
                      <a:pt x="100" y="220"/>
                    </a:lnTo>
                    <a:lnTo>
                      <a:pt x="88" y="218"/>
                    </a:lnTo>
                    <a:lnTo>
                      <a:pt x="79" y="214"/>
                    </a:lnTo>
                    <a:lnTo>
                      <a:pt x="69" y="211"/>
                    </a:lnTo>
                    <a:lnTo>
                      <a:pt x="58" y="206"/>
                    </a:lnTo>
                    <a:lnTo>
                      <a:pt x="49" y="202"/>
                    </a:lnTo>
                    <a:lnTo>
                      <a:pt x="41" y="195"/>
                    </a:lnTo>
                    <a:lnTo>
                      <a:pt x="32" y="187"/>
                    </a:lnTo>
                    <a:lnTo>
                      <a:pt x="25" y="180"/>
                    </a:lnTo>
                    <a:lnTo>
                      <a:pt x="20" y="171"/>
                    </a:lnTo>
                    <a:lnTo>
                      <a:pt x="14" y="163"/>
                    </a:lnTo>
                    <a:lnTo>
                      <a:pt x="9" y="153"/>
                    </a:lnTo>
                    <a:lnTo>
                      <a:pt x="6" y="143"/>
                    </a:lnTo>
                    <a:lnTo>
                      <a:pt x="3" y="132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6" y="78"/>
                    </a:lnTo>
                    <a:lnTo>
                      <a:pt x="9" y="67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5" y="40"/>
                    </a:lnTo>
                    <a:lnTo>
                      <a:pt x="32" y="32"/>
                    </a:lnTo>
                    <a:lnTo>
                      <a:pt x="41" y="25"/>
                    </a:lnTo>
                    <a:lnTo>
                      <a:pt x="49" y="18"/>
                    </a:lnTo>
                    <a:lnTo>
                      <a:pt x="58" y="12"/>
                    </a:lnTo>
                    <a:lnTo>
                      <a:pt x="69" y="8"/>
                    </a:lnTo>
                    <a:lnTo>
                      <a:pt x="79" y="4"/>
                    </a:lnTo>
                    <a:lnTo>
                      <a:pt x="88" y="2"/>
                    </a:lnTo>
                    <a:lnTo>
                      <a:pt x="100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4392" y="3102"/>
                <a:ext cx="55" cy="55"/>
              </a:xfrm>
              <a:custGeom>
                <a:avLst/>
                <a:gdLst>
                  <a:gd name="T0" fmla="*/ 123 w 222"/>
                  <a:gd name="T1" fmla="*/ 1 h 221"/>
                  <a:gd name="T2" fmla="*/ 143 w 222"/>
                  <a:gd name="T3" fmla="*/ 4 h 221"/>
                  <a:gd name="T4" fmla="*/ 164 w 222"/>
                  <a:gd name="T5" fmla="*/ 12 h 221"/>
                  <a:gd name="T6" fmla="*/ 181 w 222"/>
                  <a:gd name="T7" fmla="*/ 25 h 221"/>
                  <a:gd name="T8" fmla="*/ 196 w 222"/>
                  <a:gd name="T9" fmla="*/ 40 h 221"/>
                  <a:gd name="T10" fmla="*/ 208 w 222"/>
                  <a:gd name="T11" fmla="*/ 58 h 221"/>
                  <a:gd name="T12" fmla="*/ 216 w 222"/>
                  <a:gd name="T13" fmla="*/ 78 h 221"/>
                  <a:gd name="T14" fmla="*/ 221 w 222"/>
                  <a:gd name="T15" fmla="*/ 99 h 221"/>
                  <a:gd name="T16" fmla="*/ 221 w 222"/>
                  <a:gd name="T17" fmla="*/ 121 h 221"/>
                  <a:gd name="T18" fmla="*/ 216 w 222"/>
                  <a:gd name="T19" fmla="*/ 143 h 221"/>
                  <a:gd name="T20" fmla="*/ 208 w 222"/>
                  <a:gd name="T21" fmla="*/ 163 h 221"/>
                  <a:gd name="T22" fmla="*/ 196 w 222"/>
                  <a:gd name="T23" fmla="*/ 180 h 221"/>
                  <a:gd name="T24" fmla="*/ 181 w 222"/>
                  <a:gd name="T25" fmla="*/ 195 h 221"/>
                  <a:gd name="T26" fmla="*/ 164 w 222"/>
                  <a:gd name="T27" fmla="*/ 206 h 221"/>
                  <a:gd name="T28" fmla="*/ 143 w 222"/>
                  <a:gd name="T29" fmla="*/ 214 h 221"/>
                  <a:gd name="T30" fmla="*/ 123 w 222"/>
                  <a:gd name="T31" fmla="*/ 220 h 221"/>
                  <a:gd name="T32" fmla="*/ 100 w 222"/>
                  <a:gd name="T33" fmla="*/ 220 h 221"/>
                  <a:gd name="T34" fmla="*/ 79 w 222"/>
                  <a:gd name="T35" fmla="*/ 214 h 221"/>
                  <a:gd name="T36" fmla="*/ 58 w 222"/>
                  <a:gd name="T37" fmla="*/ 206 h 221"/>
                  <a:gd name="T38" fmla="*/ 41 w 222"/>
                  <a:gd name="T39" fmla="*/ 195 h 221"/>
                  <a:gd name="T40" fmla="*/ 25 w 222"/>
                  <a:gd name="T41" fmla="*/ 180 h 221"/>
                  <a:gd name="T42" fmla="*/ 14 w 222"/>
                  <a:gd name="T43" fmla="*/ 163 h 221"/>
                  <a:gd name="T44" fmla="*/ 6 w 222"/>
                  <a:gd name="T45" fmla="*/ 143 h 221"/>
                  <a:gd name="T46" fmla="*/ 0 w 222"/>
                  <a:gd name="T47" fmla="*/ 121 h 221"/>
                  <a:gd name="T48" fmla="*/ 0 w 222"/>
                  <a:gd name="T49" fmla="*/ 99 h 221"/>
                  <a:gd name="T50" fmla="*/ 6 w 222"/>
                  <a:gd name="T51" fmla="*/ 78 h 221"/>
                  <a:gd name="T52" fmla="*/ 14 w 222"/>
                  <a:gd name="T53" fmla="*/ 58 h 221"/>
                  <a:gd name="T54" fmla="*/ 25 w 222"/>
                  <a:gd name="T55" fmla="*/ 40 h 221"/>
                  <a:gd name="T56" fmla="*/ 41 w 222"/>
                  <a:gd name="T57" fmla="*/ 25 h 221"/>
                  <a:gd name="T58" fmla="*/ 58 w 222"/>
                  <a:gd name="T59" fmla="*/ 12 h 221"/>
                  <a:gd name="T60" fmla="*/ 79 w 222"/>
                  <a:gd name="T61" fmla="*/ 4 h 221"/>
                  <a:gd name="T62" fmla="*/ 100 w 222"/>
                  <a:gd name="T63" fmla="*/ 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221">
                    <a:moveTo>
                      <a:pt x="111" y="0"/>
                    </a:moveTo>
                    <a:lnTo>
                      <a:pt x="123" y="1"/>
                    </a:lnTo>
                    <a:lnTo>
                      <a:pt x="133" y="2"/>
                    </a:lnTo>
                    <a:lnTo>
                      <a:pt x="143" y="4"/>
                    </a:lnTo>
                    <a:lnTo>
                      <a:pt x="154" y="8"/>
                    </a:lnTo>
                    <a:lnTo>
                      <a:pt x="164" y="12"/>
                    </a:lnTo>
                    <a:lnTo>
                      <a:pt x="172" y="18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6" y="40"/>
                    </a:lnTo>
                    <a:lnTo>
                      <a:pt x="203" y="49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8"/>
                    </a:lnTo>
                    <a:lnTo>
                      <a:pt x="220" y="88"/>
                    </a:lnTo>
                    <a:lnTo>
                      <a:pt x="221" y="99"/>
                    </a:lnTo>
                    <a:lnTo>
                      <a:pt x="222" y="110"/>
                    </a:lnTo>
                    <a:lnTo>
                      <a:pt x="221" y="121"/>
                    </a:lnTo>
                    <a:lnTo>
                      <a:pt x="220" y="132"/>
                    </a:lnTo>
                    <a:lnTo>
                      <a:pt x="216" y="143"/>
                    </a:lnTo>
                    <a:lnTo>
                      <a:pt x="213" y="153"/>
                    </a:lnTo>
                    <a:lnTo>
                      <a:pt x="208" y="163"/>
                    </a:lnTo>
                    <a:lnTo>
                      <a:pt x="203" y="171"/>
                    </a:lnTo>
                    <a:lnTo>
                      <a:pt x="196" y="180"/>
                    </a:lnTo>
                    <a:lnTo>
                      <a:pt x="189" y="187"/>
                    </a:lnTo>
                    <a:lnTo>
                      <a:pt x="181" y="195"/>
                    </a:lnTo>
                    <a:lnTo>
                      <a:pt x="172" y="202"/>
                    </a:lnTo>
                    <a:lnTo>
                      <a:pt x="164" y="206"/>
                    </a:lnTo>
                    <a:lnTo>
                      <a:pt x="154" y="211"/>
                    </a:lnTo>
                    <a:lnTo>
                      <a:pt x="143" y="214"/>
                    </a:lnTo>
                    <a:lnTo>
                      <a:pt x="133" y="218"/>
                    </a:lnTo>
                    <a:lnTo>
                      <a:pt x="123" y="220"/>
                    </a:lnTo>
                    <a:lnTo>
                      <a:pt x="111" y="221"/>
                    </a:lnTo>
                    <a:lnTo>
                      <a:pt x="100" y="220"/>
                    </a:lnTo>
                    <a:lnTo>
                      <a:pt x="88" y="218"/>
                    </a:lnTo>
                    <a:lnTo>
                      <a:pt x="79" y="214"/>
                    </a:lnTo>
                    <a:lnTo>
                      <a:pt x="69" y="211"/>
                    </a:lnTo>
                    <a:lnTo>
                      <a:pt x="58" y="206"/>
                    </a:lnTo>
                    <a:lnTo>
                      <a:pt x="49" y="202"/>
                    </a:lnTo>
                    <a:lnTo>
                      <a:pt x="41" y="195"/>
                    </a:lnTo>
                    <a:lnTo>
                      <a:pt x="32" y="187"/>
                    </a:lnTo>
                    <a:lnTo>
                      <a:pt x="25" y="180"/>
                    </a:lnTo>
                    <a:lnTo>
                      <a:pt x="20" y="171"/>
                    </a:lnTo>
                    <a:lnTo>
                      <a:pt x="14" y="163"/>
                    </a:lnTo>
                    <a:lnTo>
                      <a:pt x="9" y="153"/>
                    </a:lnTo>
                    <a:lnTo>
                      <a:pt x="6" y="143"/>
                    </a:lnTo>
                    <a:lnTo>
                      <a:pt x="3" y="132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6" y="78"/>
                    </a:lnTo>
                    <a:lnTo>
                      <a:pt x="9" y="67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5" y="40"/>
                    </a:lnTo>
                    <a:lnTo>
                      <a:pt x="32" y="32"/>
                    </a:lnTo>
                    <a:lnTo>
                      <a:pt x="41" y="25"/>
                    </a:lnTo>
                    <a:lnTo>
                      <a:pt x="49" y="18"/>
                    </a:lnTo>
                    <a:lnTo>
                      <a:pt x="58" y="12"/>
                    </a:lnTo>
                    <a:lnTo>
                      <a:pt x="69" y="8"/>
                    </a:lnTo>
                    <a:lnTo>
                      <a:pt x="79" y="4"/>
                    </a:lnTo>
                    <a:lnTo>
                      <a:pt x="88" y="2"/>
                    </a:lnTo>
                    <a:lnTo>
                      <a:pt x="100" y="1"/>
                    </a:lnTo>
                    <a:lnTo>
                      <a:pt x="111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4547" y="3071"/>
                <a:ext cx="88" cy="88"/>
              </a:xfrm>
              <a:custGeom>
                <a:avLst/>
                <a:gdLst>
                  <a:gd name="T0" fmla="*/ 193 w 349"/>
                  <a:gd name="T1" fmla="*/ 2 h 351"/>
                  <a:gd name="T2" fmla="*/ 227 w 349"/>
                  <a:gd name="T3" fmla="*/ 9 h 351"/>
                  <a:gd name="T4" fmla="*/ 257 w 349"/>
                  <a:gd name="T5" fmla="*/ 22 h 351"/>
                  <a:gd name="T6" fmla="*/ 286 w 349"/>
                  <a:gd name="T7" fmla="*/ 41 h 351"/>
                  <a:gd name="T8" fmla="*/ 310 w 349"/>
                  <a:gd name="T9" fmla="*/ 65 h 351"/>
                  <a:gd name="T10" fmla="*/ 329 w 349"/>
                  <a:gd name="T11" fmla="*/ 93 h 351"/>
                  <a:gd name="T12" fmla="*/ 341 w 349"/>
                  <a:gd name="T13" fmla="*/ 124 h 351"/>
                  <a:gd name="T14" fmla="*/ 348 w 349"/>
                  <a:gd name="T15" fmla="*/ 158 h 351"/>
                  <a:gd name="T16" fmla="*/ 348 w 349"/>
                  <a:gd name="T17" fmla="*/ 193 h 351"/>
                  <a:gd name="T18" fmla="*/ 341 w 349"/>
                  <a:gd name="T19" fmla="*/ 227 h 351"/>
                  <a:gd name="T20" fmla="*/ 329 w 349"/>
                  <a:gd name="T21" fmla="*/ 259 h 351"/>
                  <a:gd name="T22" fmla="*/ 310 w 349"/>
                  <a:gd name="T23" fmla="*/ 287 h 351"/>
                  <a:gd name="T24" fmla="*/ 286 w 349"/>
                  <a:gd name="T25" fmla="*/ 310 h 351"/>
                  <a:gd name="T26" fmla="*/ 257 w 349"/>
                  <a:gd name="T27" fmla="*/ 329 h 351"/>
                  <a:gd name="T28" fmla="*/ 227 w 349"/>
                  <a:gd name="T29" fmla="*/ 342 h 351"/>
                  <a:gd name="T30" fmla="*/ 193 w 349"/>
                  <a:gd name="T31" fmla="*/ 350 h 351"/>
                  <a:gd name="T32" fmla="*/ 157 w 349"/>
                  <a:gd name="T33" fmla="*/ 350 h 351"/>
                  <a:gd name="T34" fmla="*/ 122 w 349"/>
                  <a:gd name="T35" fmla="*/ 342 h 351"/>
                  <a:gd name="T36" fmla="*/ 92 w 349"/>
                  <a:gd name="T37" fmla="*/ 329 h 351"/>
                  <a:gd name="T38" fmla="*/ 63 w 349"/>
                  <a:gd name="T39" fmla="*/ 310 h 351"/>
                  <a:gd name="T40" fmla="*/ 40 w 349"/>
                  <a:gd name="T41" fmla="*/ 287 h 351"/>
                  <a:gd name="T42" fmla="*/ 21 w 349"/>
                  <a:gd name="T43" fmla="*/ 259 h 351"/>
                  <a:gd name="T44" fmla="*/ 7 w 349"/>
                  <a:gd name="T45" fmla="*/ 227 h 351"/>
                  <a:gd name="T46" fmla="*/ 1 w 349"/>
                  <a:gd name="T47" fmla="*/ 193 h 351"/>
                  <a:gd name="T48" fmla="*/ 1 w 349"/>
                  <a:gd name="T49" fmla="*/ 158 h 351"/>
                  <a:gd name="T50" fmla="*/ 7 w 349"/>
                  <a:gd name="T51" fmla="*/ 124 h 351"/>
                  <a:gd name="T52" fmla="*/ 21 w 349"/>
                  <a:gd name="T53" fmla="*/ 93 h 351"/>
                  <a:gd name="T54" fmla="*/ 40 w 349"/>
                  <a:gd name="T55" fmla="*/ 65 h 351"/>
                  <a:gd name="T56" fmla="*/ 63 w 349"/>
                  <a:gd name="T57" fmla="*/ 41 h 351"/>
                  <a:gd name="T58" fmla="*/ 92 w 349"/>
                  <a:gd name="T59" fmla="*/ 22 h 351"/>
                  <a:gd name="T60" fmla="*/ 122 w 349"/>
                  <a:gd name="T61" fmla="*/ 9 h 351"/>
                  <a:gd name="T62" fmla="*/ 157 w 349"/>
                  <a:gd name="T63" fmla="*/ 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9" h="351">
                    <a:moveTo>
                      <a:pt x="174" y="0"/>
                    </a:moveTo>
                    <a:lnTo>
                      <a:pt x="193" y="2"/>
                    </a:lnTo>
                    <a:lnTo>
                      <a:pt x="211" y="5"/>
                    </a:lnTo>
                    <a:lnTo>
                      <a:pt x="227" y="9"/>
                    </a:lnTo>
                    <a:lnTo>
                      <a:pt x="243" y="15"/>
                    </a:lnTo>
                    <a:lnTo>
                      <a:pt x="257" y="22"/>
                    </a:lnTo>
                    <a:lnTo>
                      <a:pt x="272" y="32"/>
                    </a:lnTo>
                    <a:lnTo>
                      <a:pt x="286" y="41"/>
                    </a:lnTo>
                    <a:lnTo>
                      <a:pt x="298" y="52"/>
                    </a:lnTo>
                    <a:lnTo>
                      <a:pt x="310" y="65"/>
                    </a:lnTo>
                    <a:lnTo>
                      <a:pt x="319" y="78"/>
                    </a:lnTo>
                    <a:lnTo>
                      <a:pt x="329" y="93"/>
                    </a:lnTo>
                    <a:lnTo>
                      <a:pt x="336" y="108"/>
                    </a:lnTo>
                    <a:lnTo>
                      <a:pt x="341" y="124"/>
                    </a:lnTo>
                    <a:lnTo>
                      <a:pt x="346" y="140"/>
                    </a:lnTo>
                    <a:lnTo>
                      <a:pt x="348" y="158"/>
                    </a:lnTo>
                    <a:lnTo>
                      <a:pt x="349" y="176"/>
                    </a:lnTo>
                    <a:lnTo>
                      <a:pt x="348" y="193"/>
                    </a:lnTo>
                    <a:lnTo>
                      <a:pt x="346" y="211"/>
                    </a:lnTo>
                    <a:lnTo>
                      <a:pt x="341" y="227"/>
                    </a:lnTo>
                    <a:lnTo>
                      <a:pt x="336" y="244"/>
                    </a:lnTo>
                    <a:lnTo>
                      <a:pt x="329" y="259"/>
                    </a:lnTo>
                    <a:lnTo>
                      <a:pt x="319" y="274"/>
                    </a:lnTo>
                    <a:lnTo>
                      <a:pt x="310" y="287"/>
                    </a:lnTo>
                    <a:lnTo>
                      <a:pt x="298" y="300"/>
                    </a:lnTo>
                    <a:lnTo>
                      <a:pt x="286" y="310"/>
                    </a:lnTo>
                    <a:lnTo>
                      <a:pt x="272" y="321"/>
                    </a:lnTo>
                    <a:lnTo>
                      <a:pt x="257" y="329"/>
                    </a:lnTo>
                    <a:lnTo>
                      <a:pt x="243" y="336"/>
                    </a:lnTo>
                    <a:lnTo>
                      <a:pt x="227" y="342"/>
                    </a:lnTo>
                    <a:lnTo>
                      <a:pt x="211" y="347"/>
                    </a:lnTo>
                    <a:lnTo>
                      <a:pt x="193" y="350"/>
                    </a:lnTo>
                    <a:lnTo>
                      <a:pt x="174" y="351"/>
                    </a:lnTo>
                    <a:lnTo>
                      <a:pt x="157" y="350"/>
                    </a:lnTo>
                    <a:lnTo>
                      <a:pt x="139" y="347"/>
                    </a:lnTo>
                    <a:lnTo>
                      <a:pt x="122" y="342"/>
                    </a:lnTo>
                    <a:lnTo>
                      <a:pt x="106" y="336"/>
                    </a:lnTo>
                    <a:lnTo>
                      <a:pt x="92" y="329"/>
                    </a:lnTo>
                    <a:lnTo>
                      <a:pt x="77" y="321"/>
                    </a:lnTo>
                    <a:lnTo>
                      <a:pt x="63" y="310"/>
                    </a:lnTo>
                    <a:lnTo>
                      <a:pt x="51" y="300"/>
                    </a:lnTo>
                    <a:lnTo>
                      <a:pt x="40" y="287"/>
                    </a:lnTo>
                    <a:lnTo>
                      <a:pt x="29" y="274"/>
                    </a:lnTo>
                    <a:lnTo>
                      <a:pt x="21" y="259"/>
                    </a:lnTo>
                    <a:lnTo>
                      <a:pt x="14" y="244"/>
                    </a:lnTo>
                    <a:lnTo>
                      <a:pt x="7" y="227"/>
                    </a:lnTo>
                    <a:lnTo>
                      <a:pt x="3" y="211"/>
                    </a:lnTo>
                    <a:lnTo>
                      <a:pt x="1" y="193"/>
                    </a:lnTo>
                    <a:lnTo>
                      <a:pt x="0" y="176"/>
                    </a:lnTo>
                    <a:lnTo>
                      <a:pt x="1" y="158"/>
                    </a:lnTo>
                    <a:lnTo>
                      <a:pt x="3" y="140"/>
                    </a:lnTo>
                    <a:lnTo>
                      <a:pt x="7" y="124"/>
                    </a:lnTo>
                    <a:lnTo>
                      <a:pt x="14" y="108"/>
                    </a:lnTo>
                    <a:lnTo>
                      <a:pt x="21" y="93"/>
                    </a:lnTo>
                    <a:lnTo>
                      <a:pt x="29" y="78"/>
                    </a:lnTo>
                    <a:lnTo>
                      <a:pt x="40" y="65"/>
                    </a:lnTo>
                    <a:lnTo>
                      <a:pt x="51" y="52"/>
                    </a:lnTo>
                    <a:lnTo>
                      <a:pt x="63" y="41"/>
                    </a:lnTo>
                    <a:lnTo>
                      <a:pt x="77" y="32"/>
                    </a:lnTo>
                    <a:lnTo>
                      <a:pt x="92" y="22"/>
                    </a:lnTo>
                    <a:lnTo>
                      <a:pt x="106" y="15"/>
                    </a:lnTo>
                    <a:lnTo>
                      <a:pt x="122" y="9"/>
                    </a:lnTo>
                    <a:lnTo>
                      <a:pt x="139" y="5"/>
                    </a:lnTo>
                    <a:lnTo>
                      <a:pt x="157" y="2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0B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4547" y="3071"/>
                <a:ext cx="88" cy="88"/>
              </a:xfrm>
              <a:custGeom>
                <a:avLst/>
                <a:gdLst>
                  <a:gd name="T0" fmla="*/ 193 w 349"/>
                  <a:gd name="T1" fmla="*/ 2 h 351"/>
                  <a:gd name="T2" fmla="*/ 227 w 349"/>
                  <a:gd name="T3" fmla="*/ 9 h 351"/>
                  <a:gd name="T4" fmla="*/ 257 w 349"/>
                  <a:gd name="T5" fmla="*/ 22 h 351"/>
                  <a:gd name="T6" fmla="*/ 286 w 349"/>
                  <a:gd name="T7" fmla="*/ 41 h 351"/>
                  <a:gd name="T8" fmla="*/ 310 w 349"/>
                  <a:gd name="T9" fmla="*/ 65 h 351"/>
                  <a:gd name="T10" fmla="*/ 329 w 349"/>
                  <a:gd name="T11" fmla="*/ 93 h 351"/>
                  <a:gd name="T12" fmla="*/ 341 w 349"/>
                  <a:gd name="T13" fmla="*/ 124 h 351"/>
                  <a:gd name="T14" fmla="*/ 348 w 349"/>
                  <a:gd name="T15" fmla="*/ 158 h 351"/>
                  <a:gd name="T16" fmla="*/ 348 w 349"/>
                  <a:gd name="T17" fmla="*/ 193 h 351"/>
                  <a:gd name="T18" fmla="*/ 341 w 349"/>
                  <a:gd name="T19" fmla="*/ 227 h 351"/>
                  <a:gd name="T20" fmla="*/ 329 w 349"/>
                  <a:gd name="T21" fmla="*/ 259 h 351"/>
                  <a:gd name="T22" fmla="*/ 310 w 349"/>
                  <a:gd name="T23" fmla="*/ 287 h 351"/>
                  <a:gd name="T24" fmla="*/ 286 w 349"/>
                  <a:gd name="T25" fmla="*/ 310 h 351"/>
                  <a:gd name="T26" fmla="*/ 257 w 349"/>
                  <a:gd name="T27" fmla="*/ 329 h 351"/>
                  <a:gd name="T28" fmla="*/ 227 w 349"/>
                  <a:gd name="T29" fmla="*/ 342 h 351"/>
                  <a:gd name="T30" fmla="*/ 193 w 349"/>
                  <a:gd name="T31" fmla="*/ 350 h 351"/>
                  <a:gd name="T32" fmla="*/ 157 w 349"/>
                  <a:gd name="T33" fmla="*/ 350 h 351"/>
                  <a:gd name="T34" fmla="*/ 122 w 349"/>
                  <a:gd name="T35" fmla="*/ 342 h 351"/>
                  <a:gd name="T36" fmla="*/ 92 w 349"/>
                  <a:gd name="T37" fmla="*/ 329 h 351"/>
                  <a:gd name="T38" fmla="*/ 63 w 349"/>
                  <a:gd name="T39" fmla="*/ 310 h 351"/>
                  <a:gd name="T40" fmla="*/ 40 w 349"/>
                  <a:gd name="T41" fmla="*/ 287 h 351"/>
                  <a:gd name="T42" fmla="*/ 21 w 349"/>
                  <a:gd name="T43" fmla="*/ 259 h 351"/>
                  <a:gd name="T44" fmla="*/ 7 w 349"/>
                  <a:gd name="T45" fmla="*/ 227 h 351"/>
                  <a:gd name="T46" fmla="*/ 1 w 349"/>
                  <a:gd name="T47" fmla="*/ 193 h 351"/>
                  <a:gd name="T48" fmla="*/ 1 w 349"/>
                  <a:gd name="T49" fmla="*/ 158 h 351"/>
                  <a:gd name="T50" fmla="*/ 7 w 349"/>
                  <a:gd name="T51" fmla="*/ 124 h 351"/>
                  <a:gd name="T52" fmla="*/ 21 w 349"/>
                  <a:gd name="T53" fmla="*/ 93 h 351"/>
                  <a:gd name="T54" fmla="*/ 40 w 349"/>
                  <a:gd name="T55" fmla="*/ 65 h 351"/>
                  <a:gd name="T56" fmla="*/ 63 w 349"/>
                  <a:gd name="T57" fmla="*/ 41 h 351"/>
                  <a:gd name="T58" fmla="*/ 92 w 349"/>
                  <a:gd name="T59" fmla="*/ 22 h 351"/>
                  <a:gd name="T60" fmla="*/ 122 w 349"/>
                  <a:gd name="T61" fmla="*/ 9 h 351"/>
                  <a:gd name="T62" fmla="*/ 157 w 349"/>
                  <a:gd name="T63" fmla="*/ 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9" h="351">
                    <a:moveTo>
                      <a:pt x="174" y="0"/>
                    </a:moveTo>
                    <a:lnTo>
                      <a:pt x="193" y="2"/>
                    </a:lnTo>
                    <a:lnTo>
                      <a:pt x="211" y="5"/>
                    </a:lnTo>
                    <a:lnTo>
                      <a:pt x="227" y="9"/>
                    </a:lnTo>
                    <a:lnTo>
                      <a:pt x="243" y="15"/>
                    </a:lnTo>
                    <a:lnTo>
                      <a:pt x="257" y="22"/>
                    </a:lnTo>
                    <a:lnTo>
                      <a:pt x="272" y="32"/>
                    </a:lnTo>
                    <a:lnTo>
                      <a:pt x="286" y="41"/>
                    </a:lnTo>
                    <a:lnTo>
                      <a:pt x="298" y="52"/>
                    </a:lnTo>
                    <a:lnTo>
                      <a:pt x="310" y="65"/>
                    </a:lnTo>
                    <a:lnTo>
                      <a:pt x="319" y="78"/>
                    </a:lnTo>
                    <a:lnTo>
                      <a:pt x="329" y="93"/>
                    </a:lnTo>
                    <a:lnTo>
                      <a:pt x="336" y="108"/>
                    </a:lnTo>
                    <a:lnTo>
                      <a:pt x="341" y="124"/>
                    </a:lnTo>
                    <a:lnTo>
                      <a:pt x="346" y="140"/>
                    </a:lnTo>
                    <a:lnTo>
                      <a:pt x="348" y="158"/>
                    </a:lnTo>
                    <a:lnTo>
                      <a:pt x="349" y="176"/>
                    </a:lnTo>
                    <a:lnTo>
                      <a:pt x="348" y="193"/>
                    </a:lnTo>
                    <a:lnTo>
                      <a:pt x="346" y="211"/>
                    </a:lnTo>
                    <a:lnTo>
                      <a:pt x="341" y="227"/>
                    </a:lnTo>
                    <a:lnTo>
                      <a:pt x="336" y="244"/>
                    </a:lnTo>
                    <a:lnTo>
                      <a:pt x="329" y="259"/>
                    </a:lnTo>
                    <a:lnTo>
                      <a:pt x="319" y="274"/>
                    </a:lnTo>
                    <a:lnTo>
                      <a:pt x="310" y="287"/>
                    </a:lnTo>
                    <a:lnTo>
                      <a:pt x="298" y="300"/>
                    </a:lnTo>
                    <a:lnTo>
                      <a:pt x="286" y="310"/>
                    </a:lnTo>
                    <a:lnTo>
                      <a:pt x="272" y="321"/>
                    </a:lnTo>
                    <a:lnTo>
                      <a:pt x="257" y="329"/>
                    </a:lnTo>
                    <a:lnTo>
                      <a:pt x="243" y="336"/>
                    </a:lnTo>
                    <a:lnTo>
                      <a:pt x="227" y="342"/>
                    </a:lnTo>
                    <a:lnTo>
                      <a:pt x="211" y="347"/>
                    </a:lnTo>
                    <a:lnTo>
                      <a:pt x="193" y="350"/>
                    </a:lnTo>
                    <a:lnTo>
                      <a:pt x="174" y="351"/>
                    </a:lnTo>
                    <a:lnTo>
                      <a:pt x="157" y="350"/>
                    </a:lnTo>
                    <a:lnTo>
                      <a:pt x="139" y="347"/>
                    </a:lnTo>
                    <a:lnTo>
                      <a:pt x="122" y="342"/>
                    </a:lnTo>
                    <a:lnTo>
                      <a:pt x="106" y="336"/>
                    </a:lnTo>
                    <a:lnTo>
                      <a:pt x="92" y="329"/>
                    </a:lnTo>
                    <a:lnTo>
                      <a:pt x="77" y="321"/>
                    </a:lnTo>
                    <a:lnTo>
                      <a:pt x="63" y="310"/>
                    </a:lnTo>
                    <a:lnTo>
                      <a:pt x="51" y="300"/>
                    </a:lnTo>
                    <a:lnTo>
                      <a:pt x="40" y="287"/>
                    </a:lnTo>
                    <a:lnTo>
                      <a:pt x="29" y="274"/>
                    </a:lnTo>
                    <a:lnTo>
                      <a:pt x="21" y="259"/>
                    </a:lnTo>
                    <a:lnTo>
                      <a:pt x="14" y="244"/>
                    </a:lnTo>
                    <a:lnTo>
                      <a:pt x="7" y="227"/>
                    </a:lnTo>
                    <a:lnTo>
                      <a:pt x="3" y="211"/>
                    </a:lnTo>
                    <a:lnTo>
                      <a:pt x="1" y="193"/>
                    </a:lnTo>
                    <a:lnTo>
                      <a:pt x="0" y="176"/>
                    </a:lnTo>
                    <a:lnTo>
                      <a:pt x="1" y="158"/>
                    </a:lnTo>
                    <a:lnTo>
                      <a:pt x="3" y="140"/>
                    </a:lnTo>
                    <a:lnTo>
                      <a:pt x="7" y="124"/>
                    </a:lnTo>
                    <a:lnTo>
                      <a:pt x="14" y="108"/>
                    </a:lnTo>
                    <a:lnTo>
                      <a:pt x="21" y="93"/>
                    </a:lnTo>
                    <a:lnTo>
                      <a:pt x="29" y="78"/>
                    </a:lnTo>
                    <a:lnTo>
                      <a:pt x="40" y="65"/>
                    </a:lnTo>
                    <a:lnTo>
                      <a:pt x="51" y="52"/>
                    </a:lnTo>
                    <a:lnTo>
                      <a:pt x="63" y="41"/>
                    </a:lnTo>
                    <a:lnTo>
                      <a:pt x="77" y="32"/>
                    </a:lnTo>
                    <a:lnTo>
                      <a:pt x="92" y="22"/>
                    </a:lnTo>
                    <a:lnTo>
                      <a:pt x="106" y="15"/>
                    </a:lnTo>
                    <a:lnTo>
                      <a:pt x="122" y="9"/>
                    </a:lnTo>
                    <a:lnTo>
                      <a:pt x="139" y="5"/>
                    </a:lnTo>
                    <a:lnTo>
                      <a:pt x="157" y="2"/>
                    </a:lnTo>
                    <a:lnTo>
                      <a:pt x="174" y="0"/>
                    </a:lnTo>
                  </a:path>
                </a:pathLst>
              </a:custGeom>
              <a:noFill/>
              <a:ln w="1588">
                <a:solidFill>
                  <a:srgbClr val="2427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6" name="Rectangle 265"/>
              <p:cNvSpPr>
                <a:spLocks noChangeArrowheads="1"/>
              </p:cNvSpPr>
              <p:nvPr/>
            </p:nvSpPr>
            <p:spPr bwMode="auto">
              <a:xfrm>
                <a:off x="3840" y="2696"/>
                <a:ext cx="1293" cy="1177"/>
              </a:xfrm>
              <a:prstGeom prst="rect">
                <a:avLst/>
              </a:prstGeom>
              <a:noFill/>
              <a:ln w="9525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2689" y="3435"/>
                <a:ext cx="25" cy="37"/>
              </a:xfrm>
              <a:custGeom>
                <a:avLst/>
                <a:gdLst>
                  <a:gd name="T0" fmla="*/ 54 w 98"/>
                  <a:gd name="T1" fmla="*/ 0 h 149"/>
                  <a:gd name="T2" fmla="*/ 37 w 98"/>
                  <a:gd name="T3" fmla="*/ 18 h 149"/>
                  <a:gd name="T4" fmla="*/ 32 w 98"/>
                  <a:gd name="T5" fmla="*/ 32 h 149"/>
                  <a:gd name="T6" fmla="*/ 26 w 98"/>
                  <a:gd name="T7" fmla="*/ 45 h 149"/>
                  <a:gd name="T8" fmla="*/ 22 w 98"/>
                  <a:gd name="T9" fmla="*/ 59 h 149"/>
                  <a:gd name="T10" fmla="*/ 17 w 98"/>
                  <a:gd name="T11" fmla="*/ 74 h 149"/>
                  <a:gd name="T12" fmla="*/ 13 w 98"/>
                  <a:gd name="T13" fmla="*/ 87 h 149"/>
                  <a:gd name="T14" fmla="*/ 9 w 98"/>
                  <a:gd name="T15" fmla="*/ 101 h 149"/>
                  <a:gd name="T16" fmla="*/ 5 w 98"/>
                  <a:gd name="T17" fmla="*/ 116 h 149"/>
                  <a:gd name="T18" fmla="*/ 0 w 98"/>
                  <a:gd name="T19" fmla="*/ 130 h 149"/>
                  <a:gd name="T20" fmla="*/ 64 w 98"/>
                  <a:gd name="T21" fmla="*/ 149 h 149"/>
                  <a:gd name="T22" fmla="*/ 67 w 98"/>
                  <a:gd name="T23" fmla="*/ 134 h 149"/>
                  <a:gd name="T24" fmla="*/ 72 w 98"/>
                  <a:gd name="T25" fmla="*/ 120 h 149"/>
                  <a:gd name="T26" fmla="*/ 76 w 98"/>
                  <a:gd name="T27" fmla="*/ 107 h 149"/>
                  <a:gd name="T28" fmla="*/ 80 w 98"/>
                  <a:gd name="T29" fmla="*/ 93 h 149"/>
                  <a:gd name="T30" fmla="*/ 84 w 98"/>
                  <a:gd name="T31" fmla="*/ 80 h 149"/>
                  <a:gd name="T32" fmla="*/ 89 w 98"/>
                  <a:gd name="T33" fmla="*/ 67 h 149"/>
                  <a:gd name="T34" fmla="*/ 93 w 98"/>
                  <a:gd name="T35" fmla="*/ 54 h 149"/>
                  <a:gd name="T36" fmla="*/ 98 w 98"/>
                  <a:gd name="T37" fmla="*/ 42 h 149"/>
                  <a:gd name="T38" fmla="*/ 81 w 98"/>
                  <a:gd name="T39" fmla="*/ 60 h 149"/>
                  <a:gd name="T40" fmla="*/ 54 w 98"/>
                  <a:gd name="T41" fmla="*/ 0 h 149"/>
                  <a:gd name="T42" fmla="*/ 42 w 98"/>
                  <a:gd name="T43" fmla="*/ 6 h 149"/>
                  <a:gd name="T44" fmla="*/ 37 w 98"/>
                  <a:gd name="T45" fmla="*/ 18 h 149"/>
                  <a:gd name="T46" fmla="*/ 54 w 98"/>
                  <a:gd name="T4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49">
                    <a:moveTo>
                      <a:pt x="54" y="0"/>
                    </a:moveTo>
                    <a:lnTo>
                      <a:pt x="37" y="18"/>
                    </a:lnTo>
                    <a:lnTo>
                      <a:pt x="32" y="32"/>
                    </a:lnTo>
                    <a:lnTo>
                      <a:pt x="26" y="45"/>
                    </a:lnTo>
                    <a:lnTo>
                      <a:pt x="22" y="59"/>
                    </a:lnTo>
                    <a:lnTo>
                      <a:pt x="17" y="74"/>
                    </a:lnTo>
                    <a:lnTo>
                      <a:pt x="13" y="87"/>
                    </a:lnTo>
                    <a:lnTo>
                      <a:pt x="9" y="101"/>
                    </a:lnTo>
                    <a:lnTo>
                      <a:pt x="5" y="116"/>
                    </a:lnTo>
                    <a:lnTo>
                      <a:pt x="0" y="130"/>
                    </a:lnTo>
                    <a:lnTo>
                      <a:pt x="64" y="149"/>
                    </a:lnTo>
                    <a:lnTo>
                      <a:pt x="67" y="134"/>
                    </a:lnTo>
                    <a:lnTo>
                      <a:pt x="72" y="120"/>
                    </a:lnTo>
                    <a:lnTo>
                      <a:pt x="76" y="107"/>
                    </a:lnTo>
                    <a:lnTo>
                      <a:pt x="80" y="93"/>
                    </a:lnTo>
                    <a:lnTo>
                      <a:pt x="84" y="80"/>
                    </a:lnTo>
                    <a:lnTo>
                      <a:pt x="89" y="67"/>
                    </a:lnTo>
                    <a:lnTo>
                      <a:pt x="93" y="54"/>
                    </a:lnTo>
                    <a:lnTo>
                      <a:pt x="98" y="42"/>
                    </a:lnTo>
                    <a:lnTo>
                      <a:pt x="81" y="6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7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2722" y="3390"/>
                <a:ext cx="29" cy="46"/>
              </a:xfrm>
              <a:custGeom>
                <a:avLst/>
                <a:gdLst>
                  <a:gd name="T0" fmla="*/ 88 w 116"/>
                  <a:gd name="T1" fmla="*/ 3 h 187"/>
                  <a:gd name="T2" fmla="*/ 55 w 116"/>
                  <a:gd name="T3" fmla="*/ 23 h 187"/>
                  <a:gd name="T4" fmla="*/ 47 w 116"/>
                  <a:gd name="T5" fmla="*/ 40 h 187"/>
                  <a:gd name="T6" fmla="*/ 41 w 116"/>
                  <a:gd name="T7" fmla="*/ 58 h 187"/>
                  <a:gd name="T8" fmla="*/ 34 w 116"/>
                  <a:gd name="T9" fmla="*/ 75 h 187"/>
                  <a:gd name="T10" fmla="*/ 27 w 116"/>
                  <a:gd name="T11" fmla="*/ 93 h 187"/>
                  <a:gd name="T12" fmla="*/ 19 w 116"/>
                  <a:gd name="T13" fmla="*/ 110 h 187"/>
                  <a:gd name="T14" fmla="*/ 12 w 116"/>
                  <a:gd name="T15" fmla="*/ 129 h 187"/>
                  <a:gd name="T16" fmla="*/ 7 w 116"/>
                  <a:gd name="T17" fmla="*/ 147 h 187"/>
                  <a:gd name="T18" fmla="*/ 0 w 116"/>
                  <a:gd name="T19" fmla="*/ 164 h 187"/>
                  <a:gd name="T20" fmla="*/ 62 w 116"/>
                  <a:gd name="T21" fmla="*/ 187 h 187"/>
                  <a:gd name="T22" fmla="*/ 68 w 116"/>
                  <a:gd name="T23" fmla="*/ 169 h 187"/>
                  <a:gd name="T24" fmla="*/ 75 w 116"/>
                  <a:gd name="T25" fmla="*/ 151 h 187"/>
                  <a:gd name="T26" fmla="*/ 80 w 116"/>
                  <a:gd name="T27" fmla="*/ 134 h 187"/>
                  <a:gd name="T28" fmla="*/ 87 w 116"/>
                  <a:gd name="T29" fmla="*/ 117 h 187"/>
                  <a:gd name="T30" fmla="*/ 94 w 116"/>
                  <a:gd name="T31" fmla="*/ 100 h 187"/>
                  <a:gd name="T32" fmla="*/ 102 w 116"/>
                  <a:gd name="T33" fmla="*/ 83 h 187"/>
                  <a:gd name="T34" fmla="*/ 109 w 116"/>
                  <a:gd name="T35" fmla="*/ 65 h 187"/>
                  <a:gd name="T36" fmla="*/ 116 w 116"/>
                  <a:gd name="T37" fmla="*/ 48 h 187"/>
                  <a:gd name="T38" fmla="*/ 83 w 116"/>
                  <a:gd name="T39" fmla="*/ 68 h 187"/>
                  <a:gd name="T40" fmla="*/ 88 w 116"/>
                  <a:gd name="T41" fmla="*/ 3 h 187"/>
                  <a:gd name="T42" fmla="*/ 65 w 116"/>
                  <a:gd name="T43" fmla="*/ 0 h 187"/>
                  <a:gd name="T44" fmla="*/ 55 w 116"/>
                  <a:gd name="T45" fmla="*/ 23 h 187"/>
                  <a:gd name="T46" fmla="*/ 88 w 116"/>
                  <a:gd name="T47" fmla="*/ 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87">
                    <a:moveTo>
                      <a:pt x="88" y="3"/>
                    </a:moveTo>
                    <a:lnTo>
                      <a:pt x="55" y="23"/>
                    </a:lnTo>
                    <a:lnTo>
                      <a:pt x="47" y="40"/>
                    </a:lnTo>
                    <a:lnTo>
                      <a:pt x="41" y="58"/>
                    </a:lnTo>
                    <a:lnTo>
                      <a:pt x="34" y="75"/>
                    </a:lnTo>
                    <a:lnTo>
                      <a:pt x="27" y="93"/>
                    </a:lnTo>
                    <a:lnTo>
                      <a:pt x="19" y="110"/>
                    </a:lnTo>
                    <a:lnTo>
                      <a:pt x="12" y="129"/>
                    </a:lnTo>
                    <a:lnTo>
                      <a:pt x="7" y="147"/>
                    </a:lnTo>
                    <a:lnTo>
                      <a:pt x="0" y="164"/>
                    </a:lnTo>
                    <a:lnTo>
                      <a:pt x="62" y="187"/>
                    </a:lnTo>
                    <a:lnTo>
                      <a:pt x="68" y="169"/>
                    </a:lnTo>
                    <a:lnTo>
                      <a:pt x="75" y="151"/>
                    </a:lnTo>
                    <a:lnTo>
                      <a:pt x="80" y="134"/>
                    </a:lnTo>
                    <a:lnTo>
                      <a:pt x="87" y="117"/>
                    </a:lnTo>
                    <a:lnTo>
                      <a:pt x="94" y="100"/>
                    </a:lnTo>
                    <a:lnTo>
                      <a:pt x="102" y="83"/>
                    </a:lnTo>
                    <a:lnTo>
                      <a:pt x="109" y="65"/>
                    </a:lnTo>
                    <a:lnTo>
                      <a:pt x="116" y="48"/>
                    </a:lnTo>
                    <a:lnTo>
                      <a:pt x="83" y="68"/>
                    </a:lnTo>
                    <a:lnTo>
                      <a:pt x="88" y="3"/>
                    </a:lnTo>
                    <a:lnTo>
                      <a:pt x="65" y="0"/>
                    </a:lnTo>
                    <a:lnTo>
                      <a:pt x="55" y="23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2876" y="3369"/>
                <a:ext cx="17" cy="19"/>
              </a:xfrm>
              <a:custGeom>
                <a:avLst/>
                <a:gdLst>
                  <a:gd name="T0" fmla="*/ 35 w 66"/>
                  <a:gd name="T1" fmla="*/ 4 h 74"/>
                  <a:gd name="T2" fmla="*/ 0 w 66"/>
                  <a:gd name="T3" fmla="*/ 37 h 74"/>
                  <a:gd name="T4" fmla="*/ 0 w 66"/>
                  <a:gd name="T5" fmla="*/ 40 h 74"/>
                  <a:gd name="T6" fmla="*/ 0 w 66"/>
                  <a:gd name="T7" fmla="*/ 45 h 74"/>
                  <a:gd name="T8" fmla="*/ 0 w 66"/>
                  <a:gd name="T9" fmla="*/ 49 h 74"/>
                  <a:gd name="T10" fmla="*/ 0 w 66"/>
                  <a:gd name="T11" fmla="*/ 55 h 74"/>
                  <a:gd name="T12" fmla="*/ 0 w 66"/>
                  <a:gd name="T13" fmla="*/ 59 h 74"/>
                  <a:gd name="T14" fmla="*/ 0 w 66"/>
                  <a:gd name="T15" fmla="*/ 64 h 74"/>
                  <a:gd name="T16" fmla="*/ 0 w 66"/>
                  <a:gd name="T17" fmla="*/ 70 h 74"/>
                  <a:gd name="T18" fmla="*/ 0 w 66"/>
                  <a:gd name="T19" fmla="*/ 74 h 74"/>
                  <a:gd name="T20" fmla="*/ 66 w 66"/>
                  <a:gd name="T21" fmla="*/ 74 h 74"/>
                  <a:gd name="T22" fmla="*/ 66 w 66"/>
                  <a:gd name="T23" fmla="*/ 70 h 74"/>
                  <a:gd name="T24" fmla="*/ 66 w 66"/>
                  <a:gd name="T25" fmla="*/ 64 h 74"/>
                  <a:gd name="T26" fmla="*/ 66 w 66"/>
                  <a:gd name="T27" fmla="*/ 59 h 74"/>
                  <a:gd name="T28" fmla="*/ 66 w 66"/>
                  <a:gd name="T29" fmla="*/ 55 h 74"/>
                  <a:gd name="T30" fmla="*/ 66 w 66"/>
                  <a:gd name="T31" fmla="*/ 49 h 74"/>
                  <a:gd name="T32" fmla="*/ 66 w 66"/>
                  <a:gd name="T33" fmla="*/ 45 h 74"/>
                  <a:gd name="T34" fmla="*/ 66 w 66"/>
                  <a:gd name="T35" fmla="*/ 40 h 74"/>
                  <a:gd name="T36" fmla="*/ 66 w 66"/>
                  <a:gd name="T37" fmla="*/ 37 h 74"/>
                  <a:gd name="T38" fmla="*/ 30 w 66"/>
                  <a:gd name="T39" fmla="*/ 70 h 74"/>
                  <a:gd name="T40" fmla="*/ 35 w 66"/>
                  <a:gd name="T41" fmla="*/ 4 h 74"/>
                  <a:gd name="T42" fmla="*/ 0 w 66"/>
                  <a:gd name="T43" fmla="*/ 0 h 74"/>
                  <a:gd name="T44" fmla="*/ 0 w 66"/>
                  <a:gd name="T45" fmla="*/ 37 h 74"/>
                  <a:gd name="T46" fmla="*/ 35 w 66"/>
                  <a:gd name="T47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74">
                    <a:moveTo>
                      <a:pt x="35" y="4"/>
                    </a:moveTo>
                    <a:lnTo>
                      <a:pt x="0" y="37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66" y="74"/>
                    </a:lnTo>
                    <a:lnTo>
                      <a:pt x="66" y="70"/>
                    </a:lnTo>
                    <a:lnTo>
                      <a:pt x="66" y="64"/>
                    </a:lnTo>
                    <a:lnTo>
                      <a:pt x="66" y="59"/>
                    </a:lnTo>
                    <a:lnTo>
                      <a:pt x="66" y="55"/>
                    </a:lnTo>
                    <a:lnTo>
                      <a:pt x="66" y="49"/>
                    </a:lnTo>
                    <a:lnTo>
                      <a:pt x="66" y="45"/>
                    </a:lnTo>
                    <a:lnTo>
                      <a:pt x="66" y="40"/>
                    </a:lnTo>
                    <a:lnTo>
                      <a:pt x="66" y="37"/>
                    </a:lnTo>
                    <a:lnTo>
                      <a:pt x="30" y="70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3240" y="3275"/>
                <a:ext cx="27" cy="34"/>
              </a:xfrm>
              <a:custGeom>
                <a:avLst/>
                <a:gdLst>
                  <a:gd name="T0" fmla="*/ 79 w 111"/>
                  <a:gd name="T1" fmla="*/ 69 h 136"/>
                  <a:gd name="T2" fmla="*/ 111 w 111"/>
                  <a:gd name="T3" fmla="*/ 84 h 136"/>
                  <a:gd name="T4" fmla="*/ 104 w 111"/>
                  <a:gd name="T5" fmla="*/ 72 h 136"/>
                  <a:gd name="T6" fmla="*/ 96 w 111"/>
                  <a:gd name="T7" fmla="*/ 61 h 136"/>
                  <a:gd name="T8" fmla="*/ 89 w 111"/>
                  <a:gd name="T9" fmla="*/ 51 h 136"/>
                  <a:gd name="T10" fmla="*/ 82 w 111"/>
                  <a:gd name="T11" fmla="*/ 39 h 136"/>
                  <a:gd name="T12" fmla="*/ 75 w 111"/>
                  <a:gd name="T13" fmla="*/ 29 h 136"/>
                  <a:gd name="T14" fmla="*/ 69 w 111"/>
                  <a:gd name="T15" fmla="*/ 19 h 136"/>
                  <a:gd name="T16" fmla="*/ 63 w 111"/>
                  <a:gd name="T17" fmla="*/ 10 h 136"/>
                  <a:gd name="T18" fmla="*/ 56 w 111"/>
                  <a:gd name="T19" fmla="*/ 0 h 136"/>
                  <a:gd name="T20" fmla="*/ 0 w 111"/>
                  <a:gd name="T21" fmla="*/ 34 h 136"/>
                  <a:gd name="T22" fmla="*/ 7 w 111"/>
                  <a:gd name="T23" fmla="*/ 44 h 136"/>
                  <a:gd name="T24" fmla="*/ 13 w 111"/>
                  <a:gd name="T25" fmla="*/ 54 h 136"/>
                  <a:gd name="T26" fmla="*/ 20 w 111"/>
                  <a:gd name="T27" fmla="*/ 65 h 136"/>
                  <a:gd name="T28" fmla="*/ 28 w 111"/>
                  <a:gd name="T29" fmla="*/ 76 h 136"/>
                  <a:gd name="T30" fmla="*/ 34 w 111"/>
                  <a:gd name="T31" fmla="*/ 86 h 136"/>
                  <a:gd name="T32" fmla="*/ 41 w 111"/>
                  <a:gd name="T33" fmla="*/ 97 h 136"/>
                  <a:gd name="T34" fmla="*/ 48 w 111"/>
                  <a:gd name="T35" fmla="*/ 108 h 136"/>
                  <a:gd name="T36" fmla="*/ 55 w 111"/>
                  <a:gd name="T37" fmla="*/ 119 h 136"/>
                  <a:gd name="T38" fmla="*/ 87 w 111"/>
                  <a:gd name="T39" fmla="*/ 134 h 136"/>
                  <a:gd name="T40" fmla="*/ 55 w 111"/>
                  <a:gd name="T41" fmla="*/ 119 h 136"/>
                  <a:gd name="T42" fmla="*/ 66 w 111"/>
                  <a:gd name="T43" fmla="*/ 136 h 136"/>
                  <a:gd name="T44" fmla="*/ 87 w 111"/>
                  <a:gd name="T45" fmla="*/ 134 h 136"/>
                  <a:gd name="T46" fmla="*/ 79 w 111"/>
                  <a:gd name="T47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36">
                    <a:moveTo>
                      <a:pt x="79" y="69"/>
                    </a:moveTo>
                    <a:lnTo>
                      <a:pt x="111" y="84"/>
                    </a:lnTo>
                    <a:lnTo>
                      <a:pt x="104" y="72"/>
                    </a:lnTo>
                    <a:lnTo>
                      <a:pt x="96" y="61"/>
                    </a:lnTo>
                    <a:lnTo>
                      <a:pt x="89" y="51"/>
                    </a:lnTo>
                    <a:lnTo>
                      <a:pt x="82" y="39"/>
                    </a:lnTo>
                    <a:lnTo>
                      <a:pt x="75" y="29"/>
                    </a:lnTo>
                    <a:lnTo>
                      <a:pt x="69" y="19"/>
                    </a:lnTo>
                    <a:lnTo>
                      <a:pt x="63" y="10"/>
                    </a:lnTo>
                    <a:lnTo>
                      <a:pt x="56" y="0"/>
                    </a:lnTo>
                    <a:lnTo>
                      <a:pt x="0" y="34"/>
                    </a:lnTo>
                    <a:lnTo>
                      <a:pt x="7" y="44"/>
                    </a:lnTo>
                    <a:lnTo>
                      <a:pt x="13" y="54"/>
                    </a:lnTo>
                    <a:lnTo>
                      <a:pt x="20" y="65"/>
                    </a:lnTo>
                    <a:lnTo>
                      <a:pt x="28" y="76"/>
                    </a:lnTo>
                    <a:lnTo>
                      <a:pt x="34" y="86"/>
                    </a:lnTo>
                    <a:lnTo>
                      <a:pt x="41" y="97"/>
                    </a:lnTo>
                    <a:lnTo>
                      <a:pt x="48" y="108"/>
                    </a:lnTo>
                    <a:lnTo>
                      <a:pt x="55" y="119"/>
                    </a:lnTo>
                    <a:lnTo>
                      <a:pt x="87" y="134"/>
                    </a:lnTo>
                    <a:lnTo>
                      <a:pt x="55" y="119"/>
                    </a:lnTo>
                    <a:lnTo>
                      <a:pt x="66" y="136"/>
                    </a:lnTo>
                    <a:lnTo>
                      <a:pt x="87" y="134"/>
                    </a:lnTo>
                    <a:lnTo>
                      <a:pt x="79" y="6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3351" y="3293"/>
                <a:ext cx="26" cy="37"/>
              </a:xfrm>
              <a:custGeom>
                <a:avLst/>
                <a:gdLst>
                  <a:gd name="T0" fmla="*/ 62 w 106"/>
                  <a:gd name="T1" fmla="*/ 74 h 148"/>
                  <a:gd name="T2" fmla="*/ 106 w 106"/>
                  <a:gd name="T3" fmla="*/ 87 h 148"/>
                  <a:gd name="T4" fmla="*/ 99 w 106"/>
                  <a:gd name="T5" fmla="*/ 76 h 148"/>
                  <a:gd name="T6" fmla="*/ 94 w 106"/>
                  <a:gd name="T7" fmla="*/ 66 h 148"/>
                  <a:gd name="T8" fmla="*/ 88 w 106"/>
                  <a:gd name="T9" fmla="*/ 54 h 148"/>
                  <a:gd name="T10" fmla="*/ 81 w 106"/>
                  <a:gd name="T11" fmla="*/ 43 h 148"/>
                  <a:gd name="T12" fmla="*/ 77 w 106"/>
                  <a:gd name="T13" fmla="*/ 32 h 148"/>
                  <a:gd name="T14" fmla="*/ 71 w 106"/>
                  <a:gd name="T15" fmla="*/ 21 h 148"/>
                  <a:gd name="T16" fmla="*/ 65 w 106"/>
                  <a:gd name="T17" fmla="*/ 10 h 148"/>
                  <a:gd name="T18" fmla="*/ 61 w 106"/>
                  <a:gd name="T19" fmla="*/ 0 h 148"/>
                  <a:gd name="T20" fmla="*/ 0 w 106"/>
                  <a:gd name="T21" fmla="*/ 27 h 148"/>
                  <a:gd name="T22" fmla="*/ 6 w 106"/>
                  <a:gd name="T23" fmla="*/ 39 h 148"/>
                  <a:gd name="T24" fmla="*/ 12 w 106"/>
                  <a:gd name="T25" fmla="*/ 50 h 148"/>
                  <a:gd name="T26" fmla="*/ 17 w 106"/>
                  <a:gd name="T27" fmla="*/ 62 h 148"/>
                  <a:gd name="T28" fmla="*/ 23 w 106"/>
                  <a:gd name="T29" fmla="*/ 74 h 148"/>
                  <a:gd name="T30" fmla="*/ 29 w 106"/>
                  <a:gd name="T31" fmla="*/ 85 h 148"/>
                  <a:gd name="T32" fmla="*/ 36 w 106"/>
                  <a:gd name="T33" fmla="*/ 96 h 148"/>
                  <a:gd name="T34" fmla="*/ 41 w 106"/>
                  <a:gd name="T35" fmla="*/ 108 h 148"/>
                  <a:gd name="T36" fmla="*/ 48 w 106"/>
                  <a:gd name="T37" fmla="*/ 119 h 148"/>
                  <a:gd name="T38" fmla="*/ 92 w 106"/>
                  <a:gd name="T39" fmla="*/ 133 h 148"/>
                  <a:gd name="T40" fmla="*/ 48 w 106"/>
                  <a:gd name="T41" fmla="*/ 119 h 148"/>
                  <a:gd name="T42" fmla="*/ 63 w 106"/>
                  <a:gd name="T43" fmla="*/ 148 h 148"/>
                  <a:gd name="T44" fmla="*/ 92 w 106"/>
                  <a:gd name="T45" fmla="*/ 133 h 148"/>
                  <a:gd name="T46" fmla="*/ 62 w 106"/>
                  <a:gd name="T47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48">
                    <a:moveTo>
                      <a:pt x="62" y="74"/>
                    </a:moveTo>
                    <a:lnTo>
                      <a:pt x="106" y="87"/>
                    </a:lnTo>
                    <a:lnTo>
                      <a:pt x="99" y="76"/>
                    </a:lnTo>
                    <a:lnTo>
                      <a:pt x="94" y="66"/>
                    </a:lnTo>
                    <a:lnTo>
                      <a:pt x="88" y="54"/>
                    </a:lnTo>
                    <a:lnTo>
                      <a:pt x="81" y="43"/>
                    </a:lnTo>
                    <a:lnTo>
                      <a:pt x="77" y="32"/>
                    </a:lnTo>
                    <a:lnTo>
                      <a:pt x="71" y="21"/>
                    </a:lnTo>
                    <a:lnTo>
                      <a:pt x="65" y="10"/>
                    </a:lnTo>
                    <a:lnTo>
                      <a:pt x="61" y="0"/>
                    </a:lnTo>
                    <a:lnTo>
                      <a:pt x="0" y="27"/>
                    </a:lnTo>
                    <a:lnTo>
                      <a:pt x="6" y="39"/>
                    </a:lnTo>
                    <a:lnTo>
                      <a:pt x="12" y="50"/>
                    </a:lnTo>
                    <a:lnTo>
                      <a:pt x="17" y="62"/>
                    </a:lnTo>
                    <a:lnTo>
                      <a:pt x="23" y="74"/>
                    </a:lnTo>
                    <a:lnTo>
                      <a:pt x="29" y="85"/>
                    </a:lnTo>
                    <a:lnTo>
                      <a:pt x="36" y="96"/>
                    </a:lnTo>
                    <a:lnTo>
                      <a:pt x="41" y="108"/>
                    </a:lnTo>
                    <a:lnTo>
                      <a:pt x="48" y="119"/>
                    </a:lnTo>
                    <a:lnTo>
                      <a:pt x="92" y="133"/>
                    </a:lnTo>
                    <a:lnTo>
                      <a:pt x="48" y="119"/>
                    </a:lnTo>
                    <a:lnTo>
                      <a:pt x="63" y="148"/>
                    </a:lnTo>
                    <a:lnTo>
                      <a:pt x="92" y="13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72" name="Group 271"/>
              <p:cNvGrpSpPr>
                <a:grpSpLocks/>
              </p:cNvGrpSpPr>
              <p:nvPr/>
            </p:nvGrpSpPr>
            <p:grpSpPr bwMode="auto">
              <a:xfrm>
                <a:off x="2579" y="3267"/>
                <a:ext cx="1047" cy="238"/>
                <a:chOff x="2579" y="3267"/>
                <a:chExt cx="1047" cy="238"/>
              </a:xfrm>
            </p:grpSpPr>
            <p:sp>
              <p:nvSpPr>
                <p:cNvPr id="788" name="Freeform 787"/>
                <p:cNvSpPr>
                  <a:spLocks/>
                </p:cNvSpPr>
                <p:nvPr/>
              </p:nvSpPr>
              <p:spPr bwMode="auto">
                <a:xfrm>
                  <a:off x="2579" y="3462"/>
                  <a:ext cx="126" cy="43"/>
                </a:xfrm>
                <a:custGeom>
                  <a:avLst/>
                  <a:gdLst>
                    <a:gd name="T0" fmla="*/ 439 w 503"/>
                    <a:gd name="T1" fmla="*/ 23 h 173"/>
                    <a:gd name="T2" fmla="*/ 470 w 503"/>
                    <a:gd name="T3" fmla="*/ 0 h 173"/>
                    <a:gd name="T4" fmla="*/ 414 w 503"/>
                    <a:gd name="T5" fmla="*/ 2 h 173"/>
                    <a:gd name="T6" fmla="*/ 351 w 503"/>
                    <a:gd name="T7" fmla="*/ 4 h 173"/>
                    <a:gd name="T8" fmla="*/ 317 w 503"/>
                    <a:gd name="T9" fmla="*/ 6 h 173"/>
                    <a:gd name="T10" fmla="*/ 283 w 503"/>
                    <a:gd name="T11" fmla="*/ 10 h 173"/>
                    <a:gd name="T12" fmla="*/ 247 w 503"/>
                    <a:gd name="T13" fmla="*/ 14 h 173"/>
                    <a:gd name="T14" fmla="*/ 213 w 503"/>
                    <a:gd name="T15" fmla="*/ 20 h 173"/>
                    <a:gd name="T16" fmla="*/ 179 w 503"/>
                    <a:gd name="T17" fmla="*/ 27 h 173"/>
                    <a:gd name="T18" fmla="*/ 147 w 503"/>
                    <a:gd name="T19" fmla="*/ 36 h 173"/>
                    <a:gd name="T20" fmla="*/ 130 w 503"/>
                    <a:gd name="T21" fmla="*/ 42 h 173"/>
                    <a:gd name="T22" fmla="*/ 116 w 503"/>
                    <a:gd name="T23" fmla="*/ 47 h 173"/>
                    <a:gd name="T24" fmla="*/ 101 w 503"/>
                    <a:gd name="T25" fmla="*/ 53 h 173"/>
                    <a:gd name="T26" fmla="*/ 86 w 503"/>
                    <a:gd name="T27" fmla="*/ 60 h 173"/>
                    <a:gd name="T28" fmla="*/ 72 w 503"/>
                    <a:gd name="T29" fmla="*/ 68 h 173"/>
                    <a:gd name="T30" fmla="*/ 59 w 503"/>
                    <a:gd name="T31" fmla="*/ 77 h 173"/>
                    <a:gd name="T32" fmla="*/ 46 w 503"/>
                    <a:gd name="T33" fmla="*/ 86 h 173"/>
                    <a:gd name="T34" fmla="*/ 35 w 503"/>
                    <a:gd name="T35" fmla="*/ 96 h 173"/>
                    <a:gd name="T36" fmla="*/ 25 w 503"/>
                    <a:gd name="T37" fmla="*/ 109 h 173"/>
                    <a:gd name="T38" fmla="*/ 15 w 503"/>
                    <a:gd name="T39" fmla="*/ 120 h 173"/>
                    <a:gd name="T40" fmla="*/ 7 w 503"/>
                    <a:gd name="T41" fmla="*/ 134 h 173"/>
                    <a:gd name="T42" fmla="*/ 0 w 503"/>
                    <a:gd name="T43" fmla="*/ 148 h 173"/>
                    <a:gd name="T44" fmla="*/ 61 w 503"/>
                    <a:gd name="T45" fmla="*/ 173 h 173"/>
                    <a:gd name="T46" fmla="*/ 64 w 503"/>
                    <a:gd name="T47" fmla="*/ 165 h 173"/>
                    <a:gd name="T48" fmla="*/ 69 w 503"/>
                    <a:gd name="T49" fmla="*/ 157 h 173"/>
                    <a:gd name="T50" fmla="*/ 75 w 503"/>
                    <a:gd name="T51" fmla="*/ 151 h 173"/>
                    <a:gd name="T52" fmla="*/ 82 w 503"/>
                    <a:gd name="T53" fmla="*/ 144 h 173"/>
                    <a:gd name="T54" fmla="*/ 88 w 503"/>
                    <a:gd name="T55" fmla="*/ 137 h 173"/>
                    <a:gd name="T56" fmla="*/ 97 w 503"/>
                    <a:gd name="T57" fmla="*/ 130 h 173"/>
                    <a:gd name="T58" fmla="*/ 107 w 503"/>
                    <a:gd name="T59" fmla="*/ 125 h 173"/>
                    <a:gd name="T60" fmla="*/ 117 w 503"/>
                    <a:gd name="T61" fmla="*/ 119 h 173"/>
                    <a:gd name="T62" fmla="*/ 128 w 503"/>
                    <a:gd name="T63" fmla="*/ 113 h 173"/>
                    <a:gd name="T64" fmla="*/ 139 w 503"/>
                    <a:gd name="T65" fmla="*/ 107 h 173"/>
                    <a:gd name="T66" fmla="*/ 152 w 503"/>
                    <a:gd name="T67" fmla="*/ 103 h 173"/>
                    <a:gd name="T68" fmla="*/ 166 w 503"/>
                    <a:gd name="T69" fmla="*/ 98 h 173"/>
                    <a:gd name="T70" fmla="*/ 194 w 503"/>
                    <a:gd name="T71" fmla="*/ 90 h 173"/>
                    <a:gd name="T72" fmla="*/ 225 w 503"/>
                    <a:gd name="T73" fmla="*/ 85 h 173"/>
                    <a:gd name="T74" fmla="*/ 256 w 503"/>
                    <a:gd name="T75" fmla="*/ 79 h 173"/>
                    <a:gd name="T76" fmla="*/ 289 w 503"/>
                    <a:gd name="T77" fmla="*/ 76 h 173"/>
                    <a:gd name="T78" fmla="*/ 322 w 503"/>
                    <a:gd name="T79" fmla="*/ 72 h 173"/>
                    <a:gd name="T80" fmla="*/ 354 w 503"/>
                    <a:gd name="T81" fmla="*/ 70 h 173"/>
                    <a:gd name="T82" fmla="*/ 417 w 503"/>
                    <a:gd name="T83" fmla="*/ 67 h 173"/>
                    <a:gd name="T84" fmla="*/ 472 w 503"/>
                    <a:gd name="T85" fmla="*/ 65 h 173"/>
                    <a:gd name="T86" fmla="*/ 503 w 503"/>
                    <a:gd name="T87" fmla="*/ 42 h 173"/>
                    <a:gd name="T88" fmla="*/ 472 w 503"/>
                    <a:gd name="T89" fmla="*/ 64 h 173"/>
                    <a:gd name="T90" fmla="*/ 496 w 503"/>
                    <a:gd name="T91" fmla="*/ 64 h 173"/>
                    <a:gd name="T92" fmla="*/ 503 w 503"/>
                    <a:gd name="T93" fmla="*/ 42 h 173"/>
                    <a:gd name="T94" fmla="*/ 439 w 503"/>
                    <a:gd name="T95" fmla="*/ 2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03" h="173">
                      <a:moveTo>
                        <a:pt x="439" y="23"/>
                      </a:moveTo>
                      <a:lnTo>
                        <a:pt x="470" y="0"/>
                      </a:lnTo>
                      <a:lnTo>
                        <a:pt x="414" y="2"/>
                      </a:lnTo>
                      <a:lnTo>
                        <a:pt x="351" y="4"/>
                      </a:lnTo>
                      <a:lnTo>
                        <a:pt x="317" y="6"/>
                      </a:lnTo>
                      <a:lnTo>
                        <a:pt x="283" y="10"/>
                      </a:lnTo>
                      <a:lnTo>
                        <a:pt x="247" y="14"/>
                      </a:lnTo>
                      <a:lnTo>
                        <a:pt x="213" y="20"/>
                      </a:lnTo>
                      <a:lnTo>
                        <a:pt x="179" y="27"/>
                      </a:lnTo>
                      <a:lnTo>
                        <a:pt x="147" y="36"/>
                      </a:lnTo>
                      <a:lnTo>
                        <a:pt x="130" y="42"/>
                      </a:lnTo>
                      <a:lnTo>
                        <a:pt x="116" y="47"/>
                      </a:lnTo>
                      <a:lnTo>
                        <a:pt x="101" y="53"/>
                      </a:lnTo>
                      <a:lnTo>
                        <a:pt x="86" y="60"/>
                      </a:lnTo>
                      <a:lnTo>
                        <a:pt x="72" y="68"/>
                      </a:lnTo>
                      <a:lnTo>
                        <a:pt x="59" y="77"/>
                      </a:lnTo>
                      <a:lnTo>
                        <a:pt x="46" y="86"/>
                      </a:lnTo>
                      <a:lnTo>
                        <a:pt x="35" y="96"/>
                      </a:lnTo>
                      <a:lnTo>
                        <a:pt x="25" y="109"/>
                      </a:lnTo>
                      <a:lnTo>
                        <a:pt x="15" y="120"/>
                      </a:lnTo>
                      <a:lnTo>
                        <a:pt x="7" y="134"/>
                      </a:lnTo>
                      <a:lnTo>
                        <a:pt x="0" y="148"/>
                      </a:lnTo>
                      <a:lnTo>
                        <a:pt x="61" y="173"/>
                      </a:lnTo>
                      <a:lnTo>
                        <a:pt x="64" y="165"/>
                      </a:lnTo>
                      <a:lnTo>
                        <a:pt x="69" y="157"/>
                      </a:lnTo>
                      <a:lnTo>
                        <a:pt x="75" y="151"/>
                      </a:lnTo>
                      <a:lnTo>
                        <a:pt x="82" y="144"/>
                      </a:lnTo>
                      <a:lnTo>
                        <a:pt x="88" y="137"/>
                      </a:lnTo>
                      <a:lnTo>
                        <a:pt x="97" y="130"/>
                      </a:lnTo>
                      <a:lnTo>
                        <a:pt x="107" y="125"/>
                      </a:lnTo>
                      <a:lnTo>
                        <a:pt x="117" y="119"/>
                      </a:lnTo>
                      <a:lnTo>
                        <a:pt x="128" y="113"/>
                      </a:lnTo>
                      <a:lnTo>
                        <a:pt x="139" y="107"/>
                      </a:lnTo>
                      <a:lnTo>
                        <a:pt x="152" y="103"/>
                      </a:lnTo>
                      <a:lnTo>
                        <a:pt x="166" y="98"/>
                      </a:lnTo>
                      <a:lnTo>
                        <a:pt x="194" y="90"/>
                      </a:lnTo>
                      <a:lnTo>
                        <a:pt x="225" y="85"/>
                      </a:lnTo>
                      <a:lnTo>
                        <a:pt x="256" y="79"/>
                      </a:lnTo>
                      <a:lnTo>
                        <a:pt x="289" y="76"/>
                      </a:lnTo>
                      <a:lnTo>
                        <a:pt x="322" y="72"/>
                      </a:lnTo>
                      <a:lnTo>
                        <a:pt x="354" y="70"/>
                      </a:lnTo>
                      <a:lnTo>
                        <a:pt x="417" y="67"/>
                      </a:lnTo>
                      <a:lnTo>
                        <a:pt x="472" y="65"/>
                      </a:lnTo>
                      <a:lnTo>
                        <a:pt x="503" y="42"/>
                      </a:lnTo>
                      <a:lnTo>
                        <a:pt x="472" y="64"/>
                      </a:lnTo>
                      <a:lnTo>
                        <a:pt x="496" y="64"/>
                      </a:lnTo>
                      <a:lnTo>
                        <a:pt x="503" y="42"/>
                      </a:lnTo>
                      <a:lnTo>
                        <a:pt x="439" y="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9" name="Freeform 788"/>
                <p:cNvSpPr>
                  <a:spLocks/>
                </p:cNvSpPr>
                <p:nvPr/>
              </p:nvSpPr>
              <p:spPr bwMode="auto">
                <a:xfrm>
                  <a:off x="2703" y="3426"/>
                  <a:ext cx="34" cy="24"/>
                </a:xfrm>
                <a:custGeom>
                  <a:avLst/>
                  <a:gdLst>
                    <a:gd name="T0" fmla="*/ 76 w 138"/>
                    <a:gd name="T1" fmla="*/ 21 h 98"/>
                    <a:gd name="T2" fmla="*/ 96 w 138"/>
                    <a:gd name="T3" fmla="*/ 0 h 98"/>
                    <a:gd name="T4" fmla="*/ 84 w 138"/>
                    <a:gd name="T5" fmla="*/ 5 h 98"/>
                    <a:gd name="T6" fmla="*/ 71 w 138"/>
                    <a:gd name="T7" fmla="*/ 9 h 98"/>
                    <a:gd name="T8" fmla="*/ 60 w 138"/>
                    <a:gd name="T9" fmla="*/ 14 h 98"/>
                    <a:gd name="T10" fmla="*/ 47 w 138"/>
                    <a:gd name="T11" fmla="*/ 19 h 98"/>
                    <a:gd name="T12" fmla="*/ 36 w 138"/>
                    <a:gd name="T13" fmla="*/ 23 h 98"/>
                    <a:gd name="T14" fmla="*/ 24 w 138"/>
                    <a:gd name="T15" fmla="*/ 28 h 98"/>
                    <a:gd name="T16" fmla="*/ 12 w 138"/>
                    <a:gd name="T17" fmla="*/ 32 h 98"/>
                    <a:gd name="T18" fmla="*/ 0 w 138"/>
                    <a:gd name="T19" fmla="*/ 38 h 98"/>
                    <a:gd name="T20" fmla="*/ 27 w 138"/>
                    <a:gd name="T21" fmla="*/ 98 h 98"/>
                    <a:gd name="T22" fmla="*/ 38 w 138"/>
                    <a:gd name="T23" fmla="*/ 92 h 98"/>
                    <a:gd name="T24" fmla="*/ 49 w 138"/>
                    <a:gd name="T25" fmla="*/ 88 h 98"/>
                    <a:gd name="T26" fmla="*/ 60 w 138"/>
                    <a:gd name="T27" fmla="*/ 84 h 98"/>
                    <a:gd name="T28" fmla="*/ 71 w 138"/>
                    <a:gd name="T29" fmla="*/ 80 h 98"/>
                    <a:gd name="T30" fmla="*/ 81 w 138"/>
                    <a:gd name="T31" fmla="*/ 75 h 98"/>
                    <a:gd name="T32" fmla="*/ 94 w 138"/>
                    <a:gd name="T33" fmla="*/ 71 h 98"/>
                    <a:gd name="T34" fmla="*/ 105 w 138"/>
                    <a:gd name="T35" fmla="*/ 67 h 98"/>
                    <a:gd name="T36" fmla="*/ 117 w 138"/>
                    <a:gd name="T37" fmla="*/ 63 h 98"/>
                    <a:gd name="T38" fmla="*/ 138 w 138"/>
                    <a:gd name="T39" fmla="*/ 44 h 98"/>
                    <a:gd name="T40" fmla="*/ 117 w 138"/>
                    <a:gd name="T41" fmla="*/ 63 h 98"/>
                    <a:gd name="T42" fmla="*/ 133 w 138"/>
                    <a:gd name="T43" fmla="*/ 58 h 98"/>
                    <a:gd name="T44" fmla="*/ 138 w 138"/>
                    <a:gd name="T45" fmla="*/ 44 h 98"/>
                    <a:gd name="T46" fmla="*/ 76 w 138"/>
                    <a:gd name="T47" fmla="*/ 2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8" h="98">
                      <a:moveTo>
                        <a:pt x="76" y="21"/>
                      </a:moveTo>
                      <a:lnTo>
                        <a:pt x="96" y="0"/>
                      </a:lnTo>
                      <a:lnTo>
                        <a:pt x="84" y="5"/>
                      </a:lnTo>
                      <a:lnTo>
                        <a:pt x="71" y="9"/>
                      </a:lnTo>
                      <a:lnTo>
                        <a:pt x="60" y="14"/>
                      </a:lnTo>
                      <a:lnTo>
                        <a:pt x="47" y="19"/>
                      </a:lnTo>
                      <a:lnTo>
                        <a:pt x="36" y="23"/>
                      </a:lnTo>
                      <a:lnTo>
                        <a:pt x="24" y="28"/>
                      </a:lnTo>
                      <a:lnTo>
                        <a:pt x="12" y="32"/>
                      </a:lnTo>
                      <a:lnTo>
                        <a:pt x="0" y="38"/>
                      </a:lnTo>
                      <a:lnTo>
                        <a:pt x="27" y="98"/>
                      </a:lnTo>
                      <a:lnTo>
                        <a:pt x="38" y="92"/>
                      </a:lnTo>
                      <a:lnTo>
                        <a:pt x="49" y="88"/>
                      </a:lnTo>
                      <a:lnTo>
                        <a:pt x="60" y="84"/>
                      </a:lnTo>
                      <a:lnTo>
                        <a:pt x="71" y="80"/>
                      </a:lnTo>
                      <a:lnTo>
                        <a:pt x="81" y="75"/>
                      </a:lnTo>
                      <a:lnTo>
                        <a:pt x="94" y="71"/>
                      </a:lnTo>
                      <a:lnTo>
                        <a:pt x="105" y="67"/>
                      </a:lnTo>
                      <a:lnTo>
                        <a:pt x="117" y="63"/>
                      </a:lnTo>
                      <a:lnTo>
                        <a:pt x="138" y="44"/>
                      </a:lnTo>
                      <a:lnTo>
                        <a:pt x="117" y="63"/>
                      </a:lnTo>
                      <a:lnTo>
                        <a:pt x="133" y="58"/>
                      </a:lnTo>
                      <a:lnTo>
                        <a:pt x="138" y="44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0" name="Freeform 789"/>
                <p:cNvSpPr>
                  <a:spLocks/>
                </p:cNvSpPr>
                <p:nvPr/>
              </p:nvSpPr>
              <p:spPr bwMode="auto">
                <a:xfrm>
                  <a:off x="2742" y="3390"/>
                  <a:ext cx="83" cy="40"/>
                </a:xfrm>
                <a:custGeom>
                  <a:avLst/>
                  <a:gdLst>
                    <a:gd name="T0" fmla="*/ 298 w 330"/>
                    <a:gd name="T1" fmla="*/ 97 h 159"/>
                    <a:gd name="T2" fmla="*/ 314 w 330"/>
                    <a:gd name="T3" fmla="*/ 93 h 159"/>
                    <a:gd name="T4" fmla="*/ 281 w 330"/>
                    <a:gd name="T5" fmla="*/ 92 h 159"/>
                    <a:gd name="T6" fmla="*/ 253 w 330"/>
                    <a:gd name="T7" fmla="*/ 89 h 159"/>
                    <a:gd name="T8" fmla="*/ 229 w 330"/>
                    <a:gd name="T9" fmla="*/ 86 h 159"/>
                    <a:gd name="T10" fmla="*/ 208 w 330"/>
                    <a:gd name="T11" fmla="*/ 81 h 159"/>
                    <a:gd name="T12" fmla="*/ 189 w 330"/>
                    <a:gd name="T13" fmla="*/ 76 h 159"/>
                    <a:gd name="T14" fmla="*/ 173 w 330"/>
                    <a:gd name="T15" fmla="*/ 69 h 159"/>
                    <a:gd name="T16" fmla="*/ 160 w 330"/>
                    <a:gd name="T17" fmla="*/ 62 h 159"/>
                    <a:gd name="T18" fmla="*/ 146 w 330"/>
                    <a:gd name="T19" fmla="*/ 55 h 159"/>
                    <a:gd name="T20" fmla="*/ 118 w 330"/>
                    <a:gd name="T21" fmla="*/ 38 h 159"/>
                    <a:gd name="T22" fmla="*/ 89 w 330"/>
                    <a:gd name="T23" fmla="*/ 22 h 159"/>
                    <a:gd name="T24" fmla="*/ 70 w 330"/>
                    <a:gd name="T25" fmla="*/ 14 h 159"/>
                    <a:gd name="T26" fmla="*/ 51 w 330"/>
                    <a:gd name="T27" fmla="*/ 8 h 159"/>
                    <a:gd name="T28" fmla="*/ 29 w 330"/>
                    <a:gd name="T29" fmla="*/ 3 h 159"/>
                    <a:gd name="T30" fmla="*/ 5 w 330"/>
                    <a:gd name="T31" fmla="*/ 0 h 159"/>
                    <a:gd name="T32" fmla="*/ 0 w 330"/>
                    <a:gd name="T33" fmla="*/ 65 h 159"/>
                    <a:gd name="T34" fmla="*/ 18 w 330"/>
                    <a:gd name="T35" fmla="*/ 68 h 159"/>
                    <a:gd name="T36" fmla="*/ 34 w 330"/>
                    <a:gd name="T37" fmla="*/ 71 h 159"/>
                    <a:gd name="T38" fmla="*/ 47 w 330"/>
                    <a:gd name="T39" fmla="*/ 76 h 159"/>
                    <a:gd name="T40" fmla="*/ 60 w 330"/>
                    <a:gd name="T41" fmla="*/ 81 h 159"/>
                    <a:gd name="T42" fmla="*/ 86 w 330"/>
                    <a:gd name="T43" fmla="*/ 95 h 159"/>
                    <a:gd name="T44" fmla="*/ 113 w 330"/>
                    <a:gd name="T45" fmla="*/ 112 h 159"/>
                    <a:gd name="T46" fmla="*/ 129 w 330"/>
                    <a:gd name="T47" fmla="*/ 121 h 159"/>
                    <a:gd name="T48" fmla="*/ 147 w 330"/>
                    <a:gd name="T49" fmla="*/ 129 h 159"/>
                    <a:gd name="T50" fmla="*/ 168 w 330"/>
                    <a:gd name="T51" fmla="*/ 137 h 159"/>
                    <a:gd name="T52" fmla="*/ 190 w 330"/>
                    <a:gd name="T53" fmla="*/ 145 h 159"/>
                    <a:gd name="T54" fmla="*/ 217 w 330"/>
                    <a:gd name="T55" fmla="*/ 151 h 159"/>
                    <a:gd name="T56" fmla="*/ 246 w 330"/>
                    <a:gd name="T57" fmla="*/ 155 h 159"/>
                    <a:gd name="T58" fmla="*/ 278 w 330"/>
                    <a:gd name="T59" fmla="*/ 157 h 159"/>
                    <a:gd name="T60" fmla="*/ 314 w 330"/>
                    <a:gd name="T61" fmla="*/ 159 h 159"/>
                    <a:gd name="T62" fmla="*/ 330 w 330"/>
                    <a:gd name="T63" fmla="*/ 154 h 159"/>
                    <a:gd name="T64" fmla="*/ 314 w 330"/>
                    <a:gd name="T65" fmla="*/ 159 h 159"/>
                    <a:gd name="T66" fmla="*/ 322 w 330"/>
                    <a:gd name="T67" fmla="*/ 159 h 159"/>
                    <a:gd name="T68" fmla="*/ 330 w 330"/>
                    <a:gd name="T69" fmla="*/ 154 h 159"/>
                    <a:gd name="T70" fmla="*/ 298 w 330"/>
                    <a:gd name="T71" fmla="*/ 9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0" h="159">
                      <a:moveTo>
                        <a:pt x="298" y="97"/>
                      </a:moveTo>
                      <a:lnTo>
                        <a:pt x="314" y="93"/>
                      </a:lnTo>
                      <a:lnTo>
                        <a:pt x="281" y="92"/>
                      </a:lnTo>
                      <a:lnTo>
                        <a:pt x="253" y="89"/>
                      </a:lnTo>
                      <a:lnTo>
                        <a:pt x="229" y="86"/>
                      </a:lnTo>
                      <a:lnTo>
                        <a:pt x="208" y="81"/>
                      </a:lnTo>
                      <a:lnTo>
                        <a:pt x="189" y="76"/>
                      </a:lnTo>
                      <a:lnTo>
                        <a:pt x="173" y="69"/>
                      </a:lnTo>
                      <a:lnTo>
                        <a:pt x="160" y="62"/>
                      </a:lnTo>
                      <a:lnTo>
                        <a:pt x="146" y="55"/>
                      </a:lnTo>
                      <a:lnTo>
                        <a:pt x="118" y="38"/>
                      </a:lnTo>
                      <a:lnTo>
                        <a:pt x="89" y="22"/>
                      </a:lnTo>
                      <a:lnTo>
                        <a:pt x="70" y="14"/>
                      </a:lnTo>
                      <a:lnTo>
                        <a:pt x="51" y="8"/>
                      </a:lnTo>
                      <a:lnTo>
                        <a:pt x="29" y="3"/>
                      </a:lnTo>
                      <a:lnTo>
                        <a:pt x="5" y="0"/>
                      </a:lnTo>
                      <a:lnTo>
                        <a:pt x="0" y="65"/>
                      </a:lnTo>
                      <a:lnTo>
                        <a:pt x="18" y="68"/>
                      </a:lnTo>
                      <a:lnTo>
                        <a:pt x="34" y="71"/>
                      </a:lnTo>
                      <a:lnTo>
                        <a:pt x="47" y="76"/>
                      </a:lnTo>
                      <a:lnTo>
                        <a:pt x="60" y="81"/>
                      </a:lnTo>
                      <a:lnTo>
                        <a:pt x="86" y="95"/>
                      </a:lnTo>
                      <a:lnTo>
                        <a:pt x="113" y="112"/>
                      </a:lnTo>
                      <a:lnTo>
                        <a:pt x="129" y="121"/>
                      </a:lnTo>
                      <a:lnTo>
                        <a:pt x="147" y="129"/>
                      </a:lnTo>
                      <a:lnTo>
                        <a:pt x="168" y="137"/>
                      </a:lnTo>
                      <a:lnTo>
                        <a:pt x="190" y="145"/>
                      </a:lnTo>
                      <a:lnTo>
                        <a:pt x="217" y="151"/>
                      </a:lnTo>
                      <a:lnTo>
                        <a:pt x="246" y="155"/>
                      </a:lnTo>
                      <a:lnTo>
                        <a:pt x="278" y="157"/>
                      </a:lnTo>
                      <a:lnTo>
                        <a:pt x="314" y="159"/>
                      </a:lnTo>
                      <a:lnTo>
                        <a:pt x="330" y="154"/>
                      </a:lnTo>
                      <a:lnTo>
                        <a:pt x="314" y="159"/>
                      </a:lnTo>
                      <a:lnTo>
                        <a:pt x="322" y="159"/>
                      </a:lnTo>
                      <a:lnTo>
                        <a:pt x="330" y="154"/>
                      </a:lnTo>
                      <a:lnTo>
                        <a:pt x="298" y="9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1" name="Freeform 790"/>
                <p:cNvSpPr>
                  <a:spLocks/>
                </p:cNvSpPr>
                <p:nvPr/>
              </p:nvSpPr>
              <p:spPr bwMode="auto">
                <a:xfrm>
                  <a:off x="2817" y="3380"/>
                  <a:ext cx="76" cy="49"/>
                </a:xfrm>
                <a:custGeom>
                  <a:avLst/>
                  <a:gdLst>
                    <a:gd name="T0" fmla="*/ 238 w 304"/>
                    <a:gd name="T1" fmla="*/ 28 h 194"/>
                    <a:gd name="T2" fmla="*/ 256 w 304"/>
                    <a:gd name="T3" fmla="*/ 0 h 194"/>
                    <a:gd name="T4" fmla="*/ 224 w 304"/>
                    <a:gd name="T5" fmla="*/ 16 h 194"/>
                    <a:gd name="T6" fmla="*/ 192 w 304"/>
                    <a:gd name="T7" fmla="*/ 33 h 194"/>
                    <a:gd name="T8" fmla="*/ 161 w 304"/>
                    <a:gd name="T9" fmla="*/ 50 h 194"/>
                    <a:gd name="T10" fmla="*/ 128 w 304"/>
                    <a:gd name="T11" fmla="*/ 67 h 194"/>
                    <a:gd name="T12" fmla="*/ 96 w 304"/>
                    <a:gd name="T13" fmla="*/ 85 h 194"/>
                    <a:gd name="T14" fmla="*/ 64 w 304"/>
                    <a:gd name="T15" fmla="*/ 102 h 194"/>
                    <a:gd name="T16" fmla="*/ 32 w 304"/>
                    <a:gd name="T17" fmla="*/ 119 h 194"/>
                    <a:gd name="T18" fmla="*/ 0 w 304"/>
                    <a:gd name="T19" fmla="*/ 137 h 194"/>
                    <a:gd name="T20" fmla="*/ 32 w 304"/>
                    <a:gd name="T21" fmla="*/ 194 h 194"/>
                    <a:gd name="T22" fmla="*/ 64 w 304"/>
                    <a:gd name="T23" fmla="*/ 177 h 194"/>
                    <a:gd name="T24" fmla="*/ 96 w 304"/>
                    <a:gd name="T25" fmla="*/ 160 h 194"/>
                    <a:gd name="T26" fmla="*/ 128 w 304"/>
                    <a:gd name="T27" fmla="*/ 142 h 194"/>
                    <a:gd name="T28" fmla="*/ 159 w 304"/>
                    <a:gd name="T29" fmla="*/ 125 h 194"/>
                    <a:gd name="T30" fmla="*/ 191 w 304"/>
                    <a:gd name="T31" fmla="*/ 108 h 194"/>
                    <a:gd name="T32" fmla="*/ 223 w 304"/>
                    <a:gd name="T33" fmla="*/ 91 h 194"/>
                    <a:gd name="T34" fmla="*/ 254 w 304"/>
                    <a:gd name="T35" fmla="*/ 75 h 194"/>
                    <a:gd name="T36" fmla="*/ 285 w 304"/>
                    <a:gd name="T37" fmla="*/ 58 h 194"/>
                    <a:gd name="T38" fmla="*/ 304 w 304"/>
                    <a:gd name="T39" fmla="*/ 28 h 194"/>
                    <a:gd name="T40" fmla="*/ 285 w 304"/>
                    <a:gd name="T41" fmla="*/ 58 h 194"/>
                    <a:gd name="T42" fmla="*/ 304 w 304"/>
                    <a:gd name="T43" fmla="*/ 49 h 194"/>
                    <a:gd name="T44" fmla="*/ 304 w 304"/>
                    <a:gd name="T45" fmla="*/ 28 h 194"/>
                    <a:gd name="T46" fmla="*/ 238 w 304"/>
                    <a:gd name="T47" fmla="*/ 2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4" h="194">
                      <a:moveTo>
                        <a:pt x="238" y="28"/>
                      </a:moveTo>
                      <a:lnTo>
                        <a:pt x="256" y="0"/>
                      </a:lnTo>
                      <a:lnTo>
                        <a:pt x="224" y="16"/>
                      </a:lnTo>
                      <a:lnTo>
                        <a:pt x="192" y="33"/>
                      </a:lnTo>
                      <a:lnTo>
                        <a:pt x="161" y="50"/>
                      </a:lnTo>
                      <a:lnTo>
                        <a:pt x="128" y="67"/>
                      </a:lnTo>
                      <a:lnTo>
                        <a:pt x="96" y="85"/>
                      </a:lnTo>
                      <a:lnTo>
                        <a:pt x="64" y="102"/>
                      </a:lnTo>
                      <a:lnTo>
                        <a:pt x="32" y="119"/>
                      </a:lnTo>
                      <a:lnTo>
                        <a:pt x="0" y="137"/>
                      </a:lnTo>
                      <a:lnTo>
                        <a:pt x="32" y="194"/>
                      </a:lnTo>
                      <a:lnTo>
                        <a:pt x="64" y="177"/>
                      </a:lnTo>
                      <a:lnTo>
                        <a:pt x="96" y="160"/>
                      </a:lnTo>
                      <a:lnTo>
                        <a:pt x="128" y="142"/>
                      </a:lnTo>
                      <a:lnTo>
                        <a:pt x="159" y="125"/>
                      </a:lnTo>
                      <a:lnTo>
                        <a:pt x="191" y="108"/>
                      </a:lnTo>
                      <a:lnTo>
                        <a:pt x="223" y="91"/>
                      </a:lnTo>
                      <a:lnTo>
                        <a:pt x="254" y="75"/>
                      </a:lnTo>
                      <a:lnTo>
                        <a:pt x="285" y="58"/>
                      </a:lnTo>
                      <a:lnTo>
                        <a:pt x="304" y="28"/>
                      </a:lnTo>
                      <a:lnTo>
                        <a:pt x="285" y="58"/>
                      </a:lnTo>
                      <a:lnTo>
                        <a:pt x="304" y="49"/>
                      </a:lnTo>
                      <a:lnTo>
                        <a:pt x="304" y="28"/>
                      </a:lnTo>
                      <a:lnTo>
                        <a:pt x="238" y="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2" name="Freeform 791"/>
                <p:cNvSpPr>
                  <a:spLocks/>
                </p:cNvSpPr>
                <p:nvPr/>
              </p:nvSpPr>
              <p:spPr bwMode="auto">
                <a:xfrm>
                  <a:off x="2884" y="3267"/>
                  <a:ext cx="138" cy="120"/>
                </a:xfrm>
                <a:custGeom>
                  <a:avLst/>
                  <a:gdLst>
                    <a:gd name="T0" fmla="*/ 534 w 550"/>
                    <a:gd name="T1" fmla="*/ 0 h 481"/>
                    <a:gd name="T2" fmla="*/ 517 w 550"/>
                    <a:gd name="T3" fmla="*/ 5 h 481"/>
                    <a:gd name="T4" fmla="*/ 498 w 550"/>
                    <a:gd name="T5" fmla="*/ 17 h 481"/>
                    <a:gd name="T6" fmla="*/ 480 w 550"/>
                    <a:gd name="T7" fmla="*/ 31 h 481"/>
                    <a:gd name="T8" fmla="*/ 463 w 550"/>
                    <a:gd name="T9" fmla="*/ 45 h 481"/>
                    <a:gd name="T10" fmla="*/ 446 w 550"/>
                    <a:gd name="T11" fmla="*/ 61 h 481"/>
                    <a:gd name="T12" fmla="*/ 430 w 550"/>
                    <a:gd name="T13" fmla="*/ 77 h 481"/>
                    <a:gd name="T14" fmla="*/ 414 w 550"/>
                    <a:gd name="T15" fmla="*/ 92 h 481"/>
                    <a:gd name="T16" fmla="*/ 399 w 550"/>
                    <a:gd name="T17" fmla="*/ 109 h 481"/>
                    <a:gd name="T18" fmla="*/ 384 w 550"/>
                    <a:gd name="T19" fmla="*/ 128 h 481"/>
                    <a:gd name="T20" fmla="*/ 329 w 550"/>
                    <a:gd name="T21" fmla="*/ 199 h 481"/>
                    <a:gd name="T22" fmla="*/ 273 w 550"/>
                    <a:gd name="T23" fmla="*/ 270 h 481"/>
                    <a:gd name="T24" fmla="*/ 259 w 550"/>
                    <a:gd name="T25" fmla="*/ 285 h 481"/>
                    <a:gd name="T26" fmla="*/ 246 w 550"/>
                    <a:gd name="T27" fmla="*/ 301 h 481"/>
                    <a:gd name="T28" fmla="*/ 231 w 550"/>
                    <a:gd name="T29" fmla="*/ 317 h 481"/>
                    <a:gd name="T30" fmla="*/ 217 w 550"/>
                    <a:gd name="T31" fmla="*/ 331 h 481"/>
                    <a:gd name="T32" fmla="*/ 203 w 550"/>
                    <a:gd name="T33" fmla="*/ 345 h 481"/>
                    <a:gd name="T34" fmla="*/ 187 w 550"/>
                    <a:gd name="T35" fmla="*/ 357 h 481"/>
                    <a:gd name="T36" fmla="*/ 172 w 550"/>
                    <a:gd name="T37" fmla="*/ 368 h 481"/>
                    <a:gd name="T38" fmla="*/ 156 w 550"/>
                    <a:gd name="T39" fmla="*/ 379 h 481"/>
                    <a:gd name="T40" fmla="*/ 139 w 550"/>
                    <a:gd name="T41" fmla="*/ 388 h 481"/>
                    <a:gd name="T42" fmla="*/ 123 w 550"/>
                    <a:gd name="T43" fmla="*/ 396 h 481"/>
                    <a:gd name="T44" fmla="*/ 105 w 550"/>
                    <a:gd name="T45" fmla="*/ 402 h 481"/>
                    <a:gd name="T46" fmla="*/ 87 w 550"/>
                    <a:gd name="T47" fmla="*/ 408 h 481"/>
                    <a:gd name="T48" fmla="*/ 69 w 550"/>
                    <a:gd name="T49" fmla="*/ 412 h 481"/>
                    <a:gd name="T50" fmla="*/ 48 w 550"/>
                    <a:gd name="T51" fmla="*/ 414 h 481"/>
                    <a:gd name="T52" fmla="*/ 28 w 550"/>
                    <a:gd name="T53" fmla="*/ 415 h 481"/>
                    <a:gd name="T54" fmla="*/ 5 w 550"/>
                    <a:gd name="T55" fmla="*/ 414 h 481"/>
                    <a:gd name="T56" fmla="*/ 0 w 550"/>
                    <a:gd name="T57" fmla="*/ 480 h 481"/>
                    <a:gd name="T58" fmla="*/ 28 w 550"/>
                    <a:gd name="T59" fmla="*/ 481 h 481"/>
                    <a:gd name="T60" fmla="*/ 54 w 550"/>
                    <a:gd name="T61" fmla="*/ 480 h 481"/>
                    <a:gd name="T62" fmla="*/ 79 w 550"/>
                    <a:gd name="T63" fmla="*/ 476 h 481"/>
                    <a:gd name="T64" fmla="*/ 103 w 550"/>
                    <a:gd name="T65" fmla="*/ 472 h 481"/>
                    <a:gd name="T66" fmla="*/ 126 w 550"/>
                    <a:gd name="T67" fmla="*/ 465 h 481"/>
                    <a:gd name="T68" fmla="*/ 148 w 550"/>
                    <a:gd name="T69" fmla="*/ 456 h 481"/>
                    <a:gd name="T70" fmla="*/ 170 w 550"/>
                    <a:gd name="T71" fmla="*/ 447 h 481"/>
                    <a:gd name="T72" fmla="*/ 190 w 550"/>
                    <a:gd name="T73" fmla="*/ 435 h 481"/>
                    <a:gd name="T74" fmla="*/ 209 w 550"/>
                    <a:gd name="T75" fmla="*/ 423 h 481"/>
                    <a:gd name="T76" fmla="*/ 228 w 550"/>
                    <a:gd name="T77" fmla="*/ 409 h 481"/>
                    <a:gd name="T78" fmla="*/ 246 w 550"/>
                    <a:gd name="T79" fmla="*/ 394 h 481"/>
                    <a:gd name="T80" fmla="*/ 263 w 550"/>
                    <a:gd name="T81" fmla="*/ 379 h 481"/>
                    <a:gd name="T82" fmla="*/ 279 w 550"/>
                    <a:gd name="T83" fmla="*/ 363 h 481"/>
                    <a:gd name="T84" fmla="*/ 295 w 550"/>
                    <a:gd name="T85" fmla="*/ 346 h 481"/>
                    <a:gd name="T86" fmla="*/ 309 w 550"/>
                    <a:gd name="T87" fmla="*/ 329 h 481"/>
                    <a:gd name="T88" fmla="*/ 325 w 550"/>
                    <a:gd name="T89" fmla="*/ 310 h 481"/>
                    <a:gd name="T90" fmla="*/ 381 w 550"/>
                    <a:gd name="T91" fmla="*/ 239 h 481"/>
                    <a:gd name="T92" fmla="*/ 435 w 550"/>
                    <a:gd name="T93" fmla="*/ 168 h 481"/>
                    <a:gd name="T94" fmla="*/ 449 w 550"/>
                    <a:gd name="T95" fmla="*/ 153 h 481"/>
                    <a:gd name="T96" fmla="*/ 463 w 550"/>
                    <a:gd name="T97" fmla="*/ 137 h 481"/>
                    <a:gd name="T98" fmla="*/ 476 w 550"/>
                    <a:gd name="T99" fmla="*/ 122 h 481"/>
                    <a:gd name="T100" fmla="*/ 491 w 550"/>
                    <a:gd name="T101" fmla="*/ 108 h 481"/>
                    <a:gd name="T102" fmla="*/ 506 w 550"/>
                    <a:gd name="T103" fmla="*/ 95 h 481"/>
                    <a:gd name="T104" fmla="*/ 521 w 550"/>
                    <a:gd name="T105" fmla="*/ 82 h 481"/>
                    <a:gd name="T106" fmla="*/ 535 w 550"/>
                    <a:gd name="T107" fmla="*/ 72 h 481"/>
                    <a:gd name="T108" fmla="*/ 550 w 550"/>
                    <a:gd name="T109" fmla="*/ 62 h 481"/>
                    <a:gd name="T110" fmla="*/ 534 w 550"/>
                    <a:gd name="T111" fmla="*/ 66 h 481"/>
                    <a:gd name="T112" fmla="*/ 534 w 550"/>
                    <a:gd name="T113" fmla="*/ 0 h 481"/>
                    <a:gd name="T114" fmla="*/ 524 w 550"/>
                    <a:gd name="T115" fmla="*/ 0 h 481"/>
                    <a:gd name="T116" fmla="*/ 517 w 550"/>
                    <a:gd name="T117" fmla="*/ 5 h 481"/>
                    <a:gd name="T118" fmla="*/ 534 w 550"/>
                    <a:gd name="T119" fmla="*/ 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50" h="481">
                      <a:moveTo>
                        <a:pt x="534" y="0"/>
                      </a:moveTo>
                      <a:lnTo>
                        <a:pt x="517" y="5"/>
                      </a:lnTo>
                      <a:lnTo>
                        <a:pt x="498" y="17"/>
                      </a:lnTo>
                      <a:lnTo>
                        <a:pt x="480" y="31"/>
                      </a:lnTo>
                      <a:lnTo>
                        <a:pt x="463" y="45"/>
                      </a:lnTo>
                      <a:lnTo>
                        <a:pt x="446" y="61"/>
                      </a:lnTo>
                      <a:lnTo>
                        <a:pt x="430" y="77"/>
                      </a:lnTo>
                      <a:lnTo>
                        <a:pt x="414" y="92"/>
                      </a:lnTo>
                      <a:lnTo>
                        <a:pt x="399" y="109"/>
                      </a:lnTo>
                      <a:lnTo>
                        <a:pt x="384" y="128"/>
                      </a:lnTo>
                      <a:lnTo>
                        <a:pt x="329" y="199"/>
                      </a:lnTo>
                      <a:lnTo>
                        <a:pt x="273" y="270"/>
                      </a:lnTo>
                      <a:lnTo>
                        <a:pt x="259" y="285"/>
                      </a:lnTo>
                      <a:lnTo>
                        <a:pt x="246" y="301"/>
                      </a:lnTo>
                      <a:lnTo>
                        <a:pt x="231" y="317"/>
                      </a:lnTo>
                      <a:lnTo>
                        <a:pt x="217" y="331"/>
                      </a:lnTo>
                      <a:lnTo>
                        <a:pt x="203" y="345"/>
                      </a:lnTo>
                      <a:lnTo>
                        <a:pt x="187" y="357"/>
                      </a:lnTo>
                      <a:lnTo>
                        <a:pt x="172" y="368"/>
                      </a:lnTo>
                      <a:lnTo>
                        <a:pt x="156" y="379"/>
                      </a:lnTo>
                      <a:lnTo>
                        <a:pt x="139" y="388"/>
                      </a:lnTo>
                      <a:lnTo>
                        <a:pt x="123" y="396"/>
                      </a:lnTo>
                      <a:lnTo>
                        <a:pt x="105" y="402"/>
                      </a:lnTo>
                      <a:lnTo>
                        <a:pt x="87" y="408"/>
                      </a:lnTo>
                      <a:lnTo>
                        <a:pt x="69" y="412"/>
                      </a:lnTo>
                      <a:lnTo>
                        <a:pt x="48" y="414"/>
                      </a:lnTo>
                      <a:lnTo>
                        <a:pt x="28" y="415"/>
                      </a:lnTo>
                      <a:lnTo>
                        <a:pt x="5" y="414"/>
                      </a:lnTo>
                      <a:lnTo>
                        <a:pt x="0" y="480"/>
                      </a:lnTo>
                      <a:lnTo>
                        <a:pt x="28" y="481"/>
                      </a:lnTo>
                      <a:lnTo>
                        <a:pt x="54" y="480"/>
                      </a:lnTo>
                      <a:lnTo>
                        <a:pt x="79" y="476"/>
                      </a:lnTo>
                      <a:lnTo>
                        <a:pt x="103" y="472"/>
                      </a:lnTo>
                      <a:lnTo>
                        <a:pt x="126" y="465"/>
                      </a:lnTo>
                      <a:lnTo>
                        <a:pt x="148" y="456"/>
                      </a:lnTo>
                      <a:lnTo>
                        <a:pt x="170" y="447"/>
                      </a:lnTo>
                      <a:lnTo>
                        <a:pt x="190" y="435"/>
                      </a:lnTo>
                      <a:lnTo>
                        <a:pt x="209" y="423"/>
                      </a:lnTo>
                      <a:lnTo>
                        <a:pt x="228" y="409"/>
                      </a:lnTo>
                      <a:lnTo>
                        <a:pt x="246" y="394"/>
                      </a:lnTo>
                      <a:lnTo>
                        <a:pt x="263" y="379"/>
                      </a:lnTo>
                      <a:lnTo>
                        <a:pt x="279" y="363"/>
                      </a:lnTo>
                      <a:lnTo>
                        <a:pt x="295" y="346"/>
                      </a:lnTo>
                      <a:lnTo>
                        <a:pt x="309" y="329"/>
                      </a:lnTo>
                      <a:lnTo>
                        <a:pt x="325" y="310"/>
                      </a:lnTo>
                      <a:lnTo>
                        <a:pt x="381" y="239"/>
                      </a:lnTo>
                      <a:lnTo>
                        <a:pt x="435" y="168"/>
                      </a:lnTo>
                      <a:lnTo>
                        <a:pt x="449" y="153"/>
                      </a:lnTo>
                      <a:lnTo>
                        <a:pt x="463" y="137"/>
                      </a:lnTo>
                      <a:lnTo>
                        <a:pt x="476" y="122"/>
                      </a:lnTo>
                      <a:lnTo>
                        <a:pt x="491" y="108"/>
                      </a:lnTo>
                      <a:lnTo>
                        <a:pt x="506" y="95"/>
                      </a:lnTo>
                      <a:lnTo>
                        <a:pt x="521" y="82"/>
                      </a:lnTo>
                      <a:lnTo>
                        <a:pt x="535" y="72"/>
                      </a:lnTo>
                      <a:lnTo>
                        <a:pt x="550" y="62"/>
                      </a:lnTo>
                      <a:lnTo>
                        <a:pt x="534" y="66"/>
                      </a:lnTo>
                      <a:lnTo>
                        <a:pt x="534" y="0"/>
                      </a:lnTo>
                      <a:lnTo>
                        <a:pt x="524" y="0"/>
                      </a:lnTo>
                      <a:lnTo>
                        <a:pt x="517" y="5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3" name="Freeform 792"/>
                <p:cNvSpPr>
                  <a:spLocks/>
                </p:cNvSpPr>
                <p:nvPr/>
              </p:nvSpPr>
              <p:spPr bwMode="auto">
                <a:xfrm>
                  <a:off x="3018" y="3267"/>
                  <a:ext cx="191" cy="36"/>
                </a:xfrm>
                <a:custGeom>
                  <a:avLst/>
                  <a:gdLst>
                    <a:gd name="T0" fmla="*/ 752 w 765"/>
                    <a:gd name="T1" fmla="*/ 20 h 146"/>
                    <a:gd name="T2" fmla="*/ 740 w 765"/>
                    <a:gd name="T3" fmla="*/ 22 h 146"/>
                    <a:gd name="T4" fmla="*/ 709 w 765"/>
                    <a:gd name="T5" fmla="*/ 34 h 146"/>
                    <a:gd name="T6" fmla="*/ 681 w 765"/>
                    <a:gd name="T7" fmla="*/ 45 h 146"/>
                    <a:gd name="T8" fmla="*/ 653 w 765"/>
                    <a:gd name="T9" fmla="*/ 54 h 146"/>
                    <a:gd name="T10" fmla="*/ 627 w 765"/>
                    <a:gd name="T11" fmla="*/ 62 h 146"/>
                    <a:gd name="T12" fmla="*/ 602 w 765"/>
                    <a:gd name="T13" fmla="*/ 67 h 146"/>
                    <a:gd name="T14" fmla="*/ 578 w 765"/>
                    <a:gd name="T15" fmla="*/ 72 h 146"/>
                    <a:gd name="T16" fmla="*/ 554 w 765"/>
                    <a:gd name="T17" fmla="*/ 75 h 146"/>
                    <a:gd name="T18" fmla="*/ 533 w 765"/>
                    <a:gd name="T19" fmla="*/ 78 h 146"/>
                    <a:gd name="T20" fmla="*/ 511 w 765"/>
                    <a:gd name="T21" fmla="*/ 79 h 146"/>
                    <a:gd name="T22" fmla="*/ 491 w 765"/>
                    <a:gd name="T23" fmla="*/ 79 h 146"/>
                    <a:gd name="T24" fmla="*/ 470 w 765"/>
                    <a:gd name="T25" fmla="*/ 79 h 146"/>
                    <a:gd name="T26" fmla="*/ 450 w 765"/>
                    <a:gd name="T27" fmla="*/ 78 h 146"/>
                    <a:gd name="T28" fmla="*/ 431 w 765"/>
                    <a:gd name="T29" fmla="*/ 75 h 146"/>
                    <a:gd name="T30" fmla="*/ 411 w 765"/>
                    <a:gd name="T31" fmla="*/ 72 h 146"/>
                    <a:gd name="T32" fmla="*/ 392 w 765"/>
                    <a:gd name="T33" fmla="*/ 69 h 146"/>
                    <a:gd name="T34" fmla="*/ 373 w 765"/>
                    <a:gd name="T35" fmla="*/ 65 h 146"/>
                    <a:gd name="T36" fmla="*/ 293 w 765"/>
                    <a:gd name="T37" fmla="*/ 46 h 146"/>
                    <a:gd name="T38" fmla="*/ 208 w 765"/>
                    <a:gd name="T39" fmla="*/ 24 h 146"/>
                    <a:gd name="T40" fmla="*/ 161 w 765"/>
                    <a:gd name="T41" fmla="*/ 15 h 146"/>
                    <a:gd name="T42" fmla="*/ 113 w 765"/>
                    <a:gd name="T43" fmla="*/ 7 h 146"/>
                    <a:gd name="T44" fmla="*/ 85 w 765"/>
                    <a:gd name="T45" fmla="*/ 5 h 146"/>
                    <a:gd name="T46" fmla="*/ 58 w 765"/>
                    <a:gd name="T47" fmla="*/ 3 h 146"/>
                    <a:gd name="T48" fmla="*/ 30 w 765"/>
                    <a:gd name="T49" fmla="*/ 0 h 146"/>
                    <a:gd name="T50" fmla="*/ 0 w 765"/>
                    <a:gd name="T51" fmla="*/ 0 h 146"/>
                    <a:gd name="T52" fmla="*/ 0 w 765"/>
                    <a:gd name="T53" fmla="*/ 66 h 146"/>
                    <a:gd name="T54" fmla="*/ 27 w 765"/>
                    <a:gd name="T55" fmla="*/ 66 h 146"/>
                    <a:gd name="T56" fmla="*/ 54 w 765"/>
                    <a:gd name="T57" fmla="*/ 67 h 146"/>
                    <a:gd name="T58" fmla="*/ 79 w 765"/>
                    <a:gd name="T59" fmla="*/ 70 h 146"/>
                    <a:gd name="T60" fmla="*/ 104 w 765"/>
                    <a:gd name="T61" fmla="*/ 73 h 146"/>
                    <a:gd name="T62" fmla="*/ 150 w 765"/>
                    <a:gd name="T63" fmla="*/ 80 h 146"/>
                    <a:gd name="T64" fmla="*/ 193 w 765"/>
                    <a:gd name="T65" fmla="*/ 89 h 146"/>
                    <a:gd name="T66" fmla="*/ 277 w 765"/>
                    <a:gd name="T67" fmla="*/ 109 h 146"/>
                    <a:gd name="T68" fmla="*/ 358 w 765"/>
                    <a:gd name="T69" fmla="*/ 129 h 146"/>
                    <a:gd name="T70" fmla="*/ 380 w 765"/>
                    <a:gd name="T71" fmla="*/ 133 h 146"/>
                    <a:gd name="T72" fmla="*/ 401 w 765"/>
                    <a:gd name="T73" fmla="*/ 138 h 146"/>
                    <a:gd name="T74" fmla="*/ 423 w 765"/>
                    <a:gd name="T75" fmla="*/ 140 h 146"/>
                    <a:gd name="T76" fmla="*/ 444 w 765"/>
                    <a:gd name="T77" fmla="*/ 142 h 146"/>
                    <a:gd name="T78" fmla="*/ 467 w 765"/>
                    <a:gd name="T79" fmla="*/ 145 h 146"/>
                    <a:gd name="T80" fmla="*/ 490 w 765"/>
                    <a:gd name="T81" fmla="*/ 146 h 146"/>
                    <a:gd name="T82" fmla="*/ 514 w 765"/>
                    <a:gd name="T83" fmla="*/ 145 h 146"/>
                    <a:gd name="T84" fmla="*/ 537 w 765"/>
                    <a:gd name="T85" fmla="*/ 144 h 146"/>
                    <a:gd name="T86" fmla="*/ 564 w 765"/>
                    <a:gd name="T87" fmla="*/ 141 h 146"/>
                    <a:gd name="T88" fmla="*/ 589 w 765"/>
                    <a:gd name="T89" fmla="*/ 137 h 146"/>
                    <a:gd name="T90" fmla="*/ 616 w 765"/>
                    <a:gd name="T91" fmla="*/ 132 h 146"/>
                    <a:gd name="T92" fmla="*/ 643 w 765"/>
                    <a:gd name="T93" fmla="*/ 125 h 146"/>
                    <a:gd name="T94" fmla="*/ 673 w 765"/>
                    <a:gd name="T95" fmla="*/ 117 h 146"/>
                    <a:gd name="T96" fmla="*/ 702 w 765"/>
                    <a:gd name="T97" fmla="*/ 107 h 146"/>
                    <a:gd name="T98" fmla="*/ 733 w 765"/>
                    <a:gd name="T99" fmla="*/ 96 h 146"/>
                    <a:gd name="T100" fmla="*/ 765 w 765"/>
                    <a:gd name="T101" fmla="*/ 82 h 146"/>
                    <a:gd name="T102" fmla="*/ 752 w 765"/>
                    <a:gd name="T103" fmla="*/ 86 h 146"/>
                    <a:gd name="T104" fmla="*/ 752 w 765"/>
                    <a:gd name="T105" fmla="*/ 20 h 146"/>
                    <a:gd name="T106" fmla="*/ 745 w 765"/>
                    <a:gd name="T107" fmla="*/ 20 h 146"/>
                    <a:gd name="T108" fmla="*/ 740 w 765"/>
                    <a:gd name="T109" fmla="*/ 22 h 146"/>
                    <a:gd name="T110" fmla="*/ 752 w 765"/>
                    <a:gd name="T111" fmla="*/ 2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5" h="146">
                      <a:moveTo>
                        <a:pt x="752" y="20"/>
                      </a:moveTo>
                      <a:lnTo>
                        <a:pt x="740" y="22"/>
                      </a:lnTo>
                      <a:lnTo>
                        <a:pt x="709" y="34"/>
                      </a:lnTo>
                      <a:lnTo>
                        <a:pt x="681" y="45"/>
                      </a:lnTo>
                      <a:lnTo>
                        <a:pt x="653" y="54"/>
                      </a:lnTo>
                      <a:lnTo>
                        <a:pt x="627" y="62"/>
                      </a:lnTo>
                      <a:lnTo>
                        <a:pt x="602" y="67"/>
                      </a:lnTo>
                      <a:lnTo>
                        <a:pt x="578" y="72"/>
                      </a:lnTo>
                      <a:lnTo>
                        <a:pt x="554" y="75"/>
                      </a:lnTo>
                      <a:lnTo>
                        <a:pt x="533" y="78"/>
                      </a:lnTo>
                      <a:lnTo>
                        <a:pt x="511" y="79"/>
                      </a:lnTo>
                      <a:lnTo>
                        <a:pt x="491" y="79"/>
                      </a:lnTo>
                      <a:lnTo>
                        <a:pt x="470" y="79"/>
                      </a:lnTo>
                      <a:lnTo>
                        <a:pt x="450" y="78"/>
                      </a:lnTo>
                      <a:lnTo>
                        <a:pt x="431" y="75"/>
                      </a:lnTo>
                      <a:lnTo>
                        <a:pt x="411" y="72"/>
                      </a:lnTo>
                      <a:lnTo>
                        <a:pt x="392" y="69"/>
                      </a:lnTo>
                      <a:lnTo>
                        <a:pt x="373" y="65"/>
                      </a:lnTo>
                      <a:lnTo>
                        <a:pt x="293" y="46"/>
                      </a:lnTo>
                      <a:lnTo>
                        <a:pt x="208" y="24"/>
                      </a:lnTo>
                      <a:lnTo>
                        <a:pt x="161" y="15"/>
                      </a:lnTo>
                      <a:lnTo>
                        <a:pt x="113" y="7"/>
                      </a:lnTo>
                      <a:lnTo>
                        <a:pt x="85" y="5"/>
                      </a:lnTo>
                      <a:lnTo>
                        <a:pt x="58" y="3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7" y="66"/>
                      </a:lnTo>
                      <a:lnTo>
                        <a:pt x="54" y="67"/>
                      </a:lnTo>
                      <a:lnTo>
                        <a:pt x="79" y="70"/>
                      </a:lnTo>
                      <a:lnTo>
                        <a:pt x="104" y="73"/>
                      </a:lnTo>
                      <a:lnTo>
                        <a:pt x="150" y="80"/>
                      </a:lnTo>
                      <a:lnTo>
                        <a:pt x="193" y="89"/>
                      </a:lnTo>
                      <a:lnTo>
                        <a:pt x="277" y="109"/>
                      </a:lnTo>
                      <a:lnTo>
                        <a:pt x="358" y="129"/>
                      </a:lnTo>
                      <a:lnTo>
                        <a:pt x="380" y="133"/>
                      </a:lnTo>
                      <a:lnTo>
                        <a:pt x="401" y="138"/>
                      </a:lnTo>
                      <a:lnTo>
                        <a:pt x="423" y="140"/>
                      </a:lnTo>
                      <a:lnTo>
                        <a:pt x="444" y="142"/>
                      </a:lnTo>
                      <a:lnTo>
                        <a:pt x="467" y="145"/>
                      </a:lnTo>
                      <a:lnTo>
                        <a:pt x="490" y="146"/>
                      </a:lnTo>
                      <a:lnTo>
                        <a:pt x="514" y="145"/>
                      </a:lnTo>
                      <a:lnTo>
                        <a:pt x="537" y="144"/>
                      </a:lnTo>
                      <a:lnTo>
                        <a:pt x="564" y="141"/>
                      </a:lnTo>
                      <a:lnTo>
                        <a:pt x="589" y="137"/>
                      </a:lnTo>
                      <a:lnTo>
                        <a:pt x="616" y="132"/>
                      </a:lnTo>
                      <a:lnTo>
                        <a:pt x="643" y="125"/>
                      </a:lnTo>
                      <a:lnTo>
                        <a:pt x="673" y="117"/>
                      </a:lnTo>
                      <a:lnTo>
                        <a:pt x="702" y="107"/>
                      </a:lnTo>
                      <a:lnTo>
                        <a:pt x="733" y="96"/>
                      </a:lnTo>
                      <a:lnTo>
                        <a:pt x="765" y="82"/>
                      </a:lnTo>
                      <a:lnTo>
                        <a:pt x="752" y="86"/>
                      </a:lnTo>
                      <a:lnTo>
                        <a:pt x="752" y="20"/>
                      </a:lnTo>
                      <a:lnTo>
                        <a:pt x="745" y="20"/>
                      </a:lnTo>
                      <a:lnTo>
                        <a:pt x="740" y="22"/>
                      </a:lnTo>
                      <a:lnTo>
                        <a:pt x="752" y="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4" name="Freeform 793"/>
                <p:cNvSpPr>
                  <a:spLocks/>
                </p:cNvSpPr>
                <p:nvPr/>
              </p:nvSpPr>
              <p:spPr bwMode="auto">
                <a:xfrm>
                  <a:off x="3206" y="3271"/>
                  <a:ext cx="48" cy="17"/>
                </a:xfrm>
                <a:custGeom>
                  <a:avLst/>
                  <a:gdLst>
                    <a:gd name="T0" fmla="*/ 192 w 192"/>
                    <a:gd name="T1" fmla="*/ 16 h 66"/>
                    <a:gd name="T2" fmla="*/ 165 w 192"/>
                    <a:gd name="T3" fmla="*/ 0 h 66"/>
                    <a:gd name="T4" fmla="*/ 144 w 192"/>
                    <a:gd name="T5" fmla="*/ 0 h 66"/>
                    <a:gd name="T6" fmla="*/ 123 w 192"/>
                    <a:gd name="T7" fmla="*/ 0 h 66"/>
                    <a:gd name="T8" fmla="*/ 102 w 192"/>
                    <a:gd name="T9" fmla="*/ 0 h 66"/>
                    <a:gd name="T10" fmla="*/ 82 w 192"/>
                    <a:gd name="T11" fmla="*/ 0 h 66"/>
                    <a:gd name="T12" fmla="*/ 61 w 192"/>
                    <a:gd name="T13" fmla="*/ 0 h 66"/>
                    <a:gd name="T14" fmla="*/ 41 w 192"/>
                    <a:gd name="T15" fmla="*/ 0 h 66"/>
                    <a:gd name="T16" fmla="*/ 21 w 192"/>
                    <a:gd name="T17" fmla="*/ 0 h 66"/>
                    <a:gd name="T18" fmla="*/ 0 w 192"/>
                    <a:gd name="T19" fmla="*/ 0 h 66"/>
                    <a:gd name="T20" fmla="*/ 0 w 192"/>
                    <a:gd name="T21" fmla="*/ 66 h 66"/>
                    <a:gd name="T22" fmla="*/ 21 w 192"/>
                    <a:gd name="T23" fmla="*/ 66 h 66"/>
                    <a:gd name="T24" fmla="*/ 41 w 192"/>
                    <a:gd name="T25" fmla="*/ 66 h 66"/>
                    <a:gd name="T26" fmla="*/ 61 w 192"/>
                    <a:gd name="T27" fmla="*/ 66 h 66"/>
                    <a:gd name="T28" fmla="*/ 82 w 192"/>
                    <a:gd name="T29" fmla="*/ 66 h 66"/>
                    <a:gd name="T30" fmla="*/ 102 w 192"/>
                    <a:gd name="T31" fmla="*/ 66 h 66"/>
                    <a:gd name="T32" fmla="*/ 123 w 192"/>
                    <a:gd name="T33" fmla="*/ 66 h 66"/>
                    <a:gd name="T34" fmla="*/ 144 w 192"/>
                    <a:gd name="T35" fmla="*/ 66 h 66"/>
                    <a:gd name="T36" fmla="*/ 165 w 192"/>
                    <a:gd name="T37" fmla="*/ 66 h 66"/>
                    <a:gd name="T38" fmla="*/ 136 w 192"/>
                    <a:gd name="T39" fmla="*/ 50 h 66"/>
                    <a:gd name="T40" fmla="*/ 192 w 192"/>
                    <a:gd name="T41" fmla="*/ 16 h 66"/>
                    <a:gd name="T42" fmla="*/ 183 w 192"/>
                    <a:gd name="T43" fmla="*/ 0 h 66"/>
                    <a:gd name="T44" fmla="*/ 165 w 192"/>
                    <a:gd name="T45" fmla="*/ 0 h 66"/>
                    <a:gd name="T46" fmla="*/ 192 w 192"/>
                    <a:gd name="T47" fmla="*/ 1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2" h="66">
                      <a:moveTo>
                        <a:pt x="192" y="16"/>
                      </a:moveTo>
                      <a:lnTo>
                        <a:pt x="165" y="0"/>
                      </a:lnTo>
                      <a:lnTo>
                        <a:pt x="144" y="0"/>
                      </a:lnTo>
                      <a:lnTo>
                        <a:pt x="123" y="0"/>
                      </a:lnTo>
                      <a:lnTo>
                        <a:pt x="102" y="0"/>
                      </a:lnTo>
                      <a:lnTo>
                        <a:pt x="82" y="0"/>
                      </a:lnTo>
                      <a:lnTo>
                        <a:pt x="61" y="0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1" y="66"/>
                      </a:lnTo>
                      <a:lnTo>
                        <a:pt x="41" y="66"/>
                      </a:lnTo>
                      <a:lnTo>
                        <a:pt x="61" y="66"/>
                      </a:lnTo>
                      <a:lnTo>
                        <a:pt x="82" y="66"/>
                      </a:lnTo>
                      <a:lnTo>
                        <a:pt x="102" y="66"/>
                      </a:lnTo>
                      <a:lnTo>
                        <a:pt x="123" y="66"/>
                      </a:lnTo>
                      <a:lnTo>
                        <a:pt x="144" y="66"/>
                      </a:lnTo>
                      <a:lnTo>
                        <a:pt x="165" y="66"/>
                      </a:lnTo>
                      <a:lnTo>
                        <a:pt x="136" y="50"/>
                      </a:lnTo>
                      <a:lnTo>
                        <a:pt x="192" y="16"/>
                      </a:lnTo>
                      <a:lnTo>
                        <a:pt x="183" y="0"/>
                      </a:lnTo>
                      <a:lnTo>
                        <a:pt x="165" y="0"/>
                      </a:lnTo>
                      <a:lnTo>
                        <a:pt x="192" y="1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5" name="Freeform 794"/>
                <p:cNvSpPr>
                  <a:spLocks/>
                </p:cNvSpPr>
                <p:nvPr/>
              </p:nvSpPr>
              <p:spPr bwMode="auto">
                <a:xfrm>
                  <a:off x="3259" y="3286"/>
                  <a:ext cx="107" cy="23"/>
                </a:xfrm>
                <a:custGeom>
                  <a:avLst/>
                  <a:gdLst>
                    <a:gd name="T0" fmla="*/ 426 w 426"/>
                    <a:gd name="T1" fmla="*/ 26 h 91"/>
                    <a:gd name="T2" fmla="*/ 398 w 426"/>
                    <a:gd name="T3" fmla="*/ 7 h 91"/>
                    <a:gd name="T4" fmla="*/ 352 w 426"/>
                    <a:gd name="T5" fmla="*/ 3 h 91"/>
                    <a:gd name="T6" fmla="*/ 313 w 426"/>
                    <a:gd name="T7" fmla="*/ 1 h 91"/>
                    <a:gd name="T8" fmla="*/ 278 w 426"/>
                    <a:gd name="T9" fmla="*/ 0 h 91"/>
                    <a:gd name="T10" fmla="*/ 243 w 426"/>
                    <a:gd name="T11" fmla="*/ 1 h 91"/>
                    <a:gd name="T12" fmla="*/ 201 w 426"/>
                    <a:gd name="T13" fmla="*/ 3 h 91"/>
                    <a:gd name="T14" fmla="*/ 150 w 426"/>
                    <a:gd name="T15" fmla="*/ 9 h 91"/>
                    <a:gd name="T16" fmla="*/ 85 w 426"/>
                    <a:gd name="T17" fmla="*/ 16 h 91"/>
                    <a:gd name="T18" fmla="*/ 0 w 426"/>
                    <a:gd name="T19" fmla="*/ 26 h 91"/>
                    <a:gd name="T20" fmla="*/ 8 w 426"/>
                    <a:gd name="T21" fmla="*/ 91 h 91"/>
                    <a:gd name="T22" fmla="*/ 92 w 426"/>
                    <a:gd name="T23" fmla="*/ 82 h 91"/>
                    <a:gd name="T24" fmla="*/ 156 w 426"/>
                    <a:gd name="T25" fmla="*/ 74 h 91"/>
                    <a:gd name="T26" fmla="*/ 206 w 426"/>
                    <a:gd name="T27" fmla="*/ 69 h 91"/>
                    <a:gd name="T28" fmla="*/ 245 w 426"/>
                    <a:gd name="T29" fmla="*/ 66 h 91"/>
                    <a:gd name="T30" fmla="*/ 278 w 426"/>
                    <a:gd name="T31" fmla="*/ 66 h 91"/>
                    <a:gd name="T32" fmla="*/ 311 w 426"/>
                    <a:gd name="T33" fmla="*/ 66 h 91"/>
                    <a:gd name="T34" fmla="*/ 347 w 426"/>
                    <a:gd name="T35" fmla="*/ 68 h 91"/>
                    <a:gd name="T36" fmla="*/ 393 w 426"/>
                    <a:gd name="T37" fmla="*/ 72 h 91"/>
                    <a:gd name="T38" fmla="*/ 365 w 426"/>
                    <a:gd name="T39" fmla="*/ 53 h 91"/>
                    <a:gd name="T40" fmla="*/ 426 w 426"/>
                    <a:gd name="T41" fmla="*/ 26 h 91"/>
                    <a:gd name="T42" fmla="*/ 418 w 426"/>
                    <a:gd name="T43" fmla="*/ 8 h 91"/>
                    <a:gd name="T44" fmla="*/ 398 w 426"/>
                    <a:gd name="T45" fmla="*/ 7 h 91"/>
                    <a:gd name="T46" fmla="*/ 426 w 426"/>
                    <a:gd name="T47" fmla="*/ 26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26" h="91">
                      <a:moveTo>
                        <a:pt x="426" y="26"/>
                      </a:moveTo>
                      <a:lnTo>
                        <a:pt x="398" y="7"/>
                      </a:lnTo>
                      <a:lnTo>
                        <a:pt x="352" y="3"/>
                      </a:lnTo>
                      <a:lnTo>
                        <a:pt x="313" y="1"/>
                      </a:lnTo>
                      <a:lnTo>
                        <a:pt x="278" y="0"/>
                      </a:lnTo>
                      <a:lnTo>
                        <a:pt x="243" y="1"/>
                      </a:lnTo>
                      <a:lnTo>
                        <a:pt x="201" y="3"/>
                      </a:lnTo>
                      <a:lnTo>
                        <a:pt x="150" y="9"/>
                      </a:lnTo>
                      <a:lnTo>
                        <a:pt x="85" y="16"/>
                      </a:lnTo>
                      <a:lnTo>
                        <a:pt x="0" y="26"/>
                      </a:lnTo>
                      <a:lnTo>
                        <a:pt x="8" y="91"/>
                      </a:lnTo>
                      <a:lnTo>
                        <a:pt x="92" y="82"/>
                      </a:lnTo>
                      <a:lnTo>
                        <a:pt x="156" y="74"/>
                      </a:lnTo>
                      <a:lnTo>
                        <a:pt x="206" y="69"/>
                      </a:lnTo>
                      <a:lnTo>
                        <a:pt x="245" y="66"/>
                      </a:lnTo>
                      <a:lnTo>
                        <a:pt x="278" y="66"/>
                      </a:lnTo>
                      <a:lnTo>
                        <a:pt x="311" y="66"/>
                      </a:lnTo>
                      <a:lnTo>
                        <a:pt x="347" y="68"/>
                      </a:lnTo>
                      <a:lnTo>
                        <a:pt x="393" y="72"/>
                      </a:lnTo>
                      <a:lnTo>
                        <a:pt x="365" y="53"/>
                      </a:lnTo>
                      <a:lnTo>
                        <a:pt x="426" y="26"/>
                      </a:lnTo>
                      <a:lnTo>
                        <a:pt x="418" y="8"/>
                      </a:lnTo>
                      <a:lnTo>
                        <a:pt x="398" y="7"/>
                      </a:lnTo>
                      <a:lnTo>
                        <a:pt x="426" y="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6" name="Freeform 795"/>
                <p:cNvSpPr>
                  <a:spLocks/>
                </p:cNvSpPr>
                <p:nvPr/>
              </p:nvSpPr>
              <p:spPr bwMode="auto">
                <a:xfrm>
                  <a:off x="3366" y="3271"/>
                  <a:ext cx="260" cy="55"/>
                </a:xfrm>
                <a:custGeom>
                  <a:avLst/>
                  <a:gdLst>
                    <a:gd name="T0" fmla="*/ 1004 w 1039"/>
                    <a:gd name="T1" fmla="*/ 5 h 219"/>
                    <a:gd name="T2" fmla="*/ 1022 w 1039"/>
                    <a:gd name="T3" fmla="*/ 1 h 219"/>
                    <a:gd name="T4" fmla="*/ 872 w 1039"/>
                    <a:gd name="T5" fmla="*/ 0 h 219"/>
                    <a:gd name="T6" fmla="*/ 736 w 1039"/>
                    <a:gd name="T7" fmla="*/ 0 h 219"/>
                    <a:gd name="T8" fmla="*/ 671 w 1039"/>
                    <a:gd name="T9" fmla="*/ 1 h 219"/>
                    <a:gd name="T10" fmla="*/ 609 w 1039"/>
                    <a:gd name="T11" fmla="*/ 3 h 219"/>
                    <a:gd name="T12" fmla="*/ 547 w 1039"/>
                    <a:gd name="T13" fmla="*/ 6 h 219"/>
                    <a:gd name="T14" fmla="*/ 487 w 1039"/>
                    <a:gd name="T15" fmla="*/ 12 h 219"/>
                    <a:gd name="T16" fmla="*/ 457 w 1039"/>
                    <a:gd name="T17" fmla="*/ 15 h 219"/>
                    <a:gd name="T18" fmla="*/ 428 w 1039"/>
                    <a:gd name="T19" fmla="*/ 20 h 219"/>
                    <a:gd name="T20" fmla="*/ 398 w 1039"/>
                    <a:gd name="T21" fmla="*/ 25 h 219"/>
                    <a:gd name="T22" fmla="*/ 369 w 1039"/>
                    <a:gd name="T23" fmla="*/ 29 h 219"/>
                    <a:gd name="T24" fmla="*/ 338 w 1039"/>
                    <a:gd name="T25" fmla="*/ 36 h 219"/>
                    <a:gd name="T26" fmla="*/ 309 w 1039"/>
                    <a:gd name="T27" fmla="*/ 43 h 219"/>
                    <a:gd name="T28" fmla="*/ 279 w 1039"/>
                    <a:gd name="T29" fmla="*/ 50 h 219"/>
                    <a:gd name="T30" fmla="*/ 250 w 1039"/>
                    <a:gd name="T31" fmla="*/ 59 h 219"/>
                    <a:gd name="T32" fmla="*/ 219 w 1039"/>
                    <a:gd name="T33" fmla="*/ 68 h 219"/>
                    <a:gd name="T34" fmla="*/ 189 w 1039"/>
                    <a:gd name="T35" fmla="*/ 78 h 219"/>
                    <a:gd name="T36" fmla="*/ 159 w 1039"/>
                    <a:gd name="T37" fmla="*/ 89 h 219"/>
                    <a:gd name="T38" fmla="*/ 127 w 1039"/>
                    <a:gd name="T39" fmla="*/ 101 h 219"/>
                    <a:gd name="T40" fmla="*/ 96 w 1039"/>
                    <a:gd name="T41" fmla="*/ 114 h 219"/>
                    <a:gd name="T42" fmla="*/ 65 w 1039"/>
                    <a:gd name="T43" fmla="*/ 129 h 219"/>
                    <a:gd name="T44" fmla="*/ 33 w 1039"/>
                    <a:gd name="T45" fmla="*/ 144 h 219"/>
                    <a:gd name="T46" fmla="*/ 0 w 1039"/>
                    <a:gd name="T47" fmla="*/ 160 h 219"/>
                    <a:gd name="T48" fmla="*/ 30 w 1039"/>
                    <a:gd name="T49" fmla="*/ 219 h 219"/>
                    <a:gd name="T50" fmla="*/ 61 w 1039"/>
                    <a:gd name="T51" fmla="*/ 203 h 219"/>
                    <a:gd name="T52" fmla="*/ 92 w 1039"/>
                    <a:gd name="T53" fmla="*/ 188 h 219"/>
                    <a:gd name="T54" fmla="*/ 122 w 1039"/>
                    <a:gd name="T55" fmla="*/ 174 h 219"/>
                    <a:gd name="T56" fmla="*/ 152 w 1039"/>
                    <a:gd name="T57" fmla="*/ 162 h 219"/>
                    <a:gd name="T58" fmla="*/ 182 w 1039"/>
                    <a:gd name="T59" fmla="*/ 151 h 219"/>
                    <a:gd name="T60" fmla="*/ 211 w 1039"/>
                    <a:gd name="T61" fmla="*/ 140 h 219"/>
                    <a:gd name="T62" fmla="*/ 239 w 1039"/>
                    <a:gd name="T63" fmla="*/ 130 h 219"/>
                    <a:gd name="T64" fmla="*/ 268 w 1039"/>
                    <a:gd name="T65" fmla="*/ 121 h 219"/>
                    <a:gd name="T66" fmla="*/ 296 w 1039"/>
                    <a:gd name="T67" fmla="*/ 113 h 219"/>
                    <a:gd name="T68" fmla="*/ 325 w 1039"/>
                    <a:gd name="T69" fmla="*/ 106 h 219"/>
                    <a:gd name="T70" fmla="*/ 353 w 1039"/>
                    <a:gd name="T71" fmla="*/ 100 h 219"/>
                    <a:gd name="T72" fmla="*/ 380 w 1039"/>
                    <a:gd name="T73" fmla="*/ 94 h 219"/>
                    <a:gd name="T74" fmla="*/ 409 w 1039"/>
                    <a:gd name="T75" fmla="*/ 89 h 219"/>
                    <a:gd name="T76" fmla="*/ 437 w 1039"/>
                    <a:gd name="T77" fmla="*/ 85 h 219"/>
                    <a:gd name="T78" fmla="*/ 465 w 1039"/>
                    <a:gd name="T79" fmla="*/ 80 h 219"/>
                    <a:gd name="T80" fmla="*/ 494 w 1039"/>
                    <a:gd name="T81" fmla="*/ 78 h 219"/>
                    <a:gd name="T82" fmla="*/ 552 w 1039"/>
                    <a:gd name="T83" fmla="*/ 72 h 219"/>
                    <a:gd name="T84" fmla="*/ 612 w 1039"/>
                    <a:gd name="T85" fmla="*/ 69 h 219"/>
                    <a:gd name="T86" fmla="*/ 673 w 1039"/>
                    <a:gd name="T87" fmla="*/ 67 h 219"/>
                    <a:gd name="T88" fmla="*/ 737 w 1039"/>
                    <a:gd name="T89" fmla="*/ 65 h 219"/>
                    <a:gd name="T90" fmla="*/ 872 w 1039"/>
                    <a:gd name="T91" fmla="*/ 65 h 219"/>
                    <a:gd name="T92" fmla="*/ 1022 w 1039"/>
                    <a:gd name="T93" fmla="*/ 67 h 219"/>
                    <a:gd name="T94" fmla="*/ 1039 w 1039"/>
                    <a:gd name="T95" fmla="*/ 61 h 219"/>
                    <a:gd name="T96" fmla="*/ 1022 w 1039"/>
                    <a:gd name="T97" fmla="*/ 67 h 219"/>
                    <a:gd name="T98" fmla="*/ 1031 w 1039"/>
                    <a:gd name="T99" fmla="*/ 67 h 219"/>
                    <a:gd name="T100" fmla="*/ 1039 w 1039"/>
                    <a:gd name="T101" fmla="*/ 61 h 219"/>
                    <a:gd name="T102" fmla="*/ 1004 w 1039"/>
                    <a:gd name="T103" fmla="*/ 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9" h="219">
                      <a:moveTo>
                        <a:pt x="1004" y="5"/>
                      </a:moveTo>
                      <a:lnTo>
                        <a:pt x="1022" y="1"/>
                      </a:lnTo>
                      <a:lnTo>
                        <a:pt x="872" y="0"/>
                      </a:lnTo>
                      <a:lnTo>
                        <a:pt x="736" y="0"/>
                      </a:lnTo>
                      <a:lnTo>
                        <a:pt x="671" y="1"/>
                      </a:lnTo>
                      <a:lnTo>
                        <a:pt x="609" y="3"/>
                      </a:lnTo>
                      <a:lnTo>
                        <a:pt x="547" y="6"/>
                      </a:lnTo>
                      <a:lnTo>
                        <a:pt x="487" y="12"/>
                      </a:lnTo>
                      <a:lnTo>
                        <a:pt x="457" y="15"/>
                      </a:lnTo>
                      <a:lnTo>
                        <a:pt x="428" y="20"/>
                      </a:lnTo>
                      <a:lnTo>
                        <a:pt x="398" y="25"/>
                      </a:lnTo>
                      <a:lnTo>
                        <a:pt x="369" y="29"/>
                      </a:lnTo>
                      <a:lnTo>
                        <a:pt x="338" y="36"/>
                      </a:lnTo>
                      <a:lnTo>
                        <a:pt x="309" y="43"/>
                      </a:lnTo>
                      <a:lnTo>
                        <a:pt x="279" y="50"/>
                      </a:lnTo>
                      <a:lnTo>
                        <a:pt x="250" y="59"/>
                      </a:lnTo>
                      <a:lnTo>
                        <a:pt x="219" y="68"/>
                      </a:lnTo>
                      <a:lnTo>
                        <a:pt x="189" y="78"/>
                      </a:lnTo>
                      <a:lnTo>
                        <a:pt x="159" y="89"/>
                      </a:lnTo>
                      <a:lnTo>
                        <a:pt x="127" y="101"/>
                      </a:lnTo>
                      <a:lnTo>
                        <a:pt x="96" y="114"/>
                      </a:lnTo>
                      <a:lnTo>
                        <a:pt x="65" y="129"/>
                      </a:lnTo>
                      <a:lnTo>
                        <a:pt x="33" y="144"/>
                      </a:lnTo>
                      <a:lnTo>
                        <a:pt x="0" y="160"/>
                      </a:lnTo>
                      <a:lnTo>
                        <a:pt x="30" y="219"/>
                      </a:lnTo>
                      <a:lnTo>
                        <a:pt x="61" y="203"/>
                      </a:lnTo>
                      <a:lnTo>
                        <a:pt x="92" y="188"/>
                      </a:lnTo>
                      <a:lnTo>
                        <a:pt x="122" y="174"/>
                      </a:lnTo>
                      <a:lnTo>
                        <a:pt x="152" y="162"/>
                      </a:lnTo>
                      <a:lnTo>
                        <a:pt x="182" y="151"/>
                      </a:lnTo>
                      <a:lnTo>
                        <a:pt x="211" y="140"/>
                      </a:lnTo>
                      <a:lnTo>
                        <a:pt x="239" y="130"/>
                      </a:lnTo>
                      <a:lnTo>
                        <a:pt x="268" y="121"/>
                      </a:lnTo>
                      <a:lnTo>
                        <a:pt x="296" y="113"/>
                      </a:lnTo>
                      <a:lnTo>
                        <a:pt x="325" y="106"/>
                      </a:lnTo>
                      <a:lnTo>
                        <a:pt x="353" y="100"/>
                      </a:lnTo>
                      <a:lnTo>
                        <a:pt x="380" y="94"/>
                      </a:lnTo>
                      <a:lnTo>
                        <a:pt x="409" y="89"/>
                      </a:lnTo>
                      <a:lnTo>
                        <a:pt x="437" y="85"/>
                      </a:lnTo>
                      <a:lnTo>
                        <a:pt x="465" y="80"/>
                      </a:lnTo>
                      <a:lnTo>
                        <a:pt x="494" y="78"/>
                      </a:lnTo>
                      <a:lnTo>
                        <a:pt x="552" y="72"/>
                      </a:lnTo>
                      <a:lnTo>
                        <a:pt x="612" y="69"/>
                      </a:lnTo>
                      <a:lnTo>
                        <a:pt x="673" y="67"/>
                      </a:lnTo>
                      <a:lnTo>
                        <a:pt x="737" y="65"/>
                      </a:lnTo>
                      <a:lnTo>
                        <a:pt x="872" y="65"/>
                      </a:lnTo>
                      <a:lnTo>
                        <a:pt x="1022" y="67"/>
                      </a:lnTo>
                      <a:lnTo>
                        <a:pt x="1039" y="61"/>
                      </a:lnTo>
                      <a:lnTo>
                        <a:pt x="1022" y="67"/>
                      </a:lnTo>
                      <a:lnTo>
                        <a:pt x="1031" y="67"/>
                      </a:lnTo>
                      <a:lnTo>
                        <a:pt x="1039" y="61"/>
                      </a:lnTo>
                      <a:lnTo>
                        <a:pt x="1004" y="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3" name="Group 272"/>
              <p:cNvGrpSpPr>
                <a:grpSpLocks/>
              </p:cNvGrpSpPr>
              <p:nvPr/>
            </p:nvGrpSpPr>
            <p:grpSpPr bwMode="auto">
              <a:xfrm>
                <a:off x="3617" y="2901"/>
                <a:ext cx="356" cy="385"/>
                <a:chOff x="3617" y="2901"/>
                <a:chExt cx="356" cy="385"/>
              </a:xfrm>
            </p:grpSpPr>
            <p:sp>
              <p:nvSpPr>
                <p:cNvPr id="782" name="Freeform 781"/>
                <p:cNvSpPr>
                  <a:spLocks/>
                </p:cNvSpPr>
                <p:nvPr/>
              </p:nvSpPr>
              <p:spPr bwMode="auto">
                <a:xfrm>
                  <a:off x="3617" y="3180"/>
                  <a:ext cx="82" cy="106"/>
                </a:xfrm>
                <a:custGeom>
                  <a:avLst/>
                  <a:gdLst>
                    <a:gd name="T0" fmla="*/ 311 w 328"/>
                    <a:gd name="T1" fmla="*/ 0 h 427"/>
                    <a:gd name="T2" fmla="*/ 294 w 328"/>
                    <a:gd name="T3" fmla="*/ 4 h 427"/>
                    <a:gd name="T4" fmla="*/ 277 w 328"/>
                    <a:gd name="T5" fmla="*/ 15 h 427"/>
                    <a:gd name="T6" fmla="*/ 262 w 328"/>
                    <a:gd name="T7" fmla="*/ 26 h 427"/>
                    <a:gd name="T8" fmla="*/ 249 w 328"/>
                    <a:gd name="T9" fmla="*/ 37 h 427"/>
                    <a:gd name="T10" fmla="*/ 236 w 328"/>
                    <a:gd name="T11" fmla="*/ 49 h 427"/>
                    <a:gd name="T12" fmla="*/ 224 w 328"/>
                    <a:gd name="T13" fmla="*/ 61 h 427"/>
                    <a:gd name="T14" fmla="*/ 212 w 328"/>
                    <a:gd name="T15" fmla="*/ 73 h 427"/>
                    <a:gd name="T16" fmla="*/ 202 w 328"/>
                    <a:gd name="T17" fmla="*/ 85 h 427"/>
                    <a:gd name="T18" fmla="*/ 192 w 328"/>
                    <a:gd name="T19" fmla="*/ 99 h 427"/>
                    <a:gd name="T20" fmla="*/ 175 w 328"/>
                    <a:gd name="T21" fmla="*/ 124 h 427"/>
                    <a:gd name="T22" fmla="*/ 160 w 328"/>
                    <a:gd name="T23" fmla="*/ 150 h 427"/>
                    <a:gd name="T24" fmla="*/ 146 w 328"/>
                    <a:gd name="T25" fmla="*/ 175 h 427"/>
                    <a:gd name="T26" fmla="*/ 134 w 328"/>
                    <a:gd name="T27" fmla="*/ 201 h 427"/>
                    <a:gd name="T28" fmla="*/ 121 w 328"/>
                    <a:gd name="T29" fmla="*/ 225 h 427"/>
                    <a:gd name="T30" fmla="*/ 109 w 328"/>
                    <a:gd name="T31" fmla="*/ 249 h 427"/>
                    <a:gd name="T32" fmla="*/ 95 w 328"/>
                    <a:gd name="T33" fmla="*/ 272 h 427"/>
                    <a:gd name="T34" fmla="*/ 80 w 328"/>
                    <a:gd name="T35" fmla="*/ 295 h 427"/>
                    <a:gd name="T36" fmla="*/ 74 w 328"/>
                    <a:gd name="T37" fmla="*/ 305 h 427"/>
                    <a:gd name="T38" fmla="*/ 65 w 328"/>
                    <a:gd name="T39" fmla="*/ 316 h 427"/>
                    <a:gd name="T40" fmla="*/ 55 w 328"/>
                    <a:gd name="T41" fmla="*/ 326 h 427"/>
                    <a:gd name="T42" fmla="*/ 46 w 328"/>
                    <a:gd name="T43" fmla="*/ 335 h 427"/>
                    <a:gd name="T44" fmla="*/ 36 w 328"/>
                    <a:gd name="T45" fmla="*/ 345 h 427"/>
                    <a:gd name="T46" fmla="*/ 25 w 328"/>
                    <a:gd name="T47" fmla="*/ 354 h 427"/>
                    <a:gd name="T48" fmla="*/ 13 w 328"/>
                    <a:gd name="T49" fmla="*/ 363 h 427"/>
                    <a:gd name="T50" fmla="*/ 0 w 328"/>
                    <a:gd name="T51" fmla="*/ 371 h 427"/>
                    <a:gd name="T52" fmla="*/ 35 w 328"/>
                    <a:gd name="T53" fmla="*/ 427 h 427"/>
                    <a:gd name="T54" fmla="*/ 51 w 328"/>
                    <a:gd name="T55" fmla="*/ 417 h 427"/>
                    <a:gd name="T56" fmla="*/ 66 w 328"/>
                    <a:gd name="T57" fmla="*/ 405 h 427"/>
                    <a:gd name="T58" fmla="*/ 79 w 328"/>
                    <a:gd name="T59" fmla="*/ 394 h 427"/>
                    <a:gd name="T60" fmla="*/ 92 w 328"/>
                    <a:gd name="T61" fmla="*/ 383 h 427"/>
                    <a:gd name="T62" fmla="*/ 104 w 328"/>
                    <a:gd name="T63" fmla="*/ 370 h 427"/>
                    <a:gd name="T64" fmla="*/ 114 w 328"/>
                    <a:gd name="T65" fmla="*/ 358 h 427"/>
                    <a:gd name="T66" fmla="*/ 125 w 328"/>
                    <a:gd name="T67" fmla="*/ 345 h 427"/>
                    <a:gd name="T68" fmla="*/ 135 w 328"/>
                    <a:gd name="T69" fmla="*/ 332 h 427"/>
                    <a:gd name="T70" fmla="*/ 151 w 328"/>
                    <a:gd name="T71" fmla="*/ 307 h 427"/>
                    <a:gd name="T72" fmla="*/ 167 w 328"/>
                    <a:gd name="T73" fmla="*/ 280 h 427"/>
                    <a:gd name="T74" fmla="*/ 180 w 328"/>
                    <a:gd name="T75" fmla="*/ 255 h 427"/>
                    <a:gd name="T76" fmla="*/ 193 w 328"/>
                    <a:gd name="T77" fmla="*/ 229 h 427"/>
                    <a:gd name="T78" fmla="*/ 205 w 328"/>
                    <a:gd name="T79" fmla="*/ 205 h 427"/>
                    <a:gd name="T80" fmla="*/ 218 w 328"/>
                    <a:gd name="T81" fmla="*/ 182 h 427"/>
                    <a:gd name="T82" fmla="*/ 230 w 328"/>
                    <a:gd name="T83" fmla="*/ 159 h 427"/>
                    <a:gd name="T84" fmla="*/ 246 w 328"/>
                    <a:gd name="T85" fmla="*/ 136 h 427"/>
                    <a:gd name="T86" fmla="*/ 253 w 328"/>
                    <a:gd name="T87" fmla="*/ 126 h 427"/>
                    <a:gd name="T88" fmla="*/ 262 w 328"/>
                    <a:gd name="T89" fmla="*/ 116 h 427"/>
                    <a:gd name="T90" fmla="*/ 271 w 328"/>
                    <a:gd name="T91" fmla="*/ 107 h 427"/>
                    <a:gd name="T92" fmla="*/ 280 w 328"/>
                    <a:gd name="T93" fmla="*/ 96 h 427"/>
                    <a:gd name="T94" fmla="*/ 291 w 328"/>
                    <a:gd name="T95" fmla="*/ 87 h 427"/>
                    <a:gd name="T96" fmla="*/ 302 w 328"/>
                    <a:gd name="T97" fmla="*/ 78 h 427"/>
                    <a:gd name="T98" fmla="*/ 314 w 328"/>
                    <a:gd name="T99" fmla="*/ 69 h 427"/>
                    <a:gd name="T100" fmla="*/ 328 w 328"/>
                    <a:gd name="T101" fmla="*/ 61 h 427"/>
                    <a:gd name="T102" fmla="*/ 311 w 328"/>
                    <a:gd name="T103" fmla="*/ 66 h 427"/>
                    <a:gd name="T104" fmla="*/ 311 w 328"/>
                    <a:gd name="T105" fmla="*/ 0 h 427"/>
                    <a:gd name="T106" fmla="*/ 302 w 328"/>
                    <a:gd name="T107" fmla="*/ 0 h 427"/>
                    <a:gd name="T108" fmla="*/ 294 w 328"/>
                    <a:gd name="T109" fmla="*/ 4 h 427"/>
                    <a:gd name="T110" fmla="*/ 311 w 328"/>
                    <a:gd name="T111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8" h="427">
                      <a:moveTo>
                        <a:pt x="311" y="0"/>
                      </a:moveTo>
                      <a:lnTo>
                        <a:pt x="294" y="4"/>
                      </a:lnTo>
                      <a:lnTo>
                        <a:pt x="277" y="15"/>
                      </a:lnTo>
                      <a:lnTo>
                        <a:pt x="262" y="26"/>
                      </a:lnTo>
                      <a:lnTo>
                        <a:pt x="249" y="37"/>
                      </a:lnTo>
                      <a:lnTo>
                        <a:pt x="236" y="49"/>
                      </a:lnTo>
                      <a:lnTo>
                        <a:pt x="224" y="61"/>
                      </a:lnTo>
                      <a:lnTo>
                        <a:pt x="212" y="73"/>
                      </a:lnTo>
                      <a:lnTo>
                        <a:pt x="202" y="85"/>
                      </a:lnTo>
                      <a:lnTo>
                        <a:pt x="192" y="99"/>
                      </a:lnTo>
                      <a:lnTo>
                        <a:pt x="175" y="124"/>
                      </a:lnTo>
                      <a:lnTo>
                        <a:pt x="160" y="150"/>
                      </a:lnTo>
                      <a:lnTo>
                        <a:pt x="146" y="175"/>
                      </a:lnTo>
                      <a:lnTo>
                        <a:pt x="134" y="201"/>
                      </a:lnTo>
                      <a:lnTo>
                        <a:pt x="121" y="225"/>
                      </a:lnTo>
                      <a:lnTo>
                        <a:pt x="109" y="249"/>
                      </a:lnTo>
                      <a:lnTo>
                        <a:pt x="95" y="272"/>
                      </a:lnTo>
                      <a:lnTo>
                        <a:pt x="80" y="295"/>
                      </a:lnTo>
                      <a:lnTo>
                        <a:pt x="74" y="305"/>
                      </a:lnTo>
                      <a:lnTo>
                        <a:pt x="65" y="316"/>
                      </a:lnTo>
                      <a:lnTo>
                        <a:pt x="55" y="326"/>
                      </a:lnTo>
                      <a:lnTo>
                        <a:pt x="46" y="335"/>
                      </a:lnTo>
                      <a:lnTo>
                        <a:pt x="36" y="345"/>
                      </a:lnTo>
                      <a:lnTo>
                        <a:pt x="25" y="354"/>
                      </a:lnTo>
                      <a:lnTo>
                        <a:pt x="13" y="363"/>
                      </a:lnTo>
                      <a:lnTo>
                        <a:pt x="0" y="371"/>
                      </a:lnTo>
                      <a:lnTo>
                        <a:pt x="35" y="427"/>
                      </a:lnTo>
                      <a:lnTo>
                        <a:pt x="51" y="417"/>
                      </a:lnTo>
                      <a:lnTo>
                        <a:pt x="66" y="405"/>
                      </a:lnTo>
                      <a:lnTo>
                        <a:pt x="79" y="394"/>
                      </a:lnTo>
                      <a:lnTo>
                        <a:pt x="92" y="383"/>
                      </a:lnTo>
                      <a:lnTo>
                        <a:pt x="104" y="370"/>
                      </a:lnTo>
                      <a:lnTo>
                        <a:pt x="114" y="358"/>
                      </a:lnTo>
                      <a:lnTo>
                        <a:pt x="125" y="345"/>
                      </a:lnTo>
                      <a:lnTo>
                        <a:pt x="135" y="332"/>
                      </a:lnTo>
                      <a:lnTo>
                        <a:pt x="151" y="307"/>
                      </a:lnTo>
                      <a:lnTo>
                        <a:pt x="167" y="280"/>
                      </a:lnTo>
                      <a:lnTo>
                        <a:pt x="180" y="255"/>
                      </a:lnTo>
                      <a:lnTo>
                        <a:pt x="193" y="229"/>
                      </a:lnTo>
                      <a:lnTo>
                        <a:pt x="205" y="205"/>
                      </a:lnTo>
                      <a:lnTo>
                        <a:pt x="218" y="182"/>
                      </a:lnTo>
                      <a:lnTo>
                        <a:pt x="230" y="159"/>
                      </a:lnTo>
                      <a:lnTo>
                        <a:pt x="246" y="136"/>
                      </a:lnTo>
                      <a:lnTo>
                        <a:pt x="253" y="126"/>
                      </a:lnTo>
                      <a:lnTo>
                        <a:pt x="262" y="116"/>
                      </a:lnTo>
                      <a:lnTo>
                        <a:pt x="271" y="107"/>
                      </a:lnTo>
                      <a:lnTo>
                        <a:pt x="280" y="96"/>
                      </a:lnTo>
                      <a:lnTo>
                        <a:pt x="291" y="87"/>
                      </a:lnTo>
                      <a:lnTo>
                        <a:pt x="302" y="78"/>
                      </a:lnTo>
                      <a:lnTo>
                        <a:pt x="314" y="69"/>
                      </a:lnTo>
                      <a:lnTo>
                        <a:pt x="328" y="61"/>
                      </a:lnTo>
                      <a:lnTo>
                        <a:pt x="311" y="66"/>
                      </a:lnTo>
                      <a:lnTo>
                        <a:pt x="311" y="0"/>
                      </a:lnTo>
                      <a:lnTo>
                        <a:pt x="302" y="0"/>
                      </a:lnTo>
                      <a:lnTo>
                        <a:pt x="294" y="4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3" name="Freeform 782"/>
                <p:cNvSpPr>
                  <a:spLocks/>
                </p:cNvSpPr>
                <p:nvPr/>
              </p:nvSpPr>
              <p:spPr bwMode="auto">
                <a:xfrm>
                  <a:off x="3695" y="3180"/>
                  <a:ext cx="118" cy="30"/>
                </a:xfrm>
                <a:custGeom>
                  <a:avLst/>
                  <a:gdLst>
                    <a:gd name="T0" fmla="*/ 445 w 474"/>
                    <a:gd name="T1" fmla="*/ 58 h 121"/>
                    <a:gd name="T2" fmla="*/ 466 w 474"/>
                    <a:gd name="T3" fmla="*/ 56 h 121"/>
                    <a:gd name="T4" fmla="*/ 368 w 474"/>
                    <a:gd name="T5" fmla="*/ 37 h 121"/>
                    <a:gd name="T6" fmla="*/ 293 w 474"/>
                    <a:gd name="T7" fmla="*/ 24 h 121"/>
                    <a:gd name="T8" fmla="*/ 234 w 474"/>
                    <a:gd name="T9" fmla="*/ 14 h 121"/>
                    <a:gd name="T10" fmla="*/ 186 w 474"/>
                    <a:gd name="T11" fmla="*/ 7 h 121"/>
                    <a:gd name="T12" fmla="*/ 143 w 474"/>
                    <a:gd name="T13" fmla="*/ 3 h 121"/>
                    <a:gd name="T14" fmla="*/ 102 w 474"/>
                    <a:gd name="T15" fmla="*/ 1 h 121"/>
                    <a:gd name="T16" fmla="*/ 56 w 474"/>
                    <a:gd name="T17" fmla="*/ 0 h 121"/>
                    <a:gd name="T18" fmla="*/ 0 w 474"/>
                    <a:gd name="T19" fmla="*/ 0 h 121"/>
                    <a:gd name="T20" fmla="*/ 0 w 474"/>
                    <a:gd name="T21" fmla="*/ 66 h 121"/>
                    <a:gd name="T22" fmla="*/ 54 w 474"/>
                    <a:gd name="T23" fmla="*/ 66 h 121"/>
                    <a:gd name="T24" fmla="*/ 100 w 474"/>
                    <a:gd name="T25" fmla="*/ 67 h 121"/>
                    <a:gd name="T26" fmla="*/ 139 w 474"/>
                    <a:gd name="T27" fmla="*/ 68 h 121"/>
                    <a:gd name="T28" fmla="*/ 178 w 474"/>
                    <a:gd name="T29" fmla="*/ 73 h 121"/>
                    <a:gd name="T30" fmla="*/ 224 w 474"/>
                    <a:gd name="T31" fmla="*/ 78 h 121"/>
                    <a:gd name="T32" fmla="*/ 282 w 474"/>
                    <a:gd name="T33" fmla="*/ 89 h 121"/>
                    <a:gd name="T34" fmla="*/ 357 w 474"/>
                    <a:gd name="T35" fmla="*/ 102 h 121"/>
                    <a:gd name="T36" fmla="*/ 453 w 474"/>
                    <a:gd name="T37" fmla="*/ 120 h 121"/>
                    <a:gd name="T38" fmla="*/ 474 w 474"/>
                    <a:gd name="T39" fmla="*/ 117 h 121"/>
                    <a:gd name="T40" fmla="*/ 453 w 474"/>
                    <a:gd name="T41" fmla="*/ 120 h 121"/>
                    <a:gd name="T42" fmla="*/ 463 w 474"/>
                    <a:gd name="T43" fmla="*/ 121 h 121"/>
                    <a:gd name="T44" fmla="*/ 474 w 474"/>
                    <a:gd name="T45" fmla="*/ 117 h 121"/>
                    <a:gd name="T46" fmla="*/ 445 w 474"/>
                    <a:gd name="T47" fmla="*/ 5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4" h="121">
                      <a:moveTo>
                        <a:pt x="445" y="58"/>
                      </a:moveTo>
                      <a:lnTo>
                        <a:pt x="466" y="56"/>
                      </a:lnTo>
                      <a:lnTo>
                        <a:pt x="368" y="37"/>
                      </a:lnTo>
                      <a:lnTo>
                        <a:pt x="293" y="24"/>
                      </a:lnTo>
                      <a:lnTo>
                        <a:pt x="234" y="14"/>
                      </a:lnTo>
                      <a:lnTo>
                        <a:pt x="186" y="7"/>
                      </a:lnTo>
                      <a:lnTo>
                        <a:pt x="143" y="3"/>
                      </a:lnTo>
                      <a:lnTo>
                        <a:pt x="102" y="1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4" y="66"/>
                      </a:lnTo>
                      <a:lnTo>
                        <a:pt x="100" y="67"/>
                      </a:lnTo>
                      <a:lnTo>
                        <a:pt x="139" y="68"/>
                      </a:lnTo>
                      <a:lnTo>
                        <a:pt x="178" y="73"/>
                      </a:lnTo>
                      <a:lnTo>
                        <a:pt x="224" y="78"/>
                      </a:lnTo>
                      <a:lnTo>
                        <a:pt x="282" y="89"/>
                      </a:lnTo>
                      <a:lnTo>
                        <a:pt x="357" y="102"/>
                      </a:lnTo>
                      <a:lnTo>
                        <a:pt x="453" y="120"/>
                      </a:lnTo>
                      <a:lnTo>
                        <a:pt x="474" y="117"/>
                      </a:lnTo>
                      <a:lnTo>
                        <a:pt x="453" y="120"/>
                      </a:lnTo>
                      <a:lnTo>
                        <a:pt x="463" y="121"/>
                      </a:lnTo>
                      <a:lnTo>
                        <a:pt x="474" y="117"/>
                      </a:lnTo>
                      <a:lnTo>
                        <a:pt x="445" y="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4" name="Freeform 783"/>
                <p:cNvSpPr>
                  <a:spLocks/>
                </p:cNvSpPr>
                <p:nvPr/>
              </p:nvSpPr>
              <p:spPr bwMode="auto">
                <a:xfrm>
                  <a:off x="3806" y="3158"/>
                  <a:ext cx="84" cy="51"/>
                </a:xfrm>
                <a:custGeom>
                  <a:avLst/>
                  <a:gdLst>
                    <a:gd name="T0" fmla="*/ 277 w 336"/>
                    <a:gd name="T1" fmla="*/ 17 h 206"/>
                    <a:gd name="T2" fmla="*/ 297 w 336"/>
                    <a:gd name="T3" fmla="*/ 0 h 206"/>
                    <a:gd name="T4" fmla="*/ 276 w 336"/>
                    <a:gd name="T5" fmla="*/ 7 h 206"/>
                    <a:gd name="T6" fmla="*/ 257 w 336"/>
                    <a:gd name="T7" fmla="*/ 14 h 206"/>
                    <a:gd name="T8" fmla="*/ 239 w 336"/>
                    <a:gd name="T9" fmla="*/ 22 h 206"/>
                    <a:gd name="T10" fmla="*/ 221 w 336"/>
                    <a:gd name="T11" fmla="*/ 30 h 206"/>
                    <a:gd name="T12" fmla="*/ 189 w 336"/>
                    <a:gd name="T13" fmla="*/ 45 h 206"/>
                    <a:gd name="T14" fmla="*/ 157 w 336"/>
                    <a:gd name="T15" fmla="*/ 62 h 206"/>
                    <a:gd name="T16" fmla="*/ 125 w 336"/>
                    <a:gd name="T17" fmla="*/ 80 h 206"/>
                    <a:gd name="T18" fmla="*/ 90 w 336"/>
                    <a:gd name="T19" fmla="*/ 100 h 206"/>
                    <a:gd name="T20" fmla="*/ 49 w 336"/>
                    <a:gd name="T21" fmla="*/ 122 h 206"/>
                    <a:gd name="T22" fmla="*/ 0 w 336"/>
                    <a:gd name="T23" fmla="*/ 147 h 206"/>
                    <a:gd name="T24" fmla="*/ 29 w 336"/>
                    <a:gd name="T25" fmla="*/ 206 h 206"/>
                    <a:gd name="T26" fmla="*/ 79 w 336"/>
                    <a:gd name="T27" fmla="*/ 181 h 206"/>
                    <a:gd name="T28" fmla="*/ 122 w 336"/>
                    <a:gd name="T29" fmla="*/ 158 h 206"/>
                    <a:gd name="T30" fmla="*/ 157 w 336"/>
                    <a:gd name="T31" fmla="*/ 138 h 206"/>
                    <a:gd name="T32" fmla="*/ 189 w 336"/>
                    <a:gd name="T33" fmla="*/ 120 h 206"/>
                    <a:gd name="T34" fmla="*/ 218 w 336"/>
                    <a:gd name="T35" fmla="*/ 104 h 206"/>
                    <a:gd name="T36" fmla="*/ 248 w 336"/>
                    <a:gd name="T37" fmla="*/ 89 h 206"/>
                    <a:gd name="T38" fmla="*/ 264 w 336"/>
                    <a:gd name="T39" fmla="*/ 82 h 206"/>
                    <a:gd name="T40" fmla="*/ 280 w 336"/>
                    <a:gd name="T41" fmla="*/ 75 h 206"/>
                    <a:gd name="T42" fmla="*/ 298 w 336"/>
                    <a:gd name="T43" fmla="*/ 70 h 206"/>
                    <a:gd name="T44" fmla="*/ 317 w 336"/>
                    <a:gd name="T45" fmla="*/ 63 h 206"/>
                    <a:gd name="T46" fmla="*/ 336 w 336"/>
                    <a:gd name="T47" fmla="*/ 46 h 206"/>
                    <a:gd name="T48" fmla="*/ 317 w 336"/>
                    <a:gd name="T49" fmla="*/ 63 h 206"/>
                    <a:gd name="T50" fmla="*/ 331 w 336"/>
                    <a:gd name="T51" fmla="*/ 58 h 206"/>
                    <a:gd name="T52" fmla="*/ 336 w 336"/>
                    <a:gd name="T53" fmla="*/ 46 h 206"/>
                    <a:gd name="T54" fmla="*/ 277 w 336"/>
                    <a:gd name="T55" fmla="*/ 17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6" h="206">
                      <a:moveTo>
                        <a:pt x="277" y="17"/>
                      </a:moveTo>
                      <a:lnTo>
                        <a:pt x="297" y="0"/>
                      </a:lnTo>
                      <a:lnTo>
                        <a:pt x="276" y="7"/>
                      </a:lnTo>
                      <a:lnTo>
                        <a:pt x="257" y="14"/>
                      </a:lnTo>
                      <a:lnTo>
                        <a:pt x="239" y="22"/>
                      </a:lnTo>
                      <a:lnTo>
                        <a:pt x="221" y="30"/>
                      </a:lnTo>
                      <a:lnTo>
                        <a:pt x="189" y="45"/>
                      </a:lnTo>
                      <a:lnTo>
                        <a:pt x="157" y="62"/>
                      </a:lnTo>
                      <a:lnTo>
                        <a:pt x="125" y="80"/>
                      </a:lnTo>
                      <a:lnTo>
                        <a:pt x="90" y="100"/>
                      </a:lnTo>
                      <a:lnTo>
                        <a:pt x="49" y="122"/>
                      </a:lnTo>
                      <a:lnTo>
                        <a:pt x="0" y="147"/>
                      </a:lnTo>
                      <a:lnTo>
                        <a:pt x="29" y="206"/>
                      </a:lnTo>
                      <a:lnTo>
                        <a:pt x="79" y="181"/>
                      </a:lnTo>
                      <a:lnTo>
                        <a:pt x="122" y="158"/>
                      </a:lnTo>
                      <a:lnTo>
                        <a:pt x="157" y="138"/>
                      </a:lnTo>
                      <a:lnTo>
                        <a:pt x="189" y="120"/>
                      </a:lnTo>
                      <a:lnTo>
                        <a:pt x="218" y="104"/>
                      </a:lnTo>
                      <a:lnTo>
                        <a:pt x="248" y="89"/>
                      </a:lnTo>
                      <a:lnTo>
                        <a:pt x="264" y="82"/>
                      </a:lnTo>
                      <a:lnTo>
                        <a:pt x="280" y="75"/>
                      </a:lnTo>
                      <a:lnTo>
                        <a:pt x="298" y="70"/>
                      </a:lnTo>
                      <a:lnTo>
                        <a:pt x="317" y="63"/>
                      </a:lnTo>
                      <a:lnTo>
                        <a:pt x="336" y="46"/>
                      </a:lnTo>
                      <a:lnTo>
                        <a:pt x="317" y="63"/>
                      </a:lnTo>
                      <a:lnTo>
                        <a:pt x="331" y="58"/>
                      </a:lnTo>
                      <a:lnTo>
                        <a:pt x="336" y="46"/>
                      </a:lnTo>
                      <a:lnTo>
                        <a:pt x="277" y="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5" name="Freeform 784"/>
                <p:cNvSpPr>
                  <a:spLocks/>
                </p:cNvSpPr>
                <p:nvPr/>
              </p:nvSpPr>
              <p:spPr bwMode="auto">
                <a:xfrm>
                  <a:off x="3875" y="3062"/>
                  <a:ext cx="84" cy="107"/>
                </a:xfrm>
                <a:custGeom>
                  <a:avLst/>
                  <a:gdLst>
                    <a:gd name="T0" fmla="*/ 271 w 337"/>
                    <a:gd name="T1" fmla="*/ 24 h 429"/>
                    <a:gd name="T2" fmla="*/ 289 w 337"/>
                    <a:gd name="T3" fmla="*/ 0 h 429"/>
                    <a:gd name="T4" fmla="*/ 272 w 337"/>
                    <a:gd name="T5" fmla="*/ 9 h 429"/>
                    <a:gd name="T6" fmla="*/ 256 w 337"/>
                    <a:gd name="T7" fmla="*/ 18 h 429"/>
                    <a:gd name="T8" fmla="*/ 241 w 337"/>
                    <a:gd name="T9" fmla="*/ 27 h 429"/>
                    <a:gd name="T10" fmla="*/ 226 w 337"/>
                    <a:gd name="T11" fmla="*/ 37 h 429"/>
                    <a:gd name="T12" fmla="*/ 213 w 337"/>
                    <a:gd name="T13" fmla="*/ 46 h 429"/>
                    <a:gd name="T14" fmla="*/ 200 w 337"/>
                    <a:gd name="T15" fmla="*/ 56 h 429"/>
                    <a:gd name="T16" fmla="*/ 188 w 337"/>
                    <a:gd name="T17" fmla="*/ 68 h 429"/>
                    <a:gd name="T18" fmla="*/ 176 w 337"/>
                    <a:gd name="T19" fmla="*/ 79 h 429"/>
                    <a:gd name="T20" fmla="*/ 155 w 337"/>
                    <a:gd name="T21" fmla="*/ 101 h 429"/>
                    <a:gd name="T22" fmla="*/ 135 w 337"/>
                    <a:gd name="T23" fmla="*/ 124 h 429"/>
                    <a:gd name="T24" fmla="*/ 118 w 337"/>
                    <a:gd name="T25" fmla="*/ 148 h 429"/>
                    <a:gd name="T26" fmla="*/ 104 w 337"/>
                    <a:gd name="T27" fmla="*/ 173 h 429"/>
                    <a:gd name="T28" fmla="*/ 89 w 337"/>
                    <a:gd name="T29" fmla="*/ 199 h 429"/>
                    <a:gd name="T30" fmla="*/ 76 w 337"/>
                    <a:gd name="T31" fmla="*/ 226 h 429"/>
                    <a:gd name="T32" fmla="*/ 64 w 337"/>
                    <a:gd name="T33" fmla="*/ 253 h 429"/>
                    <a:gd name="T34" fmla="*/ 51 w 337"/>
                    <a:gd name="T35" fmla="*/ 281 h 429"/>
                    <a:gd name="T36" fmla="*/ 28 w 337"/>
                    <a:gd name="T37" fmla="*/ 339 h 429"/>
                    <a:gd name="T38" fmla="*/ 0 w 337"/>
                    <a:gd name="T39" fmla="*/ 400 h 429"/>
                    <a:gd name="T40" fmla="*/ 59 w 337"/>
                    <a:gd name="T41" fmla="*/ 429 h 429"/>
                    <a:gd name="T42" fmla="*/ 88 w 337"/>
                    <a:gd name="T43" fmla="*/ 365 h 429"/>
                    <a:gd name="T44" fmla="*/ 113 w 337"/>
                    <a:gd name="T45" fmla="*/ 307 h 429"/>
                    <a:gd name="T46" fmla="*/ 124 w 337"/>
                    <a:gd name="T47" fmla="*/ 280 h 429"/>
                    <a:gd name="T48" fmla="*/ 135 w 337"/>
                    <a:gd name="T49" fmla="*/ 254 h 429"/>
                    <a:gd name="T50" fmla="*/ 148 w 337"/>
                    <a:gd name="T51" fmla="*/ 229 h 429"/>
                    <a:gd name="T52" fmla="*/ 160 w 337"/>
                    <a:gd name="T53" fmla="*/ 206 h 429"/>
                    <a:gd name="T54" fmla="*/ 174 w 337"/>
                    <a:gd name="T55" fmla="*/ 185 h 429"/>
                    <a:gd name="T56" fmla="*/ 189 w 337"/>
                    <a:gd name="T57" fmla="*/ 164 h 429"/>
                    <a:gd name="T58" fmla="*/ 205 w 337"/>
                    <a:gd name="T59" fmla="*/ 144 h 429"/>
                    <a:gd name="T60" fmla="*/ 223 w 337"/>
                    <a:gd name="T61" fmla="*/ 124 h 429"/>
                    <a:gd name="T62" fmla="*/ 232 w 337"/>
                    <a:gd name="T63" fmla="*/ 116 h 429"/>
                    <a:gd name="T64" fmla="*/ 242 w 337"/>
                    <a:gd name="T65" fmla="*/ 107 h 429"/>
                    <a:gd name="T66" fmla="*/ 252 w 337"/>
                    <a:gd name="T67" fmla="*/ 98 h 429"/>
                    <a:gd name="T68" fmla="*/ 265 w 337"/>
                    <a:gd name="T69" fmla="*/ 90 h 429"/>
                    <a:gd name="T70" fmla="*/ 276 w 337"/>
                    <a:gd name="T71" fmla="*/ 82 h 429"/>
                    <a:gd name="T72" fmla="*/ 290 w 337"/>
                    <a:gd name="T73" fmla="*/ 73 h 429"/>
                    <a:gd name="T74" fmla="*/ 304 w 337"/>
                    <a:gd name="T75" fmla="*/ 65 h 429"/>
                    <a:gd name="T76" fmla="*/ 318 w 337"/>
                    <a:gd name="T77" fmla="*/ 59 h 429"/>
                    <a:gd name="T78" fmla="*/ 337 w 337"/>
                    <a:gd name="T79" fmla="*/ 32 h 429"/>
                    <a:gd name="T80" fmla="*/ 318 w 337"/>
                    <a:gd name="T81" fmla="*/ 59 h 429"/>
                    <a:gd name="T82" fmla="*/ 334 w 337"/>
                    <a:gd name="T83" fmla="*/ 51 h 429"/>
                    <a:gd name="T84" fmla="*/ 337 w 337"/>
                    <a:gd name="T85" fmla="*/ 32 h 429"/>
                    <a:gd name="T86" fmla="*/ 271 w 337"/>
                    <a:gd name="T87" fmla="*/ 24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37" h="429">
                      <a:moveTo>
                        <a:pt x="271" y="24"/>
                      </a:moveTo>
                      <a:lnTo>
                        <a:pt x="289" y="0"/>
                      </a:lnTo>
                      <a:lnTo>
                        <a:pt x="272" y="9"/>
                      </a:lnTo>
                      <a:lnTo>
                        <a:pt x="256" y="18"/>
                      </a:lnTo>
                      <a:lnTo>
                        <a:pt x="241" y="27"/>
                      </a:lnTo>
                      <a:lnTo>
                        <a:pt x="226" y="37"/>
                      </a:lnTo>
                      <a:lnTo>
                        <a:pt x="213" y="46"/>
                      </a:lnTo>
                      <a:lnTo>
                        <a:pt x="200" y="56"/>
                      </a:lnTo>
                      <a:lnTo>
                        <a:pt x="188" y="68"/>
                      </a:lnTo>
                      <a:lnTo>
                        <a:pt x="176" y="79"/>
                      </a:lnTo>
                      <a:lnTo>
                        <a:pt x="155" y="101"/>
                      </a:lnTo>
                      <a:lnTo>
                        <a:pt x="135" y="124"/>
                      </a:lnTo>
                      <a:lnTo>
                        <a:pt x="118" y="148"/>
                      </a:lnTo>
                      <a:lnTo>
                        <a:pt x="104" y="173"/>
                      </a:lnTo>
                      <a:lnTo>
                        <a:pt x="89" y="199"/>
                      </a:lnTo>
                      <a:lnTo>
                        <a:pt x="76" y="226"/>
                      </a:lnTo>
                      <a:lnTo>
                        <a:pt x="64" y="253"/>
                      </a:lnTo>
                      <a:lnTo>
                        <a:pt x="51" y="281"/>
                      </a:lnTo>
                      <a:lnTo>
                        <a:pt x="28" y="339"/>
                      </a:lnTo>
                      <a:lnTo>
                        <a:pt x="0" y="400"/>
                      </a:lnTo>
                      <a:lnTo>
                        <a:pt x="59" y="429"/>
                      </a:lnTo>
                      <a:lnTo>
                        <a:pt x="88" y="365"/>
                      </a:lnTo>
                      <a:lnTo>
                        <a:pt x="113" y="307"/>
                      </a:lnTo>
                      <a:lnTo>
                        <a:pt x="124" y="280"/>
                      </a:lnTo>
                      <a:lnTo>
                        <a:pt x="135" y="254"/>
                      </a:lnTo>
                      <a:lnTo>
                        <a:pt x="148" y="229"/>
                      </a:lnTo>
                      <a:lnTo>
                        <a:pt x="160" y="206"/>
                      </a:lnTo>
                      <a:lnTo>
                        <a:pt x="174" y="185"/>
                      </a:lnTo>
                      <a:lnTo>
                        <a:pt x="189" y="164"/>
                      </a:lnTo>
                      <a:lnTo>
                        <a:pt x="205" y="144"/>
                      </a:lnTo>
                      <a:lnTo>
                        <a:pt x="223" y="124"/>
                      </a:lnTo>
                      <a:lnTo>
                        <a:pt x="232" y="116"/>
                      </a:lnTo>
                      <a:lnTo>
                        <a:pt x="242" y="107"/>
                      </a:lnTo>
                      <a:lnTo>
                        <a:pt x="252" y="98"/>
                      </a:lnTo>
                      <a:lnTo>
                        <a:pt x="265" y="90"/>
                      </a:lnTo>
                      <a:lnTo>
                        <a:pt x="276" y="82"/>
                      </a:lnTo>
                      <a:lnTo>
                        <a:pt x="290" y="73"/>
                      </a:lnTo>
                      <a:lnTo>
                        <a:pt x="304" y="65"/>
                      </a:lnTo>
                      <a:lnTo>
                        <a:pt x="318" y="59"/>
                      </a:lnTo>
                      <a:lnTo>
                        <a:pt x="337" y="32"/>
                      </a:lnTo>
                      <a:lnTo>
                        <a:pt x="318" y="59"/>
                      </a:lnTo>
                      <a:lnTo>
                        <a:pt x="334" y="51"/>
                      </a:lnTo>
                      <a:lnTo>
                        <a:pt x="337" y="32"/>
                      </a:lnTo>
                      <a:lnTo>
                        <a:pt x="271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6" name="Freeform 785"/>
                <p:cNvSpPr>
                  <a:spLocks/>
                </p:cNvSpPr>
                <p:nvPr/>
              </p:nvSpPr>
              <p:spPr bwMode="auto">
                <a:xfrm>
                  <a:off x="3931" y="2986"/>
                  <a:ext cx="29" cy="84"/>
                </a:xfrm>
                <a:custGeom>
                  <a:avLst/>
                  <a:gdLst>
                    <a:gd name="T0" fmla="*/ 5 w 114"/>
                    <a:gd name="T1" fmla="*/ 0 h 337"/>
                    <a:gd name="T2" fmla="*/ 0 w 114"/>
                    <a:gd name="T3" fmla="*/ 16 h 337"/>
                    <a:gd name="T4" fmla="*/ 1 w 114"/>
                    <a:gd name="T5" fmla="*/ 37 h 337"/>
                    <a:gd name="T6" fmla="*/ 2 w 114"/>
                    <a:gd name="T7" fmla="*/ 57 h 337"/>
                    <a:gd name="T8" fmla="*/ 6 w 114"/>
                    <a:gd name="T9" fmla="*/ 79 h 337"/>
                    <a:gd name="T10" fmla="*/ 9 w 114"/>
                    <a:gd name="T11" fmla="*/ 101 h 337"/>
                    <a:gd name="T12" fmla="*/ 18 w 114"/>
                    <a:gd name="T13" fmla="*/ 147 h 337"/>
                    <a:gd name="T14" fmla="*/ 27 w 114"/>
                    <a:gd name="T15" fmla="*/ 192 h 337"/>
                    <a:gd name="T16" fmla="*/ 36 w 114"/>
                    <a:gd name="T17" fmla="*/ 235 h 337"/>
                    <a:gd name="T18" fmla="*/ 43 w 114"/>
                    <a:gd name="T19" fmla="*/ 276 h 337"/>
                    <a:gd name="T20" fmla="*/ 45 w 114"/>
                    <a:gd name="T21" fmla="*/ 293 h 337"/>
                    <a:gd name="T22" fmla="*/ 47 w 114"/>
                    <a:gd name="T23" fmla="*/ 308 h 337"/>
                    <a:gd name="T24" fmla="*/ 48 w 114"/>
                    <a:gd name="T25" fmla="*/ 320 h 337"/>
                    <a:gd name="T26" fmla="*/ 47 w 114"/>
                    <a:gd name="T27" fmla="*/ 329 h 337"/>
                    <a:gd name="T28" fmla="*/ 113 w 114"/>
                    <a:gd name="T29" fmla="*/ 337 h 337"/>
                    <a:gd name="T30" fmla="*/ 114 w 114"/>
                    <a:gd name="T31" fmla="*/ 322 h 337"/>
                    <a:gd name="T32" fmla="*/ 113 w 114"/>
                    <a:gd name="T33" fmla="*/ 303 h 337"/>
                    <a:gd name="T34" fmla="*/ 111 w 114"/>
                    <a:gd name="T35" fmla="*/ 285 h 337"/>
                    <a:gd name="T36" fmla="*/ 108 w 114"/>
                    <a:gd name="T37" fmla="*/ 265 h 337"/>
                    <a:gd name="T38" fmla="*/ 101 w 114"/>
                    <a:gd name="T39" fmla="*/ 224 h 337"/>
                    <a:gd name="T40" fmla="*/ 92 w 114"/>
                    <a:gd name="T41" fmla="*/ 178 h 337"/>
                    <a:gd name="T42" fmla="*/ 82 w 114"/>
                    <a:gd name="T43" fmla="*/ 134 h 337"/>
                    <a:gd name="T44" fmla="*/ 74 w 114"/>
                    <a:gd name="T45" fmla="*/ 90 h 337"/>
                    <a:gd name="T46" fmla="*/ 70 w 114"/>
                    <a:gd name="T47" fmla="*/ 69 h 337"/>
                    <a:gd name="T48" fmla="*/ 68 w 114"/>
                    <a:gd name="T49" fmla="*/ 50 h 337"/>
                    <a:gd name="T50" fmla="*/ 67 w 114"/>
                    <a:gd name="T51" fmla="*/ 32 h 337"/>
                    <a:gd name="T52" fmla="*/ 66 w 114"/>
                    <a:gd name="T53" fmla="*/ 16 h 337"/>
                    <a:gd name="T54" fmla="*/ 61 w 114"/>
                    <a:gd name="T55" fmla="*/ 33 h 337"/>
                    <a:gd name="T56" fmla="*/ 5 w 114"/>
                    <a:gd name="T57" fmla="*/ 0 h 337"/>
                    <a:gd name="T58" fmla="*/ 0 w 114"/>
                    <a:gd name="T59" fmla="*/ 7 h 337"/>
                    <a:gd name="T60" fmla="*/ 0 w 114"/>
                    <a:gd name="T61" fmla="*/ 16 h 337"/>
                    <a:gd name="T62" fmla="*/ 5 w 114"/>
                    <a:gd name="T63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4" h="337">
                      <a:moveTo>
                        <a:pt x="5" y="0"/>
                      </a:moveTo>
                      <a:lnTo>
                        <a:pt x="0" y="16"/>
                      </a:lnTo>
                      <a:lnTo>
                        <a:pt x="1" y="37"/>
                      </a:lnTo>
                      <a:lnTo>
                        <a:pt x="2" y="57"/>
                      </a:lnTo>
                      <a:lnTo>
                        <a:pt x="6" y="79"/>
                      </a:lnTo>
                      <a:lnTo>
                        <a:pt x="9" y="101"/>
                      </a:lnTo>
                      <a:lnTo>
                        <a:pt x="18" y="147"/>
                      </a:lnTo>
                      <a:lnTo>
                        <a:pt x="27" y="192"/>
                      </a:lnTo>
                      <a:lnTo>
                        <a:pt x="36" y="235"/>
                      </a:lnTo>
                      <a:lnTo>
                        <a:pt x="43" y="276"/>
                      </a:lnTo>
                      <a:lnTo>
                        <a:pt x="45" y="293"/>
                      </a:lnTo>
                      <a:lnTo>
                        <a:pt x="47" y="308"/>
                      </a:lnTo>
                      <a:lnTo>
                        <a:pt x="48" y="320"/>
                      </a:lnTo>
                      <a:lnTo>
                        <a:pt x="47" y="329"/>
                      </a:lnTo>
                      <a:lnTo>
                        <a:pt x="113" y="337"/>
                      </a:lnTo>
                      <a:lnTo>
                        <a:pt x="114" y="322"/>
                      </a:lnTo>
                      <a:lnTo>
                        <a:pt x="113" y="303"/>
                      </a:lnTo>
                      <a:lnTo>
                        <a:pt x="111" y="285"/>
                      </a:lnTo>
                      <a:lnTo>
                        <a:pt x="108" y="265"/>
                      </a:lnTo>
                      <a:lnTo>
                        <a:pt x="101" y="224"/>
                      </a:lnTo>
                      <a:lnTo>
                        <a:pt x="92" y="178"/>
                      </a:lnTo>
                      <a:lnTo>
                        <a:pt x="82" y="134"/>
                      </a:lnTo>
                      <a:lnTo>
                        <a:pt x="74" y="90"/>
                      </a:lnTo>
                      <a:lnTo>
                        <a:pt x="70" y="69"/>
                      </a:lnTo>
                      <a:lnTo>
                        <a:pt x="68" y="50"/>
                      </a:lnTo>
                      <a:lnTo>
                        <a:pt x="67" y="32"/>
                      </a:lnTo>
                      <a:lnTo>
                        <a:pt x="66" y="16"/>
                      </a:lnTo>
                      <a:lnTo>
                        <a:pt x="61" y="33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7" name="Freeform 786"/>
                <p:cNvSpPr>
                  <a:spLocks/>
                </p:cNvSpPr>
                <p:nvPr/>
              </p:nvSpPr>
              <p:spPr bwMode="auto">
                <a:xfrm>
                  <a:off x="3932" y="2901"/>
                  <a:ext cx="41" cy="93"/>
                </a:xfrm>
                <a:custGeom>
                  <a:avLst/>
                  <a:gdLst>
                    <a:gd name="T0" fmla="*/ 122 w 162"/>
                    <a:gd name="T1" fmla="*/ 0 h 371"/>
                    <a:gd name="T2" fmla="*/ 97 w 162"/>
                    <a:gd name="T3" fmla="*/ 27 h 371"/>
                    <a:gd name="T4" fmla="*/ 90 w 162"/>
                    <a:gd name="T5" fmla="*/ 70 h 371"/>
                    <a:gd name="T6" fmla="*/ 84 w 162"/>
                    <a:gd name="T7" fmla="*/ 111 h 371"/>
                    <a:gd name="T8" fmla="*/ 76 w 162"/>
                    <a:gd name="T9" fmla="*/ 149 h 371"/>
                    <a:gd name="T10" fmla="*/ 67 w 162"/>
                    <a:gd name="T11" fmla="*/ 186 h 371"/>
                    <a:gd name="T12" fmla="*/ 61 w 162"/>
                    <a:gd name="T13" fmla="*/ 203 h 371"/>
                    <a:gd name="T14" fmla="*/ 55 w 162"/>
                    <a:gd name="T15" fmla="*/ 221 h 371"/>
                    <a:gd name="T16" fmla="*/ 48 w 162"/>
                    <a:gd name="T17" fmla="*/ 239 h 371"/>
                    <a:gd name="T18" fmla="*/ 40 w 162"/>
                    <a:gd name="T19" fmla="*/ 258 h 371"/>
                    <a:gd name="T20" fmla="*/ 33 w 162"/>
                    <a:gd name="T21" fmla="*/ 277 h 371"/>
                    <a:gd name="T22" fmla="*/ 22 w 162"/>
                    <a:gd name="T23" fmla="*/ 296 h 371"/>
                    <a:gd name="T24" fmla="*/ 12 w 162"/>
                    <a:gd name="T25" fmla="*/ 317 h 371"/>
                    <a:gd name="T26" fmla="*/ 0 w 162"/>
                    <a:gd name="T27" fmla="*/ 338 h 371"/>
                    <a:gd name="T28" fmla="*/ 56 w 162"/>
                    <a:gd name="T29" fmla="*/ 371 h 371"/>
                    <a:gd name="T30" fmla="*/ 70 w 162"/>
                    <a:gd name="T31" fmla="*/ 348 h 371"/>
                    <a:gd name="T32" fmla="*/ 81 w 162"/>
                    <a:gd name="T33" fmla="*/ 326 h 371"/>
                    <a:gd name="T34" fmla="*/ 92 w 162"/>
                    <a:gd name="T35" fmla="*/ 304 h 371"/>
                    <a:gd name="T36" fmla="*/ 102 w 162"/>
                    <a:gd name="T37" fmla="*/ 284 h 371"/>
                    <a:gd name="T38" fmla="*/ 110 w 162"/>
                    <a:gd name="T39" fmla="*/ 263 h 371"/>
                    <a:gd name="T40" fmla="*/ 118 w 162"/>
                    <a:gd name="T41" fmla="*/ 243 h 371"/>
                    <a:gd name="T42" fmla="*/ 125 w 162"/>
                    <a:gd name="T43" fmla="*/ 222 h 371"/>
                    <a:gd name="T44" fmla="*/ 130 w 162"/>
                    <a:gd name="T45" fmla="*/ 202 h 371"/>
                    <a:gd name="T46" fmla="*/ 139 w 162"/>
                    <a:gd name="T47" fmla="*/ 163 h 371"/>
                    <a:gd name="T48" fmla="*/ 147 w 162"/>
                    <a:gd name="T49" fmla="*/ 122 h 371"/>
                    <a:gd name="T50" fmla="*/ 155 w 162"/>
                    <a:gd name="T51" fmla="*/ 82 h 371"/>
                    <a:gd name="T52" fmla="*/ 162 w 162"/>
                    <a:gd name="T53" fmla="*/ 36 h 371"/>
                    <a:gd name="T54" fmla="*/ 136 w 162"/>
                    <a:gd name="T55" fmla="*/ 63 h 371"/>
                    <a:gd name="T56" fmla="*/ 122 w 162"/>
                    <a:gd name="T57" fmla="*/ 0 h 371"/>
                    <a:gd name="T58" fmla="*/ 101 w 162"/>
                    <a:gd name="T59" fmla="*/ 4 h 371"/>
                    <a:gd name="T60" fmla="*/ 97 w 162"/>
                    <a:gd name="T61" fmla="*/ 27 h 371"/>
                    <a:gd name="T62" fmla="*/ 122 w 162"/>
                    <a:gd name="T63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2" h="371">
                      <a:moveTo>
                        <a:pt x="122" y="0"/>
                      </a:moveTo>
                      <a:lnTo>
                        <a:pt x="97" y="27"/>
                      </a:lnTo>
                      <a:lnTo>
                        <a:pt x="90" y="70"/>
                      </a:lnTo>
                      <a:lnTo>
                        <a:pt x="84" y="111"/>
                      </a:lnTo>
                      <a:lnTo>
                        <a:pt x="76" y="149"/>
                      </a:lnTo>
                      <a:lnTo>
                        <a:pt x="67" y="186"/>
                      </a:lnTo>
                      <a:lnTo>
                        <a:pt x="61" y="203"/>
                      </a:lnTo>
                      <a:lnTo>
                        <a:pt x="55" y="221"/>
                      </a:lnTo>
                      <a:lnTo>
                        <a:pt x="48" y="239"/>
                      </a:lnTo>
                      <a:lnTo>
                        <a:pt x="40" y="258"/>
                      </a:lnTo>
                      <a:lnTo>
                        <a:pt x="33" y="277"/>
                      </a:lnTo>
                      <a:lnTo>
                        <a:pt x="22" y="296"/>
                      </a:lnTo>
                      <a:lnTo>
                        <a:pt x="12" y="317"/>
                      </a:lnTo>
                      <a:lnTo>
                        <a:pt x="0" y="338"/>
                      </a:lnTo>
                      <a:lnTo>
                        <a:pt x="56" y="371"/>
                      </a:lnTo>
                      <a:lnTo>
                        <a:pt x="70" y="348"/>
                      </a:lnTo>
                      <a:lnTo>
                        <a:pt x="81" y="326"/>
                      </a:lnTo>
                      <a:lnTo>
                        <a:pt x="92" y="304"/>
                      </a:lnTo>
                      <a:lnTo>
                        <a:pt x="102" y="284"/>
                      </a:lnTo>
                      <a:lnTo>
                        <a:pt x="110" y="263"/>
                      </a:lnTo>
                      <a:lnTo>
                        <a:pt x="118" y="243"/>
                      </a:lnTo>
                      <a:lnTo>
                        <a:pt x="125" y="222"/>
                      </a:lnTo>
                      <a:lnTo>
                        <a:pt x="130" y="202"/>
                      </a:lnTo>
                      <a:lnTo>
                        <a:pt x="139" y="163"/>
                      </a:lnTo>
                      <a:lnTo>
                        <a:pt x="147" y="122"/>
                      </a:lnTo>
                      <a:lnTo>
                        <a:pt x="155" y="82"/>
                      </a:lnTo>
                      <a:lnTo>
                        <a:pt x="162" y="36"/>
                      </a:lnTo>
                      <a:lnTo>
                        <a:pt x="136" y="63"/>
                      </a:lnTo>
                      <a:lnTo>
                        <a:pt x="122" y="0"/>
                      </a:lnTo>
                      <a:lnTo>
                        <a:pt x="101" y="4"/>
                      </a:lnTo>
                      <a:lnTo>
                        <a:pt x="97" y="27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4" name="Group 273"/>
              <p:cNvGrpSpPr>
                <a:grpSpLocks/>
              </p:cNvGrpSpPr>
              <p:nvPr/>
            </p:nvGrpSpPr>
            <p:grpSpPr bwMode="auto">
              <a:xfrm>
                <a:off x="4009" y="2804"/>
                <a:ext cx="72" cy="90"/>
                <a:chOff x="4009" y="2804"/>
                <a:chExt cx="72" cy="90"/>
              </a:xfrm>
            </p:grpSpPr>
            <p:sp>
              <p:nvSpPr>
                <p:cNvPr id="778" name="Freeform 777"/>
                <p:cNvSpPr>
                  <a:spLocks/>
                </p:cNvSpPr>
                <p:nvPr/>
              </p:nvSpPr>
              <p:spPr bwMode="auto">
                <a:xfrm>
                  <a:off x="4009" y="2844"/>
                  <a:ext cx="19" cy="50"/>
                </a:xfrm>
                <a:custGeom>
                  <a:avLst/>
                  <a:gdLst>
                    <a:gd name="T0" fmla="*/ 34 w 74"/>
                    <a:gd name="T1" fmla="*/ 0 h 197"/>
                    <a:gd name="T2" fmla="*/ 8 w 74"/>
                    <a:gd name="T3" fmla="*/ 30 h 197"/>
                    <a:gd name="T4" fmla="*/ 7 w 74"/>
                    <a:gd name="T5" fmla="*/ 51 h 197"/>
                    <a:gd name="T6" fmla="*/ 6 w 74"/>
                    <a:gd name="T7" fmla="*/ 71 h 197"/>
                    <a:gd name="T8" fmla="*/ 5 w 74"/>
                    <a:gd name="T9" fmla="*/ 92 h 197"/>
                    <a:gd name="T10" fmla="*/ 4 w 74"/>
                    <a:gd name="T11" fmla="*/ 112 h 197"/>
                    <a:gd name="T12" fmla="*/ 4 w 74"/>
                    <a:gd name="T13" fmla="*/ 132 h 197"/>
                    <a:gd name="T14" fmla="*/ 3 w 74"/>
                    <a:gd name="T15" fmla="*/ 153 h 197"/>
                    <a:gd name="T16" fmla="*/ 2 w 74"/>
                    <a:gd name="T17" fmla="*/ 173 h 197"/>
                    <a:gd name="T18" fmla="*/ 0 w 74"/>
                    <a:gd name="T19" fmla="*/ 194 h 197"/>
                    <a:gd name="T20" fmla="*/ 66 w 74"/>
                    <a:gd name="T21" fmla="*/ 197 h 197"/>
                    <a:gd name="T22" fmla="*/ 67 w 74"/>
                    <a:gd name="T23" fmla="*/ 177 h 197"/>
                    <a:gd name="T24" fmla="*/ 67 w 74"/>
                    <a:gd name="T25" fmla="*/ 156 h 197"/>
                    <a:gd name="T26" fmla="*/ 69 w 74"/>
                    <a:gd name="T27" fmla="*/ 136 h 197"/>
                    <a:gd name="T28" fmla="*/ 70 w 74"/>
                    <a:gd name="T29" fmla="*/ 115 h 197"/>
                    <a:gd name="T30" fmla="*/ 71 w 74"/>
                    <a:gd name="T31" fmla="*/ 95 h 197"/>
                    <a:gd name="T32" fmla="*/ 72 w 74"/>
                    <a:gd name="T33" fmla="*/ 75 h 197"/>
                    <a:gd name="T34" fmla="*/ 73 w 74"/>
                    <a:gd name="T35" fmla="*/ 53 h 197"/>
                    <a:gd name="T36" fmla="*/ 74 w 74"/>
                    <a:gd name="T37" fmla="*/ 33 h 197"/>
                    <a:gd name="T38" fmla="*/ 48 w 74"/>
                    <a:gd name="T39" fmla="*/ 63 h 197"/>
                    <a:gd name="T40" fmla="*/ 34 w 74"/>
                    <a:gd name="T41" fmla="*/ 0 h 197"/>
                    <a:gd name="T42" fmla="*/ 9 w 74"/>
                    <a:gd name="T43" fmla="*/ 5 h 197"/>
                    <a:gd name="T44" fmla="*/ 8 w 74"/>
                    <a:gd name="T45" fmla="*/ 30 h 197"/>
                    <a:gd name="T46" fmla="*/ 34 w 74"/>
                    <a:gd name="T4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4" h="197">
                      <a:moveTo>
                        <a:pt x="34" y="0"/>
                      </a:moveTo>
                      <a:lnTo>
                        <a:pt x="8" y="30"/>
                      </a:lnTo>
                      <a:lnTo>
                        <a:pt x="7" y="51"/>
                      </a:lnTo>
                      <a:lnTo>
                        <a:pt x="6" y="71"/>
                      </a:lnTo>
                      <a:lnTo>
                        <a:pt x="5" y="92"/>
                      </a:lnTo>
                      <a:lnTo>
                        <a:pt x="4" y="112"/>
                      </a:lnTo>
                      <a:lnTo>
                        <a:pt x="4" y="132"/>
                      </a:lnTo>
                      <a:lnTo>
                        <a:pt x="3" y="153"/>
                      </a:lnTo>
                      <a:lnTo>
                        <a:pt x="2" y="173"/>
                      </a:lnTo>
                      <a:lnTo>
                        <a:pt x="0" y="194"/>
                      </a:lnTo>
                      <a:lnTo>
                        <a:pt x="66" y="197"/>
                      </a:lnTo>
                      <a:lnTo>
                        <a:pt x="67" y="177"/>
                      </a:lnTo>
                      <a:lnTo>
                        <a:pt x="67" y="156"/>
                      </a:lnTo>
                      <a:lnTo>
                        <a:pt x="69" y="136"/>
                      </a:lnTo>
                      <a:lnTo>
                        <a:pt x="70" y="115"/>
                      </a:lnTo>
                      <a:lnTo>
                        <a:pt x="71" y="95"/>
                      </a:lnTo>
                      <a:lnTo>
                        <a:pt x="72" y="75"/>
                      </a:lnTo>
                      <a:lnTo>
                        <a:pt x="73" y="53"/>
                      </a:lnTo>
                      <a:lnTo>
                        <a:pt x="74" y="33"/>
                      </a:lnTo>
                      <a:lnTo>
                        <a:pt x="48" y="63"/>
                      </a:lnTo>
                      <a:lnTo>
                        <a:pt x="34" y="0"/>
                      </a:lnTo>
                      <a:lnTo>
                        <a:pt x="9" y="5"/>
                      </a:lnTo>
                      <a:lnTo>
                        <a:pt x="8" y="3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9" name="Freeform 778"/>
                <p:cNvSpPr>
                  <a:spLocks/>
                </p:cNvSpPr>
                <p:nvPr/>
              </p:nvSpPr>
              <p:spPr bwMode="auto">
                <a:xfrm>
                  <a:off x="4018" y="2837"/>
                  <a:ext cx="46" cy="23"/>
                </a:xfrm>
                <a:custGeom>
                  <a:avLst/>
                  <a:gdLst>
                    <a:gd name="T0" fmla="*/ 124 w 186"/>
                    <a:gd name="T1" fmla="*/ 21 h 92"/>
                    <a:gd name="T2" fmla="*/ 149 w 186"/>
                    <a:gd name="T3" fmla="*/ 0 h 92"/>
                    <a:gd name="T4" fmla="*/ 131 w 186"/>
                    <a:gd name="T5" fmla="*/ 4 h 92"/>
                    <a:gd name="T6" fmla="*/ 113 w 186"/>
                    <a:gd name="T7" fmla="*/ 7 h 92"/>
                    <a:gd name="T8" fmla="*/ 94 w 186"/>
                    <a:gd name="T9" fmla="*/ 10 h 92"/>
                    <a:gd name="T10" fmla="*/ 75 w 186"/>
                    <a:gd name="T11" fmla="*/ 14 h 92"/>
                    <a:gd name="T12" fmla="*/ 56 w 186"/>
                    <a:gd name="T13" fmla="*/ 17 h 92"/>
                    <a:gd name="T14" fmla="*/ 38 w 186"/>
                    <a:gd name="T15" fmla="*/ 21 h 92"/>
                    <a:gd name="T16" fmla="*/ 19 w 186"/>
                    <a:gd name="T17" fmla="*/ 24 h 92"/>
                    <a:gd name="T18" fmla="*/ 0 w 186"/>
                    <a:gd name="T19" fmla="*/ 29 h 92"/>
                    <a:gd name="T20" fmla="*/ 14 w 186"/>
                    <a:gd name="T21" fmla="*/ 92 h 92"/>
                    <a:gd name="T22" fmla="*/ 32 w 186"/>
                    <a:gd name="T23" fmla="*/ 89 h 92"/>
                    <a:gd name="T24" fmla="*/ 50 w 186"/>
                    <a:gd name="T25" fmla="*/ 85 h 92"/>
                    <a:gd name="T26" fmla="*/ 69 w 186"/>
                    <a:gd name="T27" fmla="*/ 82 h 92"/>
                    <a:gd name="T28" fmla="*/ 87 w 186"/>
                    <a:gd name="T29" fmla="*/ 79 h 92"/>
                    <a:gd name="T30" fmla="*/ 105 w 186"/>
                    <a:gd name="T31" fmla="*/ 75 h 92"/>
                    <a:gd name="T32" fmla="*/ 123 w 186"/>
                    <a:gd name="T33" fmla="*/ 72 h 92"/>
                    <a:gd name="T34" fmla="*/ 142 w 186"/>
                    <a:gd name="T35" fmla="*/ 68 h 92"/>
                    <a:gd name="T36" fmla="*/ 161 w 186"/>
                    <a:gd name="T37" fmla="*/ 65 h 92"/>
                    <a:gd name="T38" fmla="*/ 186 w 186"/>
                    <a:gd name="T39" fmla="*/ 46 h 92"/>
                    <a:gd name="T40" fmla="*/ 161 w 186"/>
                    <a:gd name="T41" fmla="*/ 65 h 92"/>
                    <a:gd name="T42" fmla="*/ 179 w 186"/>
                    <a:gd name="T43" fmla="*/ 63 h 92"/>
                    <a:gd name="T44" fmla="*/ 186 w 186"/>
                    <a:gd name="T45" fmla="*/ 46 h 92"/>
                    <a:gd name="T46" fmla="*/ 124 w 186"/>
                    <a:gd name="T47" fmla="*/ 2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6" h="92">
                      <a:moveTo>
                        <a:pt x="124" y="21"/>
                      </a:moveTo>
                      <a:lnTo>
                        <a:pt x="149" y="0"/>
                      </a:lnTo>
                      <a:lnTo>
                        <a:pt x="131" y="4"/>
                      </a:lnTo>
                      <a:lnTo>
                        <a:pt x="113" y="7"/>
                      </a:lnTo>
                      <a:lnTo>
                        <a:pt x="94" y="10"/>
                      </a:lnTo>
                      <a:lnTo>
                        <a:pt x="75" y="14"/>
                      </a:lnTo>
                      <a:lnTo>
                        <a:pt x="56" y="17"/>
                      </a:lnTo>
                      <a:lnTo>
                        <a:pt x="38" y="21"/>
                      </a:lnTo>
                      <a:lnTo>
                        <a:pt x="19" y="24"/>
                      </a:lnTo>
                      <a:lnTo>
                        <a:pt x="0" y="29"/>
                      </a:lnTo>
                      <a:lnTo>
                        <a:pt x="14" y="92"/>
                      </a:lnTo>
                      <a:lnTo>
                        <a:pt x="32" y="89"/>
                      </a:lnTo>
                      <a:lnTo>
                        <a:pt x="50" y="85"/>
                      </a:lnTo>
                      <a:lnTo>
                        <a:pt x="69" y="82"/>
                      </a:lnTo>
                      <a:lnTo>
                        <a:pt x="87" y="79"/>
                      </a:lnTo>
                      <a:lnTo>
                        <a:pt x="105" y="75"/>
                      </a:lnTo>
                      <a:lnTo>
                        <a:pt x="123" y="72"/>
                      </a:lnTo>
                      <a:lnTo>
                        <a:pt x="142" y="68"/>
                      </a:lnTo>
                      <a:lnTo>
                        <a:pt x="161" y="65"/>
                      </a:lnTo>
                      <a:lnTo>
                        <a:pt x="186" y="46"/>
                      </a:lnTo>
                      <a:lnTo>
                        <a:pt x="161" y="65"/>
                      </a:lnTo>
                      <a:lnTo>
                        <a:pt x="179" y="63"/>
                      </a:lnTo>
                      <a:lnTo>
                        <a:pt x="186" y="46"/>
                      </a:lnTo>
                      <a:lnTo>
                        <a:pt x="124" y="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0" name="Freeform 779"/>
                <p:cNvSpPr>
                  <a:spLocks/>
                </p:cNvSpPr>
                <p:nvPr/>
              </p:nvSpPr>
              <p:spPr bwMode="auto">
                <a:xfrm>
                  <a:off x="4049" y="2808"/>
                  <a:ext cx="32" cy="40"/>
                </a:xfrm>
                <a:custGeom>
                  <a:avLst/>
                  <a:gdLst>
                    <a:gd name="T0" fmla="*/ 71 w 130"/>
                    <a:gd name="T1" fmla="*/ 59 h 160"/>
                    <a:gd name="T2" fmla="*/ 56 w 130"/>
                    <a:gd name="T3" fmla="*/ 14 h 160"/>
                    <a:gd name="T4" fmla="*/ 49 w 130"/>
                    <a:gd name="T5" fmla="*/ 29 h 160"/>
                    <a:gd name="T6" fmla="*/ 42 w 130"/>
                    <a:gd name="T7" fmla="*/ 44 h 160"/>
                    <a:gd name="T8" fmla="*/ 34 w 130"/>
                    <a:gd name="T9" fmla="*/ 59 h 160"/>
                    <a:gd name="T10" fmla="*/ 28 w 130"/>
                    <a:gd name="T11" fmla="*/ 73 h 160"/>
                    <a:gd name="T12" fmla="*/ 21 w 130"/>
                    <a:gd name="T13" fmla="*/ 88 h 160"/>
                    <a:gd name="T14" fmla="*/ 14 w 130"/>
                    <a:gd name="T15" fmla="*/ 104 h 160"/>
                    <a:gd name="T16" fmla="*/ 7 w 130"/>
                    <a:gd name="T17" fmla="*/ 119 h 160"/>
                    <a:gd name="T18" fmla="*/ 0 w 130"/>
                    <a:gd name="T19" fmla="*/ 135 h 160"/>
                    <a:gd name="T20" fmla="*/ 62 w 130"/>
                    <a:gd name="T21" fmla="*/ 160 h 160"/>
                    <a:gd name="T22" fmla="*/ 67 w 130"/>
                    <a:gd name="T23" fmla="*/ 145 h 160"/>
                    <a:gd name="T24" fmla="*/ 74 w 130"/>
                    <a:gd name="T25" fmla="*/ 130 h 160"/>
                    <a:gd name="T26" fmla="*/ 81 w 130"/>
                    <a:gd name="T27" fmla="*/ 115 h 160"/>
                    <a:gd name="T28" fmla="*/ 87 w 130"/>
                    <a:gd name="T29" fmla="*/ 102 h 160"/>
                    <a:gd name="T30" fmla="*/ 93 w 130"/>
                    <a:gd name="T31" fmla="*/ 87 h 160"/>
                    <a:gd name="T32" fmla="*/ 101 w 130"/>
                    <a:gd name="T33" fmla="*/ 72 h 160"/>
                    <a:gd name="T34" fmla="*/ 108 w 130"/>
                    <a:gd name="T35" fmla="*/ 59 h 160"/>
                    <a:gd name="T36" fmla="*/ 115 w 130"/>
                    <a:gd name="T37" fmla="*/ 44 h 160"/>
                    <a:gd name="T38" fmla="*/ 100 w 130"/>
                    <a:gd name="T39" fmla="*/ 0 h 160"/>
                    <a:gd name="T40" fmla="*/ 115 w 130"/>
                    <a:gd name="T41" fmla="*/ 44 h 160"/>
                    <a:gd name="T42" fmla="*/ 130 w 130"/>
                    <a:gd name="T43" fmla="*/ 14 h 160"/>
                    <a:gd name="T44" fmla="*/ 100 w 130"/>
                    <a:gd name="T45" fmla="*/ 0 h 160"/>
                    <a:gd name="T46" fmla="*/ 71 w 130"/>
                    <a:gd name="T47" fmla="*/ 5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60">
                      <a:moveTo>
                        <a:pt x="71" y="59"/>
                      </a:moveTo>
                      <a:lnTo>
                        <a:pt x="56" y="14"/>
                      </a:lnTo>
                      <a:lnTo>
                        <a:pt x="49" y="29"/>
                      </a:lnTo>
                      <a:lnTo>
                        <a:pt x="42" y="44"/>
                      </a:lnTo>
                      <a:lnTo>
                        <a:pt x="34" y="59"/>
                      </a:lnTo>
                      <a:lnTo>
                        <a:pt x="28" y="73"/>
                      </a:lnTo>
                      <a:lnTo>
                        <a:pt x="21" y="88"/>
                      </a:lnTo>
                      <a:lnTo>
                        <a:pt x="14" y="104"/>
                      </a:lnTo>
                      <a:lnTo>
                        <a:pt x="7" y="119"/>
                      </a:lnTo>
                      <a:lnTo>
                        <a:pt x="0" y="135"/>
                      </a:lnTo>
                      <a:lnTo>
                        <a:pt x="62" y="160"/>
                      </a:lnTo>
                      <a:lnTo>
                        <a:pt x="67" y="145"/>
                      </a:lnTo>
                      <a:lnTo>
                        <a:pt x="74" y="130"/>
                      </a:lnTo>
                      <a:lnTo>
                        <a:pt x="81" y="115"/>
                      </a:lnTo>
                      <a:lnTo>
                        <a:pt x="87" y="102"/>
                      </a:lnTo>
                      <a:lnTo>
                        <a:pt x="93" y="87"/>
                      </a:lnTo>
                      <a:lnTo>
                        <a:pt x="101" y="72"/>
                      </a:lnTo>
                      <a:lnTo>
                        <a:pt x="108" y="59"/>
                      </a:lnTo>
                      <a:lnTo>
                        <a:pt x="115" y="44"/>
                      </a:lnTo>
                      <a:lnTo>
                        <a:pt x="100" y="0"/>
                      </a:lnTo>
                      <a:lnTo>
                        <a:pt x="115" y="44"/>
                      </a:lnTo>
                      <a:lnTo>
                        <a:pt x="130" y="14"/>
                      </a:lnTo>
                      <a:lnTo>
                        <a:pt x="100" y="0"/>
                      </a:lnTo>
                      <a:lnTo>
                        <a:pt x="71" y="5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1" name="Freeform 780"/>
                <p:cNvSpPr>
                  <a:spLocks/>
                </p:cNvSpPr>
                <p:nvPr/>
              </p:nvSpPr>
              <p:spPr bwMode="auto">
                <a:xfrm>
                  <a:off x="4051" y="2804"/>
                  <a:ext cx="23" cy="19"/>
                </a:xfrm>
                <a:custGeom>
                  <a:avLst/>
                  <a:gdLst>
                    <a:gd name="T0" fmla="*/ 0 w 93"/>
                    <a:gd name="T1" fmla="*/ 35 h 79"/>
                    <a:gd name="T2" fmla="*/ 21 w 93"/>
                    <a:gd name="T3" fmla="*/ 60 h 79"/>
                    <a:gd name="T4" fmla="*/ 25 w 93"/>
                    <a:gd name="T5" fmla="*/ 63 h 79"/>
                    <a:gd name="T6" fmla="*/ 31 w 93"/>
                    <a:gd name="T7" fmla="*/ 65 h 79"/>
                    <a:gd name="T8" fmla="*/ 36 w 93"/>
                    <a:gd name="T9" fmla="*/ 67 h 79"/>
                    <a:gd name="T10" fmla="*/ 42 w 93"/>
                    <a:gd name="T11" fmla="*/ 70 h 79"/>
                    <a:gd name="T12" fmla="*/ 48 w 93"/>
                    <a:gd name="T13" fmla="*/ 72 h 79"/>
                    <a:gd name="T14" fmla="*/ 53 w 93"/>
                    <a:gd name="T15" fmla="*/ 74 h 79"/>
                    <a:gd name="T16" fmla="*/ 59 w 93"/>
                    <a:gd name="T17" fmla="*/ 76 h 79"/>
                    <a:gd name="T18" fmla="*/ 64 w 93"/>
                    <a:gd name="T19" fmla="*/ 79 h 79"/>
                    <a:gd name="T20" fmla="*/ 93 w 93"/>
                    <a:gd name="T21" fmla="*/ 20 h 79"/>
                    <a:gd name="T22" fmla="*/ 86 w 93"/>
                    <a:gd name="T23" fmla="*/ 16 h 79"/>
                    <a:gd name="T24" fmla="*/ 80 w 93"/>
                    <a:gd name="T25" fmla="*/ 14 h 79"/>
                    <a:gd name="T26" fmla="*/ 73 w 93"/>
                    <a:gd name="T27" fmla="*/ 10 h 79"/>
                    <a:gd name="T28" fmla="*/ 66 w 93"/>
                    <a:gd name="T29" fmla="*/ 8 h 79"/>
                    <a:gd name="T30" fmla="*/ 60 w 93"/>
                    <a:gd name="T31" fmla="*/ 6 h 79"/>
                    <a:gd name="T32" fmla="*/ 55 w 93"/>
                    <a:gd name="T33" fmla="*/ 4 h 79"/>
                    <a:gd name="T34" fmla="*/ 49 w 93"/>
                    <a:gd name="T35" fmla="*/ 1 h 79"/>
                    <a:gd name="T36" fmla="*/ 44 w 93"/>
                    <a:gd name="T37" fmla="*/ 0 h 79"/>
                    <a:gd name="T38" fmla="*/ 65 w 93"/>
                    <a:gd name="T39" fmla="*/ 25 h 79"/>
                    <a:gd name="T40" fmla="*/ 0 w 93"/>
                    <a:gd name="T41" fmla="*/ 35 h 79"/>
                    <a:gd name="T42" fmla="*/ 2 w 93"/>
                    <a:gd name="T43" fmla="*/ 54 h 79"/>
                    <a:gd name="T44" fmla="*/ 21 w 93"/>
                    <a:gd name="T45" fmla="*/ 60 h 79"/>
                    <a:gd name="T46" fmla="*/ 0 w 93"/>
                    <a:gd name="T47" fmla="*/ 3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3" h="79">
                      <a:moveTo>
                        <a:pt x="0" y="35"/>
                      </a:moveTo>
                      <a:lnTo>
                        <a:pt x="21" y="60"/>
                      </a:lnTo>
                      <a:lnTo>
                        <a:pt x="25" y="63"/>
                      </a:lnTo>
                      <a:lnTo>
                        <a:pt x="31" y="65"/>
                      </a:lnTo>
                      <a:lnTo>
                        <a:pt x="36" y="67"/>
                      </a:lnTo>
                      <a:lnTo>
                        <a:pt x="42" y="70"/>
                      </a:lnTo>
                      <a:lnTo>
                        <a:pt x="48" y="72"/>
                      </a:lnTo>
                      <a:lnTo>
                        <a:pt x="53" y="74"/>
                      </a:lnTo>
                      <a:lnTo>
                        <a:pt x="59" y="76"/>
                      </a:lnTo>
                      <a:lnTo>
                        <a:pt x="64" y="79"/>
                      </a:lnTo>
                      <a:lnTo>
                        <a:pt x="93" y="20"/>
                      </a:lnTo>
                      <a:lnTo>
                        <a:pt x="86" y="16"/>
                      </a:lnTo>
                      <a:lnTo>
                        <a:pt x="80" y="14"/>
                      </a:lnTo>
                      <a:lnTo>
                        <a:pt x="73" y="10"/>
                      </a:lnTo>
                      <a:lnTo>
                        <a:pt x="66" y="8"/>
                      </a:lnTo>
                      <a:lnTo>
                        <a:pt x="60" y="6"/>
                      </a:lnTo>
                      <a:lnTo>
                        <a:pt x="55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65" y="25"/>
                      </a:lnTo>
                      <a:lnTo>
                        <a:pt x="0" y="35"/>
                      </a:lnTo>
                      <a:lnTo>
                        <a:pt x="2" y="54"/>
                      </a:lnTo>
                      <a:lnTo>
                        <a:pt x="21" y="6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75" name="Freeform 274"/>
              <p:cNvSpPr>
                <a:spLocks/>
              </p:cNvSpPr>
              <p:nvPr/>
            </p:nvSpPr>
            <p:spPr bwMode="auto">
              <a:xfrm>
                <a:off x="4221" y="2459"/>
                <a:ext cx="17" cy="17"/>
              </a:xfrm>
              <a:custGeom>
                <a:avLst/>
                <a:gdLst>
                  <a:gd name="T0" fmla="*/ 2 w 68"/>
                  <a:gd name="T1" fmla="*/ 29 h 66"/>
                  <a:gd name="T2" fmla="*/ 35 w 68"/>
                  <a:gd name="T3" fmla="*/ 0 h 66"/>
                  <a:gd name="T4" fmla="*/ 30 w 68"/>
                  <a:gd name="T5" fmla="*/ 0 h 66"/>
                  <a:gd name="T6" fmla="*/ 25 w 68"/>
                  <a:gd name="T7" fmla="*/ 0 h 66"/>
                  <a:gd name="T8" fmla="*/ 20 w 68"/>
                  <a:gd name="T9" fmla="*/ 0 h 66"/>
                  <a:gd name="T10" fmla="*/ 16 w 68"/>
                  <a:gd name="T11" fmla="*/ 0 h 66"/>
                  <a:gd name="T12" fmla="*/ 12 w 68"/>
                  <a:gd name="T13" fmla="*/ 0 h 66"/>
                  <a:gd name="T14" fmla="*/ 8 w 68"/>
                  <a:gd name="T15" fmla="*/ 0 h 66"/>
                  <a:gd name="T16" fmla="*/ 3 w 68"/>
                  <a:gd name="T17" fmla="*/ 0 h 66"/>
                  <a:gd name="T18" fmla="*/ 0 w 68"/>
                  <a:gd name="T19" fmla="*/ 0 h 66"/>
                  <a:gd name="T20" fmla="*/ 0 w 68"/>
                  <a:gd name="T21" fmla="*/ 66 h 66"/>
                  <a:gd name="T22" fmla="*/ 3 w 68"/>
                  <a:gd name="T23" fmla="*/ 66 h 66"/>
                  <a:gd name="T24" fmla="*/ 8 w 68"/>
                  <a:gd name="T25" fmla="*/ 66 h 66"/>
                  <a:gd name="T26" fmla="*/ 12 w 68"/>
                  <a:gd name="T27" fmla="*/ 66 h 66"/>
                  <a:gd name="T28" fmla="*/ 16 w 68"/>
                  <a:gd name="T29" fmla="*/ 66 h 66"/>
                  <a:gd name="T30" fmla="*/ 20 w 68"/>
                  <a:gd name="T31" fmla="*/ 66 h 66"/>
                  <a:gd name="T32" fmla="*/ 25 w 68"/>
                  <a:gd name="T33" fmla="*/ 66 h 66"/>
                  <a:gd name="T34" fmla="*/ 30 w 68"/>
                  <a:gd name="T35" fmla="*/ 66 h 66"/>
                  <a:gd name="T36" fmla="*/ 35 w 68"/>
                  <a:gd name="T37" fmla="*/ 66 h 66"/>
                  <a:gd name="T38" fmla="*/ 68 w 68"/>
                  <a:gd name="T39" fmla="*/ 36 h 66"/>
                  <a:gd name="T40" fmla="*/ 35 w 68"/>
                  <a:gd name="T41" fmla="*/ 66 h 66"/>
                  <a:gd name="T42" fmla="*/ 65 w 68"/>
                  <a:gd name="T43" fmla="*/ 66 h 66"/>
                  <a:gd name="T44" fmla="*/ 68 w 68"/>
                  <a:gd name="T45" fmla="*/ 36 h 66"/>
                  <a:gd name="T46" fmla="*/ 2 w 68"/>
                  <a:gd name="T47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66">
                    <a:moveTo>
                      <a:pt x="2" y="29"/>
                    </a:moveTo>
                    <a:lnTo>
                      <a:pt x="35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3" y="66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6" y="66"/>
                    </a:lnTo>
                    <a:lnTo>
                      <a:pt x="20" y="66"/>
                    </a:lnTo>
                    <a:lnTo>
                      <a:pt x="25" y="66"/>
                    </a:lnTo>
                    <a:lnTo>
                      <a:pt x="30" y="66"/>
                    </a:lnTo>
                    <a:lnTo>
                      <a:pt x="35" y="66"/>
                    </a:lnTo>
                    <a:lnTo>
                      <a:pt x="68" y="36"/>
                    </a:lnTo>
                    <a:lnTo>
                      <a:pt x="35" y="66"/>
                    </a:lnTo>
                    <a:lnTo>
                      <a:pt x="65" y="66"/>
                    </a:lnTo>
                    <a:lnTo>
                      <a:pt x="68" y="36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4656" y="1724"/>
                <a:ext cx="17" cy="16"/>
              </a:xfrm>
              <a:custGeom>
                <a:avLst/>
                <a:gdLst>
                  <a:gd name="T0" fmla="*/ 35 w 69"/>
                  <a:gd name="T1" fmla="*/ 62 h 62"/>
                  <a:gd name="T2" fmla="*/ 35 w 69"/>
                  <a:gd name="T3" fmla="*/ 62 h 62"/>
                  <a:gd name="T4" fmla="*/ 38 w 69"/>
                  <a:gd name="T5" fmla="*/ 60 h 62"/>
                  <a:gd name="T6" fmla="*/ 42 w 69"/>
                  <a:gd name="T7" fmla="*/ 58 h 62"/>
                  <a:gd name="T8" fmla="*/ 46 w 69"/>
                  <a:gd name="T9" fmla="*/ 54 h 62"/>
                  <a:gd name="T10" fmla="*/ 51 w 69"/>
                  <a:gd name="T11" fmla="*/ 51 h 62"/>
                  <a:gd name="T12" fmla="*/ 55 w 69"/>
                  <a:gd name="T13" fmla="*/ 47 h 62"/>
                  <a:gd name="T14" fmla="*/ 61 w 69"/>
                  <a:gd name="T15" fmla="*/ 41 h 62"/>
                  <a:gd name="T16" fmla="*/ 67 w 69"/>
                  <a:gd name="T17" fmla="*/ 30 h 62"/>
                  <a:gd name="T18" fmla="*/ 69 w 69"/>
                  <a:gd name="T19" fmla="*/ 17 h 62"/>
                  <a:gd name="T20" fmla="*/ 3 w 69"/>
                  <a:gd name="T21" fmla="*/ 17 h 62"/>
                  <a:gd name="T22" fmla="*/ 5 w 69"/>
                  <a:gd name="T23" fmla="*/ 6 h 62"/>
                  <a:gd name="T24" fmla="*/ 9 w 69"/>
                  <a:gd name="T25" fmla="*/ 2 h 62"/>
                  <a:gd name="T26" fmla="*/ 10 w 69"/>
                  <a:gd name="T27" fmla="*/ 0 h 62"/>
                  <a:gd name="T28" fmla="*/ 10 w 69"/>
                  <a:gd name="T29" fmla="*/ 0 h 62"/>
                  <a:gd name="T30" fmla="*/ 9 w 69"/>
                  <a:gd name="T31" fmla="*/ 1 h 62"/>
                  <a:gd name="T32" fmla="*/ 6 w 69"/>
                  <a:gd name="T33" fmla="*/ 2 h 62"/>
                  <a:gd name="T34" fmla="*/ 3 w 69"/>
                  <a:gd name="T35" fmla="*/ 4 h 62"/>
                  <a:gd name="T36" fmla="*/ 0 w 69"/>
                  <a:gd name="T37" fmla="*/ 6 h 62"/>
                  <a:gd name="T38" fmla="*/ 0 w 69"/>
                  <a:gd name="T39" fmla="*/ 6 h 62"/>
                  <a:gd name="T40" fmla="*/ 35 w 69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2">
                    <a:moveTo>
                      <a:pt x="35" y="62"/>
                    </a:moveTo>
                    <a:lnTo>
                      <a:pt x="35" y="62"/>
                    </a:lnTo>
                    <a:lnTo>
                      <a:pt x="38" y="60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61" y="41"/>
                    </a:lnTo>
                    <a:lnTo>
                      <a:pt x="67" y="30"/>
                    </a:lnTo>
                    <a:lnTo>
                      <a:pt x="69" y="17"/>
                    </a:lnTo>
                    <a:lnTo>
                      <a:pt x="3" y="17"/>
                    </a:lnTo>
                    <a:lnTo>
                      <a:pt x="5" y="6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5" y="62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77" name="Group 276"/>
              <p:cNvGrpSpPr>
                <a:grpSpLocks/>
              </p:cNvGrpSpPr>
              <p:nvPr/>
            </p:nvGrpSpPr>
            <p:grpSpPr bwMode="auto">
              <a:xfrm>
                <a:off x="3963" y="1597"/>
                <a:ext cx="813" cy="1320"/>
                <a:chOff x="3963" y="1597"/>
                <a:chExt cx="813" cy="1320"/>
              </a:xfrm>
            </p:grpSpPr>
            <p:sp>
              <p:nvSpPr>
                <p:cNvPr id="763" name="Freeform 762"/>
                <p:cNvSpPr>
                  <a:spLocks/>
                </p:cNvSpPr>
                <p:nvPr/>
              </p:nvSpPr>
              <p:spPr bwMode="auto">
                <a:xfrm>
                  <a:off x="3963" y="2886"/>
                  <a:ext cx="63" cy="31"/>
                </a:xfrm>
                <a:custGeom>
                  <a:avLst/>
                  <a:gdLst>
                    <a:gd name="T0" fmla="*/ 185 w 251"/>
                    <a:gd name="T1" fmla="*/ 26 h 122"/>
                    <a:gd name="T2" fmla="*/ 201 w 251"/>
                    <a:gd name="T3" fmla="*/ 0 h 122"/>
                    <a:gd name="T4" fmla="*/ 187 w 251"/>
                    <a:gd name="T5" fmla="*/ 8 h 122"/>
                    <a:gd name="T6" fmla="*/ 174 w 251"/>
                    <a:gd name="T7" fmla="*/ 14 h 122"/>
                    <a:gd name="T8" fmla="*/ 163 w 251"/>
                    <a:gd name="T9" fmla="*/ 19 h 122"/>
                    <a:gd name="T10" fmla="*/ 148 w 251"/>
                    <a:gd name="T11" fmla="*/ 25 h 122"/>
                    <a:gd name="T12" fmla="*/ 126 w 251"/>
                    <a:gd name="T13" fmla="*/ 30 h 122"/>
                    <a:gd name="T14" fmla="*/ 96 w 251"/>
                    <a:gd name="T15" fmla="*/ 37 h 122"/>
                    <a:gd name="T16" fmla="*/ 55 w 251"/>
                    <a:gd name="T17" fmla="*/ 46 h 122"/>
                    <a:gd name="T18" fmla="*/ 0 w 251"/>
                    <a:gd name="T19" fmla="*/ 59 h 122"/>
                    <a:gd name="T20" fmla="*/ 14 w 251"/>
                    <a:gd name="T21" fmla="*/ 122 h 122"/>
                    <a:gd name="T22" fmla="*/ 68 w 251"/>
                    <a:gd name="T23" fmla="*/ 111 h 122"/>
                    <a:gd name="T24" fmla="*/ 110 w 251"/>
                    <a:gd name="T25" fmla="*/ 102 h 122"/>
                    <a:gd name="T26" fmla="*/ 142 w 251"/>
                    <a:gd name="T27" fmla="*/ 94 h 122"/>
                    <a:gd name="T28" fmla="*/ 166 w 251"/>
                    <a:gd name="T29" fmla="*/ 87 h 122"/>
                    <a:gd name="T30" fmla="*/ 185 w 251"/>
                    <a:gd name="T31" fmla="*/ 81 h 122"/>
                    <a:gd name="T32" fmla="*/ 202 w 251"/>
                    <a:gd name="T33" fmla="*/ 74 h 122"/>
                    <a:gd name="T34" fmla="*/ 218 w 251"/>
                    <a:gd name="T35" fmla="*/ 66 h 122"/>
                    <a:gd name="T36" fmla="*/ 234 w 251"/>
                    <a:gd name="T37" fmla="*/ 56 h 122"/>
                    <a:gd name="T38" fmla="*/ 251 w 251"/>
                    <a:gd name="T39" fmla="*/ 29 h 122"/>
                    <a:gd name="T40" fmla="*/ 234 w 251"/>
                    <a:gd name="T41" fmla="*/ 56 h 122"/>
                    <a:gd name="T42" fmla="*/ 250 w 251"/>
                    <a:gd name="T43" fmla="*/ 47 h 122"/>
                    <a:gd name="T44" fmla="*/ 251 w 251"/>
                    <a:gd name="T45" fmla="*/ 29 h 122"/>
                    <a:gd name="T46" fmla="*/ 185 w 251"/>
                    <a:gd name="T47" fmla="*/ 2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1" h="122">
                      <a:moveTo>
                        <a:pt x="185" y="26"/>
                      </a:moveTo>
                      <a:lnTo>
                        <a:pt x="201" y="0"/>
                      </a:lnTo>
                      <a:lnTo>
                        <a:pt x="187" y="8"/>
                      </a:lnTo>
                      <a:lnTo>
                        <a:pt x="174" y="14"/>
                      </a:lnTo>
                      <a:lnTo>
                        <a:pt x="163" y="19"/>
                      </a:lnTo>
                      <a:lnTo>
                        <a:pt x="148" y="25"/>
                      </a:lnTo>
                      <a:lnTo>
                        <a:pt x="126" y="30"/>
                      </a:lnTo>
                      <a:lnTo>
                        <a:pt x="96" y="37"/>
                      </a:lnTo>
                      <a:lnTo>
                        <a:pt x="55" y="46"/>
                      </a:lnTo>
                      <a:lnTo>
                        <a:pt x="0" y="59"/>
                      </a:lnTo>
                      <a:lnTo>
                        <a:pt x="14" y="122"/>
                      </a:lnTo>
                      <a:lnTo>
                        <a:pt x="68" y="111"/>
                      </a:lnTo>
                      <a:lnTo>
                        <a:pt x="110" y="102"/>
                      </a:lnTo>
                      <a:lnTo>
                        <a:pt x="142" y="94"/>
                      </a:lnTo>
                      <a:lnTo>
                        <a:pt x="166" y="87"/>
                      </a:lnTo>
                      <a:lnTo>
                        <a:pt x="185" y="81"/>
                      </a:lnTo>
                      <a:lnTo>
                        <a:pt x="202" y="74"/>
                      </a:lnTo>
                      <a:lnTo>
                        <a:pt x="218" y="66"/>
                      </a:lnTo>
                      <a:lnTo>
                        <a:pt x="234" y="56"/>
                      </a:lnTo>
                      <a:lnTo>
                        <a:pt x="251" y="29"/>
                      </a:lnTo>
                      <a:lnTo>
                        <a:pt x="234" y="56"/>
                      </a:lnTo>
                      <a:lnTo>
                        <a:pt x="250" y="47"/>
                      </a:lnTo>
                      <a:lnTo>
                        <a:pt x="251" y="29"/>
                      </a:lnTo>
                      <a:lnTo>
                        <a:pt x="185" y="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4" name="Freeform 763"/>
                <p:cNvSpPr>
                  <a:spLocks/>
                </p:cNvSpPr>
                <p:nvPr/>
              </p:nvSpPr>
              <p:spPr bwMode="auto">
                <a:xfrm>
                  <a:off x="4049" y="2699"/>
                  <a:ext cx="76" cy="113"/>
                </a:xfrm>
                <a:custGeom>
                  <a:avLst/>
                  <a:gdLst>
                    <a:gd name="T0" fmla="*/ 255 w 305"/>
                    <a:gd name="T1" fmla="*/ 0 h 455"/>
                    <a:gd name="T2" fmla="*/ 192 w 305"/>
                    <a:gd name="T3" fmla="*/ 36 h 455"/>
                    <a:gd name="T4" fmla="*/ 136 w 305"/>
                    <a:gd name="T5" fmla="*/ 76 h 455"/>
                    <a:gd name="T6" fmla="*/ 111 w 305"/>
                    <a:gd name="T7" fmla="*/ 99 h 455"/>
                    <a:gd name="T8" fmla="*/ 89 w 305"/>
                    <a:gd name="T9" fmla="*/ 123 h 455"/>
                    <a:gd name="T10" fmla="*/ 68 w 305"/>
                    <a:gd name="T11" fmla="*/ 148 h 455"/>
                    <a:gd name="T12" fmla="*/ 50 w 305"/>
                    <a:gd name="T13" fmla="*/ 175 h 455"/>
                    <a:gd name="T14" fmla="*/ 34 w 305"/>
                    <a:gd name="T15" fmla="*/ 203 h 455"/>
                    <a:gd name="T16" fmla="*/ 22 w 305"/>
                    <a:gd name="T17" fmla="*/ 234 h 455"/>
                    <a:gd name="T18" fmla="*/ 13 w 305"/>
                    <a:gd name="T19" fmla="*/ 266 h 455"/>
                    <a:gd name="T20" fmla="*/ 6 w 305"/>
                    <a:gd name="T21" fmla="*/ 300 h 455"/>
                    <a:gd name="T22" fmla="*/ 1 w 305"/>
                    <a:gd name="T23" fmla="*/ 336 h 455"/>
                    <a:gd name="T24" fmla="*/ 0 w 305"/>
                    <a:gd name="T25" fmla="*/ 374 h 455"/>
                    <a:gd name="T26" fmla="*/ 2 w 305"/>
                    <a:gd name="T27" fmla="*/ 413 h 455"/>
                    <a:gd name="T28" fmla="*/ 8 w 305"/>
                    <a:gd name="T29" fmla="*/ 455 h 455"/>
                    <a:gd name="T30" fmla="*/ 71 w 305"/>
                    <a:gd name="T31" fmla="*/ 426 h 455"/>
                    <a:gd name="T32" fmla="*/ 67 w 305"/>
                    <a:gd name="T33" fmla="*/ 390 h 455"/>
                    <a:gd name="T34" fmla="*/ 66 w 305"/>
                    <a:gd name="T35" fmla="*/ 356 h 455"/>
                    <a:gd name="T36" fmla="*/ 68 w 305"/>
                    <a:gd name="T37" fmla="*/ 325 h 455"/>
                    <a:gd name="T38" fmla="*/ 73 w 305"/>
                    <a:gd name="T39" fmla="*/ 295 h 455"/>
                    <a:gd name="T40" fmla="*/ 80 w 305"/>
                    <a:gd name="T41" fmla="*/ 268 h 455"/>
                    <a:gd name="T42" fmla="*/ 89 w 305"/>
                    <a:gd name="T43" fmla="*/ 243 h 455"/>
                    <a:gd name="T44" fmla="*/ 100 w 305"/>
                    <a:gd name="T45" fmla="*/ 219 h 455"/>
                    <a:gd name="T46" fmla="*/ 114 w 305"/>
                    <a:gd name="T47" fmla="*/ 198 h 455"/>
                    <a:gd name="T48" fmla="*/ 128 w 305"/>
                    <a:gd name="T49" fmla="*/ 176 h 455"/>
                    <a:gd name="T50" fmla="*/ 147 w 305"/>
                    <a:gd name="T51" fmla="*/ 156 h 455"/>
                    <a:gd name="T52" fmla="*/ 167 w 305"/>
                    <a:gd name="T53" fmla="*/ 136 h 455"/>
                    <a:gd name="T54" fmla="*/ 201 w 305"/>
                    <a:gd name="T55" fmla="*/ 109 h 455"/>
                    <a:gd name="T56" fmla="*/ 256 w 305"/>
                    <a:gd name="T57" fmla="*/ 75 h 455"/>
                    <a:gd name="T58" fmla="*/ 302 w 305"/>
                    <a:gd name="T59" fmla="*/ 26 h 455"/>
                    <a:gd name="T60" fmla="*/ 305 w 305"/>
                    <a:gd name="T61" fmla="*/ 48 h 455"/>
                    <a:gd name="T62" fmla="*/ 237 w 305"/>
                    <a:gd name="T63" fmla="*/ 32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5" h="455">
                      <a:moveTo>
                        <a:pt x="237" y="32"/>
                      </a:moveTo>
                      <a:lnTo>
                        <a:pt x="255" y="0"/>
                      </a:lnTo>
                      <a:lnTo>
                        <a:pt x="223" y="18"/>
                      </a:lnTo>
                      <a:lnTo>
                        <a:pt x="192" y="36"/>
                      </a:lnTo>
                      <a:lnTo>
                        <a:pt x="163" y="56"/>
                      </a:lnTo>
                      <a:lnTo>
                        <a:pt x="136" y="76"/>
                      </a:lnTo>
                      <a:lnTo>
                        <a:pt x="123" y="88"/>
                      </a:lnTo>
                      <a:lnTo>
                        <a:pt x="111" y="99"/>
                      </a:lnTo>
                      <a:lnTo>
                        <a:pt x="99" y="110"/>
                      </a:lnTo>
                      <a:lnTo>
                        <a:pt x="89" y="123"/>
                      </a:lnTo>
                      <a:lnTo>
                        <a:pt x="77" y="135"/>
                      </a:lnTo>
                      <a:lnTo>
                        <a:pt x="68" y="148"/>
                      </a:lnTo>
                      <a:lnTo>
                        <a:pt x="58" y="161"/>
                      </a:lnTo>
                      <a:lnTo>
                        <a:pt x="50" y="175"/>
                      </a:lnTo>
                      <a:lnTo>
                        <a:pt x="42" y="189"/>
                      </a:lnTo>
                      <a:lnTo>
                        <a:pt x="34" y="203"/>
                      </a:lnTo>
                      <a:lnTo>
                        <a:pt x="29" y="218"/>
                      </a:lnTo>
                      <a:lnTo>
                        <a:pt x="22" y="234"/>
                      </a:lnTo>
                      <a:lnTo>
                        <a:pt x="17" y="250"/>
                      </a:lnTo>
                      <a:lnTo>
                        <a:pt x="13" y="266"/>
                      </a:lnTo>
                      <a:lnTo>
                        <a:pt x="8" y="283"/>
                      </a:lnTo>
                      <a:lnTo>
                        <a:pt x="6" y="300"/>
                      </a:lnTo>
                      <a:lnTo>
                        <a:pt x="4" y="318"/>
                      </a:lnTo>
                      <a:lnTo>
                        <a:pt x="1" y="336"/>
                      </a:lnTo>
                      <a:lnTo>
                        <a:pt x="1" y="354"/>
                      </a:lnTo>
                      <a:lnTo>
                        <a:pt x="0" y="374"/>
                      </a:lnTo>
                      <a:lnTo>
                        <a:pt x="1" y="393"/>
                      </a:lnTo>
                      <a:lnTo>
                        <a:pt x="2" y="413"/>
                      </a:lnTo>
                      <a:lnTo>
                        <a:pt x="5" y="434"/>
                      </a:lnTo>
                      <a:lnTo>
                        <a:pt x="8" y="455"/>
                      </a:lnTo>
                      <a:lnTo>
                        <a:pt x="73" y="445"/>
                      </a:lnTo>
                      <a:lnTo>
                        <a:pt x="71" y="426"/>
                      </a:lnTo>
                      <a:lnTo>
                        <a:pt x="68" y="408"/>
                      </a:lnTo>
                      <a:lnTo>
                        <a:pt x="67" y="390"/>
                      </a:lnTo>
                      <a:lnTo>
                        <a:pt x="66" y="373"/>
                      </a:lnTo>
                      <a:lnTo>
                        <a:pt x="66" y="356"/>
                      </a:lnTo>
                      <a:lnTo>
                        <a:pt x="67" y="340"/>
                      </a:lnTo>
                      <a:lnTo>
                        <a:pt x="68" y="325"/>
                      </a:lnTo>
                      <a:lnTo>
                        <a:pt x="71" y="310"/>
                      </a:lnTo>
                      <a:lnTo>
                        <a:pt x="73" y="295"/>
                      </a:lnTo>
                      <a:lnTo>
                        <a:pt x="76" y="282"/>
                      </a:lnTo>
                      <a:lnTo>
                        <a:pt x="80" y="268"/>
                      </a:lnTo>
                      <a:lnTo>
                        <a:pt x="84" y="256"/>
                      </a:lnTo>
                      <a:lnTo>
                        <a:pt x="89" y="243"/>
                      </a:lnTo>
                      <a:lnTo>
                        <a:pt x="94" y="232"/>
                      </a:lnTo>
                      <a:lnTo>
                        <a:pt x="100" y="219"/>
                      </a:lnTo>
                      <a:lnTo>
                        <a:pt x="107" y="208"/>
                      </a:lnTo>
                      <a:lnTo>
                        <a:pt x="114" y="198"/>
                      </a:lnTo>
                      <a:lnTo>
                        <a:pt x="121" y="186"/>
                      </a:lnTo>
                      <a:lnTo>
                        <a:pt x="128" y="176"/>
                      </a:lnTo>
                      <a:lnTo>
                        <a:pt x="138" y="166"/>
                      </a:lnTo>
                      <a:lnTo>
                        <a:pt x="147" y="156"/>
                      </a:lnTo>
                      <a:lnTo>
                        <a:pt x="157" y="147"/>
                      </a:lnTo>
                      <a:lnTo>
                        <a:pt x="167" y="136"/>
                      </a:lnTo>
                      <a:lnTo>
                        <a:pt x="177" y="127"/>
                      </a:lnTo>
                      <a:lnTo>
                        <a:pt x="201" y="109"/>
                      </a:lnTo>
                      <a:lnTo>
                        <a:pt x="227" y="92"/>
                      </a:lnTo>
                      <a:lnTo>
                        <a:pt x="256" y="75"/>
                      </a:lnTo>
                      <a:lnTo>
                        <a:pt x="285" y="58"/>
                      </a:lnTo>
                      <a:lnTo>
                        <a:pt x="302" y="26"/>
                      </a:lnTo>
                      <a:lnTo>
                        <a:pt x="285" y="58"/>
                      </a:lnTo>
                      <a:lnTo>
                        <a:pt x="305" y="48"/>
                      </a:lnTo>
                      <a:lnTo>
                        <a:pt x="302" y="26"/>
                      </a:lnTo>
                      <a:lnTo>
                        <a:pt x="237" y="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5" name="Freeform 764"/>
                <p:cNvSpPr>
                  <a:spLocks/>
                </p:cNvSpPr>
                <p:nvPr/>
              </p:nvSpPr>
              <p:spPr bwMode="auto">
                <a:xfrm>
                  <a:off x="4105" y="2657"/>
                  <a:ext cx="19" cy="49"/>
                </a:xfrm>
                <a:custGeom>
                  <a:avLst/>
                  <a:gdLst>
                    <a:gd name="T0" fmla="*/ 18 w 77"/>
                    <a:gd name="T1" fmla="*/ 0 h 197"/>
                    <a:gd name="T2" fmla="*/ 1 w 77"/>
                    <a:gd name="T3" fmla="*/ 31 h 197"/>
                    <a:gd name="T4" fmla="*/ 2 w 77"/>
                    <a:gd name="T5" fmla="*/ 51 h 197"/>
                    <a:gd name="T6" fmla="*/ 3 w 77"/>
                    <a:gd name="T7" fmla="*/ 73 h 197"/>
                    <a:gd name="T8" fmla="*/ 5 w 77"/>
                    <a:gd name="T9" fmla="*/ 94 h 197"/>
                    <a:gd name="T10" fmla="*/ 6 w 77"/>
                    <a:gd name="T11" fmla="*/ 114 h 197"/>
                    <a:gd name="T12" fmla="*/ 7 w 77"/>
                    <a:gd name="T13" fmla="*/ 134 h 197"/>
                    <a:gd name="T14" fmla="*/ 9 w 77"/>
                    <a:gd name="T15" fmla="*/ 156 h 197"/>
                    <a:gd name="T16" fmla="*/ 10 w 77"/>
                    <a:gd name="T17" fmla="*/ 176 h 197"/>
                    <a:gd name="T18" fmla="*/ 12 w 77"/>
                    <a:gd name="T19" fmla="*/ 197 h 197"/>
                    <a:gd name="T20" fmla="*/ 77 w 77"/>
                    <a:gd name="T21" fmla="*/ 191 h 197"/>
                    <a:gd name="T22" fmla="*/ 76 w 77"/>
                    <a:gd name="T23" fmla="*/ 171 h 197"/>
                    <a:gd name="T24" fmla="*/ 74 w 77"/>
                    <a:gd name="T25" fmla="*/ 150 h 197"/>
                    <a:gd name="T26" fmla="*/ 73 w 77"/>
                    <a:gd name="T27" fmla="*/ 130 h 197"/>
                    <a:gd name="T28" fmla="*/ 72 w 77"/>
                    <a:gd name="T29" fmla="*/ 109 h 197"/>
                    <a:gd name="T30" fmla="*/ 70 w 77"/>
                    <a:gd name="T31" fmla="*/ 90 h 197"/>
                    <a:gd name="T32" fmla="*/ 69 w 77"/>
                    <a:gd name="T33" fmla="*/ 70 h 197"/>
                    <a:gd name="T34" fmla="*/ 68 w 77"/>
                    <a:gd name="T35" fmla="*/ 49 h 197"/>
                    <a:gd name="T36" fmla="*/ 67 w 77"/>
                    <a:gd name="T37" fmla="*/ 29 h 197"/>
                    <a:gd name="T38" fmla="*/ 50 w 77"/>
                    <a:gd name="T39" fmla="*/ 58 h 197"/>
                    <a:gd name="T40" fmla="*/ 18 w 77"/>
                    <a:gd name="T41" fmla="*/ 0 h 197"/>
                    <a:gd name="T42" fmla="*/ 0 w 77"/>
                    <a:gd name="T43" fmla="*/ 11 h 197"/>
                    <a:gd name="T44" fmla="*/ 1 w 77"/>
                    <a:gd name="T45" fmla="*/ 31 h 197"/>
                    <a:gd name="T46" fmla="*/ 18 w 77"/>
                    <a:gd name="T4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" h="197">
                      <a:moveTo>
                        <a:pt x="18" y="0"/>
                      </a:moveTo>
                      <a:lnTo>
                        <a:pt x="1" y="31"/>
                      </a:lnTo>
                      <a:lnTo>
                        <a:pt x="2" y="51"/>
                      </a:lnTo>
                      <a:lnTo>
                        <a:pt x="3" y="73"/>
                      </a:lnTo>
                      <a:lnTo>
                        <a:pt x="5" y="94"/>
                      </a:lnTo>
                      <a:lnTo>
                        <a:pt x="6" y="114"/>
                      </a:lnTo>
                      <a:lnTo>
                        <a:pt x="7" y="134"/>
                      </a:lnTo>
                      <a:lnTo>
                        <a:pt x="9" y="156"/>
                      </a:lnTo>
                      <a:lnTo>
                        <a:pt x="10" y="176"/>
                      </a:lnTo>
                      <a:lnTo>
                        <a:pt x="12" y="197"/>
                      </a:lnTo>
                      <a:lnTo>
                        <a:pt x="77" y="191"/>
                      </a:lnTo>
                      <a:lnTo>
                        <a:pt x="76" y="171"/>
                      </a:lnTo>
                      <a:lnTo>
                        <a:pt x="74" y="150"/>
                      </a:lnTo>
                      <a:lnTo>
                        <a:pt x="73" y="130"/>
                      </a:lnTo>
                      <a:lnTo>
                        <a:pt x="72" y="109"/>
                      </a:lnTo>
                      <a:lnTo>
                        <a:pt x="70" y="90"/>
                      </a:lnTo>
                      <a:lnTo>
                        <a:pt x="69" y="70"/>
                      </a:lnTo>
                      <a:lnTo>
                        <a:pt x="68" y="49"/>
                      </a:lnTo>
                      <a:lnTo>
                        <a:pt x="67" y="29"/>
                      </a:lnTo>
                      <a:lnTo>
                        <a:pt x="50" y="58"/>
                      </a:lnTo>
                      <a:lnTo>
                        <a:pt x="18" y="0"/>
                      </a:lnTo>
                      <a:lnTo>
                        <a:pt x="0" y="11"/>
                      </a:lnTo>
                      <a:lnTo>
                        <a:pt x="1" y="3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6" name="Freeform 765"/>
                <p:cNvSpPr>
                  <a:spLocks/>
                </p:cNvSpPr>
                <p:nvPr/>
              </p:nvSpPr>
              <p:spPr bwMode="auto">
                <a:xfrm>
                  <a:off x="4109" y="2566"/>
                  <a:ext cx="48" cy="106"/>
                </a:xfrm>
                <a:custGeom>
                  <a:avLst/>
                  <a:gdLst>
                    <a:gd name="T0" fmla="*/ 108 w 190"/>
                    <a:gd name="T1" fmla="*/ 0 h 423"/>
                    <a:gd name="T2" fmla="*/ 92 w 190"/>
                    <a:gd name="T3" fmla="*/ 28 h 423"/>
                    <a:gd name="T4" fmla="*/ 94 w 190"/>
                    <a:gd name="T5" fmla="*/ 60 h 423"/>
                    <a:gd name="T6" fmla="*/ 98 w 190"/>
                    <a:gd name="T7" fmla="*/ 89 h 423"/>
                    <a:gd name="T8" fmla="*/ 104 w 190"/>
                    <a:gd name="T9" fmla="*/ 117 h 423"/>
                    <a:gd name="T10" fmla="*/ 109 w 190"/>
                    <a:gd name="T11" fmla="*/ 143 h 423"/>
                    <a:gd name="T12" fmla="*/ 115 w 190"/>
                    <a:gd name="T13" fmla="*/ 166 h 423"/>
                    <a:gd name="T14" fmla="*/ 119 w 190"/>
                    <a:gd name="T15" fmla="*/ 188 h 423"/>
                    <a:gd name="T16" fmla="*/ 123 w 190"/>
                    <a:gd name="T17" fmla="*/ 208 h 423"/>
                    <a:gd name="T18" fmla="*/ 124 w 190"/>
                    <a:gd name="T19" fmla="*/ 227 h 423"/>
                    <a:gd name="T20" fmla="*/ 124 w 190"/>
                    <a:gd name="T21" fmla="*/ 234 h 423"/>
                    <a:gd name="T22" fmla="*/ 123 w 190"/>
                    <a:gd name="T23" fmla="*/ 242 h 423"/>
                    <a:gd name="T24" fmla="*/ 122 w 190"/>
                    <a:gd name="T25" fmla="*/ 250 h 423"/>
                    <a:gd name="T26" fmla="*/ 121 w 190"/>
                    <a:gd name="T27" fmla="*/ 258 h 423"/>
                    <a:gd name="T28" fmla="*/ 117 w 190"/>
                    <a:gd name="T29" fmla="*/ 264 h 423"/>
                    <a:gd name="T30" fmla="*/ 114 w 190"/>
                    <a:gd name="T31" fmla="*/ 272 h 423"/>
                    <a:gd name="T32" fmla="*/ 109 w 190"/>
                    <a:gd name="T33" fmla="*/ 280 h 423"/>
                    <a:gd name="T34" fmla="*/ 104 w 190"/>
                    <a:gd name="T35" fmla="*/ 288 h 423"/>
                    <a:gd name="T36" fmla="*/ 97 w 190"/>
                    <a:gd name="T37" fmla="*/ 296 h 423"/>
                    <a:gd name="T38" fmla="*/ 89 w 190"/>
                    <a:gd name="T39" fmla="*/ 305 h 423"/>
                    <a:gd name="T40" fmla="*/ 79 w 190"/>
                    <a:gd name="T41" fmla="*/ 314 h 423"/>
                    <a:gd name="T42" fmla="*/ 67 w 190"/>
                    <a:gd name="T43" fmla="*/ 325 h 423"/>
                    <a:gd name="T44" fmla="*/ 54 w 190"/>
                    <a:gd name="T45" fmla="*/ 334 h 423"/>
                    <a:gd name="T46" fmla="*/ 38 w 190"/>
                    <a:gd name="T47" fmla="*/ 344 h 423"/>
                    <a:gd name="T48" fmla="*/ 21 w 190"/>
                    <a:gd name="T49" fmla="*/ 355 h 423"/>
                    <a:gd name="T50" fmla="*/ 0 w 190"/>
                    <a:gd name="T51" fmla="*/ 365 h 423"/>
                    <a:gd name="T52" fmla="*/ 32 w 190"/>
                    <a:gd name="T53" fmla="*/ 423 h 423"/>
                    <a:gd name="T54" fmla="*/ 54 w 190"/>
                    <a:gd name="T55" fmla="*/ 412 h 423"/>
                    <a:gd name="T56" fmla="*/ 73 w 190"/>
                    <a:gd name="T57" fmla="*/ 399 h 423"/>
                    <a:gd name="T58" fmla="*/ 91 w 190"/>
                    <a:gd name="T59" fmla="*/ 388 h 423"/>
                    <a:gd name="T60" fmla="*/ 107 w 190"/>
                    <a:gd name="T61" fmla="*/ 377 h 423"/>
                    <a:gd name="T62" fmla="*/ 122 w 190"/>
                    <a:gd name="T63" fmla="*/ 364 h 423"/>
                    <a:gd name="T64" fmla="*/ 134 w 190"/>
                    <a:gd name="T65" fmla="*/ 353 h 423"/>
                    <a:gd name="T66" fmla="*/ 147 w 190"/>
                    <a:gd name="T67" fmla="*/ 340 h 423"/>
                    <a:gd name="T68" fmla="*/ 157 w 190"/>
                    <a:gd name="T69" fmla="*/ 328 h 423"/>
                    <a:gd name="T70" fmla="*/ 165 w 190"/>
                    <a:gd name="T71" fmla="*/ 315 h 423"/>
                    <a:gd name="T72" fmla="*/ 173 w 190"/>
                    <a:gd name="T73" fmla="*/ 302 h 423"/>
                    <a:gd name="T74" fmla="*/ 178 w 190"/>
                    <a:gd name="T75" fmla="*/ 289 h 423"/>
                    <a:gd name="T76" fmla="*/ 183 w 190"/>
                    <a:gd name="T77" fmla="*/ 276 h 423"/>
                    <a:gd name="T78" fmla="*/ 186 w 190"/>
                    <a:gd name="T79" fmla="*/ 263 h 423"/>
                    <a:gd name="T80" fmla="*/ 189 w 190"/>
                    <a:gd name="T81" fmla="*/ 250 h 423"/>
                    <a:gd name="T82" fmla="*/ 190 w 190"/>
                    <a:gd name="T83" fmla="*/ 237 h 423"/>
                    <a:gd name="T84" fmla="*/ 190 w 190"/>
                    <a:gd name="T85" fmla="*/ 223 h 423"/>
                    <a:gd name="T86" fmla="*/ 188 w 190"/>
                    <a:gd name="T87" fmla="*/ 200 h 423"/>
                    <a:gd name="T88" fmla="*/ 184 w 190"/>
                    <a:gd name="T89" fmla="*/ 175 h 423"/>
                    <a:gd name="T90" fmla="*/ 178 w 190"/>
                    <a:gd name="T91" fmla="*/ 152 h 423"/>
                    <a:gd name="T92" fmla="*/ 173 w 190"/>
                    <a:gd name="T93" fmla="*/ 128 h 423"/>
                    <a:gd name="T94" fmla="*/ 167 w 190"/>
                    <a:gd name="T95" fmla="*/ 104 h 423"/>
                    <a:gd name="T96" fmla="*/ 163 w 190"/>
                    <a:gd name="T97" fmla="*/ 79 h 423"/>
                    <a:gd name="T98" fmla="*/ 159 w 190"/>
                    <a:gd name="T99" fmla="*/ 54 h 423"/>
                    <a:gd name="T100" fmla="*/ 158 w 190"/>
                    <a:gd name="T101" fmla="*/ 28 h 423"/>
                    <a:gd name="T102" fmla="*/ 143 w 190"/>
                    <a:gd name="T103" fmla="*/ 57 h 423"/>
                    <a:gd name="T104" fmla="*/ 108 w 190"/>
                    <a:gd name="T105" fmla="*/ 0 h 423"/>
                    <a:gd name="T106" fmla="*/ 92 w 190"/>
                    <a:gd name="T107" fmla="*/ 10 h 423"/>
                    <a:gd name="T108" fmla="*/ 92 w 190"/>
                    <a:gd name="T109" fmla="*/ 28 h 423"/>
                    <a:gd name="T110" fmla="*/ 108 w 190"/>
                    <a:gd name="T111" fmla="*/ 0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0" h="423">
                      <a:moveTo>
                        <a:pt x="108" y="0"/>
                      </a:moveTo>
                      <a:lnTo>
                        <a:pt x="92" y="28"/>
                      </a:lnTo>
                      <a:lnTo>
                        <a:pt x="94" y="60"/>
                      </a:lnTo>
                      <a:lnTo>
                        <a:pt x="98" y="89"/>
                      </a:lnTo>
                      <a:lnTo>
                        <a:pt x="104" y="117"/>
                      </a:lnTo>
                      <a:lnTo>
                        <a:pt x="109" y="143"/>
                      </a:lnTo>
                      <a:lnTo>
                        <a:pt x="115" y="166"/>
                      </a:lnTo>
                      <a:lnTo>
                        <a:pt x="119" y="188"/>
                      </a:lnTo>
                      <a:lnTo>
                        <a:pt x="123" y="208"/>
                      </a:lnTo>
                      <a:lnTo>
                        <a:pt x="124" y="227"/>
                      </a:lnTo>
                      <a:lnTo>
                        <a:pt x="124" y="234"/>
                      </a:lnTo>
                      <a:lnTo>
                        <a:pt x="123" y="242"/>
                      </a:lnTo>
                      <a:lnTo>
                        <a:pt x="122" y="250"/>
                      </a:lnTo>
                      <a:lnTo>
                        <a:pt x="121" y="258"/>
                      </a:lnTo>
                      <a:lnTo>
                        <a:pt x="117" y="264"/>
                      </a:lnTo>
                      <a:lnTo>
                        <a:pt x="114" y="272"/>
                      </a:lnTo>
                      <a:lnTo>
                        <a:pt x="109" y="280"/>
                      </a:lnTo>
                      <a:lnTo>
                        <a:pt x="104" y="288"/>
                      </a:lnTo>
                      <a:lnTo>
                        <a:pt x="97" y="296"/>
                      </a:lnTo>
                      <a:lnTo>
                        <a:pt x="89" y="305"/>
                      </a:lnTo>
                      <a:lnTo>
                        <a:pt x="79" y="314"/>
                      </a:lnTo>
                      <a:lnTo>
                        <a:pt x="67" y="325"/>
                      </a:lnTo>
                      <a:lnTo>
                        <a:pt x="54" y="334"/>
                      </a:lnTo>
                      <a:lnTo>
                        <a:pt x="38" y="344"/>
                      </a:lnTo>
                      <a:lnTo>
                        <a:pt x="21" y="355"/>
                      </a:lnTo>
                      <a:lnTo>
                        <a:pt x="0" y="365"/>
                      </a:lnTo>
                      <a:lnTo>
                        <a:pt x="32" y="423"/>
                      </a:lnTo>
                      <a:lnTo>
                        <a:pt x="54" y="412"/>
                      </a:lnTo>
                      <a:lnTo>
                        <a:pt x="73" y="399"/>
                      </a:lnTo>
                      <a:lnTo>
                        <a:pt x="91" y="388"/>
                      </a:lnTo>
                      <a:lnTo>
                        <a:pt x="107" y="377"/>
                      </a:lnTo>
                      <a:lnTo>
                        <a:pt x="122" y="364"/>
                      </a:lnTo>
                      <a:lnTo>
                        <a:pt x="134" y="353"/>
                      </a:lnTo>
                      <a:lnTo>
                        <a:pt x="147" y="340"/>
                      </a:lnTo>
                      <a:lnTo>
                        <a:pt x="157" y="328"/>
                      </a:lnTo>
                      <a:lnTo>
                        <a:pt x="165" y="315"/>
                      </a:lnTo>
                      <a:lnTo>
                        <a:pt x="173" y="302"/>
                      </a:lnTo>
                      <a:lnTo>
                        <a:pt x="178" y="289"/>
                      </a:lnTo>
                      <a:lnTo>
                        <a:pt x="183" y="276"/>
                      </a:lnTo>
                      <a:lnTo>
                        <a:pt x="186" y="263"/>
                      </a:lnTo>
                      <a:lnTo>
                        <a:pt x="189" y="250"/>
                      </a:lnTo>
                      <a:lnTo>
                        <a:pt x="190" y="237"/>
                      </a:lnTo>
                      <a:lnTo>
                        <a:pt x="190" y="223"/>
                      </a:lnTo>
                      <a:lnTo>
                        <a:pt x="188" y="200"/>
                      </a:lnTo>
                      <a:lnTo>
                        <a:pt x="184" y="175"/>
                      </a:lnTo>
                      <a:lnTo>
                        <a:pt x="178" y="152"/>
                      </a:lnTo>
                      <a:lnTo>
                        <a:pt x="173" y="128"/>
                      </a:lnTo>
                      <a:lnTo>
                        <a:pt x="167" y="104"/>
                      </a:lnTo>
                      <a:lnTo>
                        <a:pt x="163" y="79"/>
                      </a:lnTo>
                      <a:lnTo>
                        <a:pt x="159" y="54"/>
                      </a:lnTo>
                      <a:lnTo>
                        <a:pt x="158" y="28"/>
                      </a:lnTo>
                      <a:lnTo>
                        <a:pt x="143" y="57"/>
                      </a:lnTo>
                      <a:lnTo>
                        <a:pt x="108" y="0"/>
                      </a:lnTo>
                      <a:lnTo>
                        <a:pt x="92" y="10"/>
                      </a:lnTo>
                      <a:lnTo>
                        <a:pt x="92" y="28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7" name="Freeform 766"/>
                <p:cNvSpPr>
                  <a:spLocks/>
                </p:cNvSpPr>
                <p:nvPr/>
              </p:nvSpPr>
              <p:spPr bwMode="auto">
                <a:xfrm>
                  <a:off x="4136" y="2459"/>
                  <a:ext cx="93" cy="121"/>
                </a:xfrm>
                <a:custGeom>
                  <a:avLst/>
                  <a:gdLst>
                    <a:gd name="T0" fmla="*/ 341 w 369"/>
                    <a:gd name="T1" fmla="*/ 0 h 483"/>
                    <a:gd name="T2" fmla="*/ 311 w 369"/>
                    <a:gd name="T3" fmla="*/ 18 h 483"/>
                    <a:gd name="T4" fmla="*/ 276 w 369"/>
                    <a:gd name="T5" fmla="*/ 86 h 483"/>
                    <a:gd name="T6" fmla="*/ 244 w 369"/>
                    <a:gd name="T7" fmla="*/ 148 h 483"/>
                    <a:gd name="T8" fmla="*/ 229 w 369"/>
                    <a:gd name="T9" fmla="*/ 176 h 483"/>
                    <a:gd name="T10" fmla="*/ 215 w 369"/>
                    <a:gd name="T11" fmla="*/ 203 h 483"/>
                    <a:gd name="T12" fmla="*/ 200 w 369"/>
                    <a:gd name="T13" fmla="*/ 228 h 483"/>
                    <a:gd name="T14" fmla="*/ 184 w 369"/>
                    <a:gd name="T15" fmla="*/ 253 h 483"/>
                    <a:gd name="T16" fmla="*/ 168 w 369"/>
                    <a:gd name="T17" fmla="*/ 276 h 483"/>
                    <a:gd name="T18" fmla="*/ 151 w 369"/>
                    <a:gd name="T19" fmla="*/ 299 h 483"/>
                    <a:gd name="T20" fmla="*/ 132 w 369"/>
                    <a:gd name="T21" fmla="*/ 320 h 483"/>
                    <a:gd name="T22" fmla="*/ 110 w 369"/>
                    <a:gd name="T23" fmla="*/ 342 h 483"/>
                    <a:gd name="T24" fmla="*/ 88 w 369"/>
                    <a:gd name="T25" fmla="*/ 363 h 483"/>
                    <a:gd name="T26" fmla="*/ 61 w 369"/>
                    <a:gd name="T27" fmla="*/ 384 h 483"/>
                    <a:gd name="T28" fmla="*/ 33 w 369"/>
                    <a:gd name="T29" fmla="*/ 405 h 483"/>
                    <a:gd name="T30" fmla="*/ 0 w 369"/>
                    <a:gd name="T31" fmla="*/ 426 h 483"/>
                    <a:gd name="T32" fmla="*/ 35 w 369"/>
                    <a:gd name="T33" fmla="*/ 483 h 483"/>
                    <a:gd name="T34" fmla="*/ 69 w 369"/>
                    <a:gd name="T35" fmla="*/ 459 h 483"/>
                    <a:gd name="T36" fmla="*/ 101 w 369"/>
                    <a:gd name="T37" fmla="*/ 436 h 483"/>
                    <a:gd name="T38" fmla="*/ 131 w 369"/>
                    <a:gd name="T39" fmla="*/ 413 h 483"/>
                    <a:gd name="T40" fmla="*/ 156 w 369"/>
                    <a:gd name="T41" fmla="*/ 389 h 483"/>
                    <a:gd name="T42" fmla="*/ 180 w 369"/>
                    <a:gd name="T43" fmla="*/ 366 h 483"/>
                    <a:gd name="T44" fmla="*/ 201 w 369"/>
                    <a:gd name="T45" fmla="*/ 341 h 483"/>
                    <a:gd name="T46" fmla="*/ 222 w 369"/>
                    <a:gd name="T47" fmla="*/ 316 h 483"/>
                    <a:gd name="T48" fmla="*/ 239 w 369"/>
                    <a:gd name="T49" fmla="*/ 289 h 483"/>
                    <a:gd name="T50" fmla="*/ 256 w 369"/>
                    <a:gd name="T51" fmla="*/ 263 h 483"/>
                    <a:gd name="T52" fmla="*/ 273 w 369"/>
                    <a:gd name="T53" fmla="*/ 235 h 483"/>
                    <a:gd name="T54" fmla="*/ 287 w 369"/>
                    <a:gd name="T55" fmla="*/ 208 h 483"/>
                    <a:gd name="T56" fmla="*/ 303 w 369"/>
                    <a:gd name="T57" fmla="*/ 178 h 483"/>
                    <a:gd name="T58" fmla="*/ 334 w 369"/>
                    <a:gd name="T59" fmla="*/ 116 h 483"/>
                    <a:gd name="T60" fmla="*/ 369 w 369"/>
                    <a:gd name="T61" fmla="*/ 49 h 483"/>
                    <a:gd name="T62" fmla="*/ 341 w 369"/>
                    <a:gd name="T63" fmla="*/ 66 h 483"/>
                    <a:gd name="T64" fmla="*/ 341 w 369"/>
                    <a:gd name="T65" fmla="*/ 0 h 483"/>
                    <a:gd name="T66" fmla="*/ 320 w 369"/>
                    <a:gd name="T67" fmla="*/ 0 h 483"/>
                    <a:gd name="T68" fmla="*/ 311 w 369"/>
                    <a:gd name="T69" fmla="*/ 18 h 483"/>
                    <a:gd name="T70" fmla="*/ 341 w 369"/>
                    <a:gd name="T71" fmla="*/ 0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69" h="483">
                      <a:moveTo>
                        <a:pt x="341" y="0"/>
                      </a:moveTo>
                      <a:lnTo>
                        <a:pt x="311" y="18"/>
                      </a:lnTo>
                      <a:lnTo>
                        <a:pt x="276" y="86"/>
                      </a:lnTo>
                      <a:lnTo>
                        <a:pt x="244" y="148"/>
                      </a:lnTo>
                      <a:lnTo>
                        <a:pt x="229" y="176"/>
                      </a:lnTo>
                      <a:lnTo>
                        <a:pt x="215" y="203"/>
                      </a:lnTo>
                      <a:lnTo>
                        <a:pt x="200" y="228"/>
                      </a:lnTo>
                      <a:lnTo>
                        <a:pt x="184" y="253"/>
                      </a:lnTo>
                      <a:lnTo>
                        <a:pt x="168" y="276"/>
                      </a:lnTo>
                      <a:lnTo>
                        <a:pt x="151" y="299"/>
                      </a:lnTo>
                      <a:lnTo>
                        <a:pt x="132" y="320"/>
                      </a:lnTo>
                      <a:lnTo>
                        <a:pt x="110" y="342"/>
                      </a:lnTo>
                      <a:lnTo>
                        <a:pt x="88" y="363"/>
                      </a:lnTo>
                      <a:lnTo>
                        <a:pt x="61" y="384"/>
                      </a:lnTo>
                      <a:lnTo>
                        <a:pt x="33" y="405"/>
                      </a:lnTo>
                      <a:lnTo>
                        <a:pt x="0" y="426"/>
                      </a:lnTo>
                      <a:lnTo>
                        <a:pt x="35" y="483"/>
                      </a:lnTo>
                      <a:lnTo>
                        <a:pt x="69" y="459"/>
                      </a:lnTo>
                      <a:lnTo>
                        <a:pt x="101" y="436"/>
                      </a:lnTo>
                      <a:lnTo>
                        <a:pt x="131" y="413"/>
                      </a:lnTo>
                      <a:lnTo>
                        <a:pt x="156" y="389"/>
                      </a:lnTo>
                      <a:lnTo>
                        <a:pt x="180" y="366"/>
                      </a:lnTo>
                      <a:lnTo>
                        <a:pt x="201" y="341"/>
                      </a:lnTo>
                      <a:lnTo>
                        <a:pt x="222" y="316"/>
                      </a:lnTo>
                      <a:lnTo>
                        <a:pt x="239" y="289"/>
                      </a:lnTo>
                      <a:lnTo>
                        <a:pt x="256" y="263"/>
                      </a:lnTo>
                      <a:lnTo>
                        <a:pt x="273" y="235"/>
                      </a:lnTo>
                      <a:lnTo>
                        <a:pt x="287" y="208"/>
                      </a:lnTo>
                      <a:lnTo>
                        <a:pt x="303" y="178"/>
                      </a:lnTo>
                      <a:lnTo>
                        <a:pt x="334" y="116"/>
                      </a:lnTo>
                      <a:lnTo>
                        <a:pt x="369" y="49"/>
                      </a:lnTo>
                      <a:lnTo>
                        <a:pt x="341" y="66"/>
                      </a:lnTo>
                      <a:lnTo>
                        <a:pt x="341" y="0"/>
                      </a:lnTo>
                      <a:lnTo>
                        <a:pt x="320" y="0"/>
                      </a:lnTo>
                      <a:lnTo>
                        <a:pt x="311" y="18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8" name="Freeform 767"/>
                <p:cNvSpPr>
                  <a:spLocks/>
                </p:cNvSpPr>
                <p:nvPr/>
              </p:nvSpPr>
              <p:spPr bwMode="auto">
                <a:xfrm>
                  <a:off x="4222" y="2290"/>
                  <a:ext cx="103" cy="179"/>
                </a:xfrm>
                <a:custGeom>
                  <a:avLst/>
                  <a:gdLst>
                    <a:gd name="T0" fmla="*/ 348 w 413"/>
                    <a:gd name="T1" fmla="*/ 24 h 715"/>
                    <a:gd name="T2" fmla="*/ 359 w 413"/>
                    <a:gd name="T3" fmla="*/ 0 h 715"/>
                    <a:gd name="T4" fmla="*/ 340 w 413"/>
                    <a:gd name="T5" fmla="*/ 17 h 715"/>
                    <a:gd name="T6" fmla="*/ 320 w 413"/>
                    <a:gd name="T7" fmla="*/ 35 h 715"/>
                    <a:gd name="T8" fmla="*/ 301 w 413"/>
                    <a:gd name="T9" fmla="*/ 53 h 715"/>
                    <a:gd name="T10" fmla="*/ 283 w 413"/>
                    <a:gd name="T11" fmla="*/ 71 h 715"/>
                    <a:gd name="T12" fmla="*/ 266 w 413"/>
                    <a:gd name="T13" fmla="*/ 89 h 715"/>
                    <a:gd name="T14" fmla="*/ 249 w 413"/>
                    <a:gd name="T15" fmla="*/ 109 h 715"/>
                    <a:gd name="T16" fmla="*/ 233 w 413"/>
                    <a:gd name="T17" fmla="*/ 128 h 715"/>
                    <a:gd name="T18" fmla="*/ 217 w 413"/>
                    <a:gd name="T19" fmla="*/ 149 h 715"/>
                    <a:gd name="T20" fmla="*/ 201 w 413"/>
                    <a:gd name="T21" fmla="*/ 168 h 715"/>
                    <a:gd name="T22" fmla="*/ 186 w 413"/>
                    <a:gd name="T23" fmla="*/ 188 h 715"/>
                    <a:gd name="T24" fmla="*/ 173 w 413"/>
                    <a:gd name="T25" fmla="*/ 210 h 715"/>
                    <a:gd name="T26" fmla="*/ 159 w 413"/>
                    <a:gd name="T27" fmla="*/ 230 h 715"/>
                    <a:gd name="T28" fmla="*/ 147 w 413"/>
                    <a:gd name="T29" fmla="*/ 252 h 715"/>
                    <a:gd name="T30" fmla="*/ 134 w 413"/>
                    <a:gd name="T31" fmla="*/ 273 h 715"/>
                    <a:gd name="T32" fmla="*/ 122 w 413"/>
                    <a:gd name="T33" fmla="*/ 296 h 715"/>
                    <a:gd name="T34" fmla="*/ 110 w 413"/>
                    <a:gd name="T35" fmla="*/ 318 h 715"/>
                    <a:gd name="T36" fmla="*/ 100 w 413"/>
                    <a:gd name="T37" fmla="*/ 340 h 715"/>
                    <a:gd name="T38" fmla="*/ 90 w 413"/>
                    <a:gd name="T39" fmla="*/ 363 h 715"/>
                    <a:gd name="T40" fmla="*/ 80 w 413"/>
                    <a:gd name="T41" fmla="*/ 387 h 715"/>
                    <a:gd name="T42" fmla="*/ 70 w 413"/>
                    <a:gd name="T43" fmla="*/ 411 h 715"/>
                    <a:gd name="T44" fmla="*/ 53 w 413"/>
                    <a:gd name="T45" fmla="*/ 457 h 715"/>
                    <a:gd name="T46" fmla="*/ 39 w 413"/>
                    <a:gd name="T47" fmla="*/ 506 h 715"/>
                    <a:gd name="T48" fmla="*/ 26 w 413"/>
                    <a:gd name="T49" fmla="*/ 555 h 715"/>
                    <a:gd name="T50" fmla="*/ 16 w 413"/>
                    <a:gd name="T51" fmla="*/ 605 h 715"/>
                    <a:gd name="T52" fmla="*/ 7 w 413"/>
                    <a:gd name="T53" fmla="*/ 656 h 715"/>
                    <a:gd name="T54" fmla="*/ 0 w 413"/>
                    <a:gd name="T55" fmla="*/ 708 h 715"/>
                    <a:gd name="T56" fmla="*/ 66 w 413"/>
                    <a:gd name="T57" fmla="*/ 715 h 715"/>
                    <a:gd name="T58" fmla="*/ 72 w 413"/>
                    <a:gd name="T59" fmla="*/ 666 h 715"/>
                    <a:gd name="T60" fmla="*/ 81 w 413"/>
                    <a:gd name="T61" fmla="*/ 618 h 715"/>
                    <a:gd name="T62" fmla="*/ 91 w 413"/>
                    <a:gd name="T63" fmla="*/ 570 h 715"/>
                    <a:gd name="T64" fmla="*/ 102 w 413"/>
                    <a:gd name="T65" fmla="*/ 523 h 715"/>
                    <a:gd name="T66" fmla="*/ 116 w 413"/>
                    <a:gd name="T67" fmla="*/ 478 h 715"/>
                    <a:gd name="T68" fmla="*/ 132 w 413"/>
                    <a:gd name="T69" fmla="*/ 434 h 715"/>
                    <a:gd name="T70" fmla="*/ 141 w 413"/>
                    <a:gd name="T71" fmla="*/ 411 h 715"/>
                    <a:gd name="T72" fmla="*/ 150 w 413"/>
                    <a:gd name="T73" fmla="*/ 389 h 715"/>
                    <a:gd name="T74" fmla="*/ 159 w 413"/>
                    <a:gd name="T75" fmla="*/ 368 h 715"/>
                    <a:gd name="T76" fmla="*/ 169 w 413"/>
                    <a:gd name="T77" fmla="*/ 347 h 715"/>
                    <a:gd name="T78" fmla="*/ 181 w 413"/>
                    <a:gd name="T79" fmla="*/ 326 h 715"/>
                    <a:gd name="T80" fmla="*/ 191 w 413"/>
                    <a:gd name="T81" fmla="*/ 305 h 715"/>
                    <a:gd name="T82" fmla="*/ 203 w 413"/>
                    <a:gd name="T83" fmla="*/ 285 h 715"/>
                    <a:gd name="T84" fmla="*/ 215 w 413"/>
                    <a:gd name="T85" fmla="*/ 266 h 715"/>
                    <a:gd name="T86" fmla="*/ 227 w 413"/>
                    <a:gd name="T87" fmla="*/ 245 h 715"/>
                    <a:gd name="T88" fmla="*/ 241 w 413"/>
                    <a:gd name="T89" fmla="*/ 226 h 715"/>
                    <a:gd name="T90" fmla="*/ 254 w 413"/>
                    <a:gd name="T91" fmla="*/ 208 h 715"/>
                    <a:gd name="T92" fmla="*/ 269 w 413"/>
                    <a:gd name="T93" fmla="*/ 188 h 715"/>
                    <a:gd name="T94" fmla="*/ 283 w 413"/>
                    <a:gd name="T95" fmla="*/ 170 h 715"/>
                    <a:gd name="T96" fmla="*/ 299 w 413"/>
                    <a:gd name="T97" fmla="*/ 152 h 715"/>
                    <a:gd name="T98" fmla="*/ 315 w 413"/>
                    <a:gd name="T99" fmla="*/ 134 h 715"/>
                    <a:gd name="T100" fmla="*/ 331 w 413"/>
                    <a:gd name="T101" fmla="*/ 117 h 715"/>
                    <a:gd name="T102" fmla="*/ 348 w 413"/>
                    <a:gd name="T103" fmla="*/ 100 h 715"/>
                    <a:gd name="T104" fmla="*/ 365 w 413"/>
                    <a:gd name="T105" fmla="*/ 83 h 715"/>
                    <a:gd name="T106" fmla="*/ 383 w 413"/>
                    <a:gd name="T107" fmla="*/ 67 h 715"/>
                    <a:gd name="T108" fmla="*/ 402 w 413"/>
                    <a:gd name="T109" fmla="*/ 50 h 715"/>
                    <a:gd name="T110" fmla="*/ 413 w 413"/>
                    <a:gd name="T111" fmla="*/ 27 h 715"/>
                    <a:gd name="T112" fmla="*/ 402 w 413"/>
                    <a:gd name="T113" fmla="*/ 50 h 715"/>
                    <a:gd name="T114" fmla="*/ 412 w 413"/>
                    <a:gd name="T115" fmla="*/ 41 h 715"/>
                    <a:gd name="T116" fmla="*/ 413 w 413"/>
                    <a:gd name="T117" fmla="*/ 27 h 715"/>
                    <a:gd name="T118" fmla="*/ 348 w 413"/>
                    <a:gd name="T119" fmla="*/ 24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3" h="715">
                      <a:moveTo>
                        <a:pt x="348" y="24"/>
                      </a:moveTo>
                      <a:lnTo>
                        <a:pt x="359" y="0"/>
                      </a:lnTo>
                      <a:lnTo>
                        <a:pt x="340" y="17"/>
                      </a:lnTo>
                      <a:lnTo>
                        <a:pt x="320" y="35"/>
                      </a:lnTo>
                      <a:lnTo>
                        <a:pt x="301" y="53"/>
                      </a:lnTo>
                      <a:lnTo>
                        <a:pt x="283" y="71"/>
                      </a:lnTo>
                      <a:lnTo>
                        <a:pt x="266" y="89"/>
                      </a:lnTo>
                      <a:lnTo>
                        <a:pt x="249" y="109"/>
                      </a:lnTo>
                      <a:lnTo>
                        <a:pt x="233" y="128"/>
                      </a:lnTo>
                      <a:lnTo>
                        <a:pt x="217" y="149"/>
                      </a:lnTo>
                      <a:lnTo>
                        <a:pt x="201" y="168"/>
                      </a:lnTo>
                      <a:lnTo>
                        <a:pt x="186" y="188"/>
                      </a:lnTo>
                      <a:lnTo>
                        <a:pt x="173" y="210"/>
                      </a:lnTo>
                      <a:lnTo>
                        <a:pt x="159" y="230"/>
                      </a:lnTo>
                      <a:lnTo>
                        <a:pt x="147" y="252"/>
                      </a:lnTo>
                      <a:lnTo>
                        <a:pt x="134" y="273"/>
                      </a:lnTo>
                      <a:lnTo>
                        <a:pt x="122" y="296"/>
                      </a:lnTo>
                      <a:lnTo>
                        <a:pt x="110" y="318"/>
                      </a:lnTo>
                      <a:lnTo>
                        <a:pt x="100" y="340"/>
                      </a:lnTo>
                      <a:lnTo>
                        <a:pt x="90" y="363"/>
                      </a:lnTo>
                      <a:lnTo>
                        <a:pt x="80" y="387"/>
                      </a:lnTo>
                      <a:lnTo>
                        <a:pt x="70" y="411"/>
                      </a:lnTo>
                      <a:lnTo>
                        <a:pt x="53" y="457"/>
                      </a:lnTo>
                      <a:lnTo>
                        <a:pt x="39" y="506"/>
                      </a:lnTo>
                      <a:lnTo>
                        <a:pt x="26" y="555"/>
                      </a:lnTo>
                      <a:lnTo>
                        <a:pt x="16" y="605"/>
                      </a:lnTo>
                      <a:lnTo>
                        <a:pt x="7" y="656"/>
                      </a:lnTo>
                      <a:lnTo>
                        <a:pt x="0" y="708"/>
                      </a:lnTo>
                      <a:lnTo>
                        <a:pt x="66" y="715"/>
                      </a:lnTo>
                      <a:lnTo>
                        <a:pt x="72" y="666"/>
                      </a:lnTo>
                      <a:lnTo>
                        <a:pt x="81" y="618"/>
                      </a:lnTo>
                      <a:lnTo>
                        <a:pt x="91" y="570"/>
                      </a:lnTo>
                      <a:lnTo>
                        <a:pt x="102" y="523"/>
                      </a:lnTo>
                      <a:lnTo>
                        <a:pt x="116" y="478"/>
                      </a:lnTo>
                      <a:lnTo>
                        <a:pt x="132" y="434"/>
                      </a:lnTo>
                      <a:lnTo>
                        <a:pt x="141" y="411"/>
                      </a:lnTo>
                      <a:lnTo>
                        <a:pt x="150" y="389"/>
                      </a:lnTo>
                      <a:lnTo>
                        <a:pt x="159" y="368"/>
                      </a:lnTo>
                      <a:lnTo>
                        <a:pt x="169" y="347"/>
                      </a:lnTo>
                      <a:lnTo>
                        <a:pt x="181" y="326"/>
                      </a:lnTo>
                      <a:lnTo>
                        <a:pt x="191" y="305"/>
                      </a:lnTo>
                      <a:lnTo>
                        <a:pt x="203" y="285"/>
                      </a:lnTo>
                      <a:lnTo>
                        <a:pt x="215" y="266"/>
                      </a:lnTo>
                      <a:lnTo>
                        <a:pt x="227" y="245"/>
                      </a:lnTo>
                      <a:lnTo>
                        <a:pt x="241" y="226"/>
                      </a:lnTo>
                      <a:lnTo>
                        <a:pt x="254" y="208"/>
                      </a:lnTo>
                      <a:lnTo>
                        <a:pt x="269" y="188"/>
                      </a:lnTo>
                      <a:lnTo>
                        <a:pt x="283" y="170"/>
                      </a:lnTo>
                      <a:lnTo>
                        <a:pt x="299" y="152"/>
                      </a:lnTo>
                      <a:lnTo>
                        <a:pt x="315" y="134"/>
                      </a:lnTo>
                      <a:lnTo>
                        <a:pt x="331" y="117"/>
                      </a:lnTo>
                      <a:lnTo>
                        <a:pt x="348" y="100"/>
                      </a:lnTo>
                      <a:lnTo>
                        <a:pt x="365" y="83"/>
                      </a:lnTo>
                      <a:lnTo>
                        <a:pt x="383" y="67"/>
                      </a:lnTo>
                      <a:lnTo>
                        <a:pt x="402" y="50"/>
                      </a:lnTo>
                      <a:lnTo>
                        <a:pt x="413" y="27"/>
                      </a:lnTo>
                      <a:lnTo>
                        <a:pt x="402" y="50"/>
                      </a:lnTo>
                      <a:lnTo>
                        <a:pt x="412" y="41"/>
                      </a:lnTo>
                      <a:lnTo>
                        <a:pt x="413" y="27"/>
                      </a:lnTo>
                      <a:lnTo>
                        <a:pt x="348" y="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9" name="Freeform 768"/>
                <p:cNvSpPr>
                  <a:spLocks/>
                </p:cNvSpPr>
                <p:nvPr/>
              </p:nvSpPr>
              <p:spPr bwMode="auto">
                <a:xfrm>
                  <a:off x="4309" y="2119"/>
                  <a:ext cx="88" cy="178"/>
                </a:xfrm>
                <a:custGeom>
                  <a:avLst/>
                  <a:gdLst>
                    <a:gd name="T0" fmla="*/ 296 w 354"/>
                    <a:gd name="T1" fmla="*/ 14 h 710"/>
                    <a:gd name="T2" fmla="*/ 310 w 354"/>
                    <a:gd name="T3" fmla="*/ 0 h 710"/>
                    <a:gd name="T4" fmla="*/ 280 w 354"/>
                    <a:gd name="T5" fmla="*/ 17 h 710"/>
                    <a:gd name="T6" fmla="*/ 252 w 354"/>
                    <a:gd name="T7" fmla="*/ 33 h 710"/>
                    <a:gd name="T8" fmla="*/ 226 w 354"/>
                    <a:gd name="T9" fmla="*/ 50 h 710"/>
                    <a:gd name="T10" fmla="*/ 202 w 354"/>
                    <a:gd name="T11" fmla="*/ 66 h 710"/>
                    <a:gd name="T12" fmla="*/ 179 w 354"/>
                    <a:gd name="T13" fmla="*/ 83 h 710"/>
                    <a:gd name="T14" fmla="*/ 159 w 354"/>
                    <a:gd name="T15" fmla="*/ 100 h 710"/>
                    <a:gd name="T16" fmla="*/ 139 w 354"/>
                    <a:gd name="T17" fmla="*/ 117 h 710"/>
                    <a:gd name="T18" fmla="*/ 122 w 354"/>
                    <a:gd name="T19" fmla="*/ 134 h 710"/>
                    <a:gd name="T20" fmla="*/ 106 w 354"/>
                    <a:gd name="T21" fmla="*/ 151 h 710"/>
                    <a:gd name="T22" fmla="*/ 92 w 354"/>
                    <a:gd name="T23" fmla="*/ 169 h 710"/>
                    <a:gd name="T24" fmla="*/ 79 w 354"/>
                    <a:gd name="T25" fmla="*/ 188 h 710"/>
                    <a:gd name="T26" fmla="*/ 68 w 354"/>
                    <a:gd name="T27" fmla="*/ 207 h 710"/>
                    <a:gd name="T28" fmla="*/ 58 w 354"/>
                    <a:gd name="T29" fmla="*/ 226 h 710"/>
                    <a:gd name="T30" fmla="*/ 48 w 354"/>
                    <a:gd name="T31" fmla="*/ 246 h 710"/>
                    <a:gd name="T32" fmla="*/ 40 w 354"/>
                    <a:gd name="T33" fmla="*/ 266 h 710"/>
                    <a:gd name="T34" fmla="*/ 34 w 354"/>
                    <a:gd name="T35" fmla="*/ 286 h 710"/>
                    <a:gd name="T36" fmla="*/ 28 w 354"/>
                    <a:gd name="T37" fmla="*/ 308 h 710"/>
                    <a:gd name="T38" fmla="*/ 23 w 354"/>
                    <a:gd name="T39" fmla="*/ 330 h 710"/>
                    <a:gd name="T40" fmla="*/ 19 w 354"/>
                    <a:gd name="T41" fmla="*/ 351 h 710"/>
                    <a:gd name="T42" fmla="*/ 16 w 354"/>
                    <a:gd name="T43" fmla="*/ 374 h 710"/>
                    <a:gd name="T44" fmla="*/ 11 w 354"/>
                    <a:gd name="T45" fmla="*/ 420 h 710"/>
                    <a:gd name="T46" fmla="*/ 8 w 354"/>
                    <a:gd name="T47" fmla="*/ 470 h 710"/>
                    <a:gd name="T48" fmla="*/ 4 w 354"/>
                    <a:gd name="T49" fmla="*/ 579 h 710"/>
                    <a:gd name="T50" fmla="*/ 0 w 354"/>
                    <a:gd name="T51" fmla="*/ 707 h 710"/>
                    <a:gd name="T52" fmla="*/ 65 w 354"/>
                    <a:gd name="T53" fmla="*/ 710 h 710"/>
                    <a:gd name="T54" fmla="*/ 70 w 354"/>
                    <a:gd name="T55" fmla="*/ 582 h 710"/>
                    <a:gd name="T56" fmla="*/ 73 w 354"/>
                    <a:gd name="T57" fmla="*/ 473 h 710"/>
                    <a:gd name="T58" fmla="*/ 77 w 354"/>
                    <a:gd name="T59" fmla="*/ 426 h 710"/>
                    <a:gd name="T60" fmla="*/ 81 w 354"/>
                    <a:gd name="T61" fmla="*/ 382 h 710"/>
                    <a:gd name="T62" fmla="*/ 84 w 354"/>
                    <a:gd name="T63" fmla="*/ 361 h 710"/>
                    <a:gd name="T64" fmla="*/ 87 w 354"/>
                    <a:gd name="T65" fmla="*/ 342 h 710"/>
                    <a:gd name="T66" fmla="*/ 92 w 354"/>
                    <a:gd name="T67" fmla="*/ 323 h 710"/>
                    <a:gd name="T68" fmla="*/ 96 w 354"/>
                    <a:gd name="T69" fmla="*/ 306 h 710"/>
                    <a:gd name="T70" fmla="*/ 102 w 354"/>
                    <a:gd name="T71" fmla="*/ 289 h 710"/>
                    <a:gd name="T72" fmla="*/ 109 w 354"/>
                    <a:gd name="T73" fmla="*/ 272 h 710"/>
                    <a:gd name="T74" fmla="*/ 115 w 354"/>
                    <a:gd name="T75" fmla="*/ 256 h 710"/>
                    <a:gd name="T76" fmla="*/ 125 w 354"/>
                    <a:gd name="T77" fmla="*/ 240 h 710"/>
                    <a:gd name="T78" fmla="*/ 134 w 354"/>
                    <a:gd name="T79" fmla="*/ 224 h 710"/>
                    <a:gd name="T80" fmla="*/ 145 w 354"/>
                    <a:gd name="T81" fmla="*/ 209 h 710"/>
                    <a:gd name="T82" fmla="*/ 156 w 354"/>
                    <a:gd name="T83" fmla="*/ 194 h 710"/>
                    <a:gd name="T84" fmla="*/ 170 w 354"/>
                    <a:gd name="T85" fmla="*/ 180 h 710"/>
                    <a:gd name="T86" fmla="*/ 185 w 354"/>
                    <a:gd name="T87" fmla="*/ 165 h 710"/>
                    <a:gd name="T88" fmla="*/ 202 w 354"/>
                    <a:gd name="T89" fmla="*/ 150 h 710"/>
                    <a:gd name="T90" fmla="*/ 220 w 354"/>
                    <a:gd name="T91" fmla="*/ 135 h 710"/>
                    <a:gd name="T92" fmla="*/ 240 w 354"/>
                    <a:gd name="T93" fmla="*/ 120 h 710"/>
                    <a:gd name="T94" fmla="*/ 262 w 354"/>
                    <a:gd name="T95" fmla="*/ 105 h 710"/>
                    <a:gd name="T96" fmla="*/ 286 w 354"/>
                    <a:gd name="T97" fmla="*/ 90 h 710"/>
                    <a:gd name="T98" fmla="*/ 312 w 354"/>
                    <a:gd name="T99" fmla="*/ 74 h 710"/>
                    <a:gd name="T100" fmla="*/ 340 w 354"/>
                    <a:gd name="T101" fmla="*/ 58 h 710"/>
                    <a:gd name="T102" fmla="*/ 354 w 354"/>
                    <a:gd name="T103" fmla="*/ 45 h 710"/>
                    <a:gd name="T104" fmla="*/ 340 w 354"/>
                    <a:gd name="T105" fmla="*/ 58 h 710"/>
                    <a:gd name="T106" fmla="*/ 349 w 354"/>
                    <a:gd name="T107" fmla="*/ 54 h 710"/>
                    <a:gd name="T108" fmla="*/ 354 w 354"/>
                    <a:gd name="T109" fmla="*/ 45 h 710"/>
                    <a:gd name="T110" fmla="*/ 296 w 354"/>
                    <a:gd name="T111" fmla="*/ 14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4" h="710">
                      <a:moveTo>
                        <a:pt x="296" y="14"/>
                      </a:moveTo>
                      <a:lnTo>
                        <a:pt x="310" y="0"/>
                      </a:lnTo>
                      <a:lnTo>
                        <a:pt x="280" y="17"/>
                      </a:lnTo>
                      <a:lnTo>
                        <a:pt x="252" y="33"/>
                      </a:lnTo>
                      <a:lnTo>
                        <a:pt x="226" y="50"/>
                      </a:lnTo>
                      <a:lnTo>
                        <a:pt x="202" y="66"/>
                      </a:lnTo>
                      <a:lnTo>
                        <a:pt x="179" y="83"/>
                      </a:lnTo>
                      <a:lnTo>
                        <a:pt x="159" y="100"/>
                      </a:lnTo>
                      <a:lnTo>
                        <a:pt x="139" y="117"/>
                      </a:lnTo>
                      <a:lnTo>
                        <a:pt x="122" y="134"/>
                      </a:lnTo>
                      <a:lnTo>
                        <a:pt x="106" y="151"/>
                      </a:lnTo>
                      <a:lnTo>
                        <a:pt x="92" y="169"/>
                      </a:lnTo>
                      <a:lnTo>
                        <a:pt x="79" y="188"/>
                      </a:lnTo>
                      <a:lnTo>
                        <a:pt x="68" y="207"/>
                      </a:lnTo>
                      <a:lnTo>
                        <a:pt x="58" y="226"/>
                      </a:lnTo>
                      <a:lnTo>
                        <a:pt x="48" y="246"/>
                      </a:lnTo>
                      <a:lnTo>
                        <a:pt x="40" y="266"/>
                      </a:lnTo>
                      <a:lnTo>
                        <a:pt x="34" y="286"/>
                      </a:lnTo>
                      <a:lnTo>
                        <a:pt x="28" y="308"/>
                      </a:lnTo>
                      <a:lnTo>
                        <a:pt x="23" y="330"/>
                      </a:lnTo>
                      <a:lnTo>
                        <a:pt x="19" y="351"/>
                      </a:lnTo>
                      <a:lnTo>
                        <a:pt x="16" y="374"/>
                      </a:lnTo>
                      <a:lnTo>
                        <a:pt x="11" y="420"/>
                      </a:lnTo>
                      <a:lnTo>
                        <a:pt x="8" y="470"/>
                      </a:lnTo>
                      <a:lnTo>
                        <a:pt x="4" y="579"/>
                      </a:lnTo>
                      <a:lnTo>
                        <a:pt x="0" y="707"/>
                      </a:lnTo>
                      <a:lnTo>
                        <a:pt x="65" y="710"/>
                      </a:lnTo>
                      <a:lnTo>
                        <a:pt x="70" y="582"/>
                      </a:lnTo>
                      <a:lnTo>
                        <a:pt x="73" y="473"/>
                      </a:lnTo>
                      <a:lnTo>
                        <a:pt x="77" y="426"/>
                      </a:lnTo>
                      <a:lnTo>
                        <a:pt x="81" y="382"/>
                      </a:lnTo>
                      <a:lnTo>
                        <a:pt x="84" y="361"/>
                      </a:lnTo>
                      <a:lnTo>
                        <a:pt x="87" y="342"/>
                      </a:lnTo>
                      <a:lnTo>
                        <a:pt x="92" y="323"/>
                      </a:lnTo>
                      <a:lnTo>
                        <a:pt x="96" y="306"/>
                      </a:lnTo>
                      <a:lnTo>
                        <a:pt x="102" y="289"/>
                      </a:lnTo>
                      <a:lnTo>
                        <a:pt x="109" y="272"/>
                      </a:lnTo>
                      <a:lnTo>
                        <a:pt x="115" y="256"/>
                      </a:lnTo>
                      <a:lnTo>
                        <a:pt x="125" y="240"/>
                      </a:lnTo>
                      <a:lnTo>
                        <a:pt x="134" y="224"/>
                      </a:lnTo>
                      <a:lnTo>
                        <a:pt x="145" y="209"/>
                      </a:lnTo>
                      <a:lnTo>
                        <a:pt x="156" y="194"/>
                      </a:lnTo>
                      <a:lnTo>
                        <a:pt x="170" y="180"/>
                      </a:lnTo>
                      <a:lnTo>
                        <a:pt x="185" y="165"/>
                      </a:lnTo>
                      <a:lnTo>
                        <a:pt x="202" y="150"/>
                      </a:lnTo>
                      <a:lnTo>
                        <a:pt x="220" y="135"/>
                      </a:lnTo>
                      <a:lnTo>
                        <a:pt x="240" y="120"/>
                      </a:lnTo>
                      <a:lnTo>
                        <a:pt x="262" y="105"/>
                      </a:lnTo>
                      <a:lnTo>
                        <a:pt x="286" y="90"/>
                      </a:lnTo>
                      <a:lnTo>
                        <a:pt x="312" y="74"/>
                      </a:lnTo>
                      <a:lnTo>
                        <a:pt x="340" y="58"/>
                      </a:lnTo>
                      <a:lnTo>
                        <a:pt x="354" y="45"/>
                      </a:lnTo>
                      <a:lnTo>
                        <a:pt x="340" y="58"/>
                      </a:lnTo>
                      <a:lnTo>
                        <a:pt x="349" y="54"/>
                      </a:lnTo>
                      <a:lnTo>
                        <a:pt x="354" y="45"/>
                      </a:lnTo>
                      <a:lnTo>
                        <a:pt x="296" y="1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auto">
                <a:xfrm>
                  <a:off x="4383" y="1993"/>
                  <a:ext cx="159" cy="137"/>
                </a:xfrm>
                <a:custGeom>
                  <a:avLst/>
                  <a:gdLst>
                    <a:gd name="T0" fmla="*/ 577 w 637"/>
                    <a:gd name="T1" fmla="*/ 19 h 549"/>
                    <a:gd name="T2" fmla="*/ 602 w 637"/>
                    <a:gd name="T3" fmla="*/ 0 h 549"/>
                    <a:gd name="T4" fmla="*/ 568 w 637"/>
                    <a:gd name="T5" fmla="*/ 5 h 549"/>
                    <a:gd name="T6" fmla="*/ 536 w 637"/>
                    <a:gd name="T7" fmla="*/ 10 h 549"/>
                    <a:gd name="T8" fmla="*/ 505 w 637"/>
                    <a:gd name="T9" fmla="*/ 16 h 549"/>
                    <a:gd name="T10" fmla="*/ 476 w 637"/>
                    <a:gd name="T11" fmla="*/ 23 h 549"/>
                    <a:gd name="T12" fmla="*/ 448 w 637"/>
                    <a:gd name="T13" fmla="*/ 31 h 549"/>
                    <a:gd name="T14" fmla="*/ 421 w 637"/>
                    <a:gd name="T15" fmla="*/ 39 h 549"/>
                    <a:gd name="T16" fmla="*/ 396 w 637"/>
                    <a:gd name="T17" fmla="*/ 47 h 549"/>
                    <a:gd name="T18" fmla="*/ 373 w 637"/>
                    <a:gd name="T19" fmla="*/ 56 h 549"/>
                    <a:gd name="T20" fmla="*/ 350 w 637"/>
                    <a:gd name="T21" fmla="*/ 66 h 549"/>
                    <a:gd name="T22" fmla="*/ 328 w 637"/>
                    <a:gd name="T23" fmla="*/ 77 h 549"/>
                    <a:gd name="T24" fmla="*/ 308 w 637"/>
                    <a:gd name="T25" fmla="*/ 89 h 549"/>
                    <a:gd name="T26" fmla="*/ 289 w 637"/>
                    <a:gd name="T27" fmla="*/ 101 h 549"/>
                    <a:gd name="T28" fmla="*/ 269 w 637"/>
                    <a:gd name="T29" fmla="*/ 115 h 549"/>
                    <a:gd name="T30" fmla="*/ 252 w 637"/>
                    <a:gd name="T31" fmla="*/ 130 h 549"/>
                    <a:gd name="T32" fmla="*/ 235 w 637"/>
                    <a:gd name="T33" fmla="*/ 144 h 549"/>
                    <a:gd name="T34" fmla="*/ 219 w 637"/>
                    <a:gd name="T35" fmla="*/ 160 h 549"/>
                    <a:gd name="T36" fmla="*/ 204 w 637"/>
                    <a:gd name="T37" fmla="*/ 176 h 549"/>
                    <a:gd name="T38" fmla="*/ 190 w 637"/>
                    <a:gd name="T39" fmla="*/ 193 h 549"/>
                    <a:gd name="T40" fmla="*/ 175 w 637"/>
                    <a:gd name="T41" fmla="*/ 211 h 549"/>
                    <a:gd name="T42" fmla="*/ 161 w 637"/>
                    <a:gd name="T43" fmla="*/ 231 h 549"/>
                    <a:gd name="T44" fmla="*/ 135 w 637"/>
                    <a:gd name="T45" fmla="*/ 270 h 549"/>
                    <a:gd name="T46" fmla="*/ 110 w 637"/>
                    <a:gd name="T47" fmla="*/ 313 h 549"/>
                    <a:gd name="T48" fmla="*/ 58 w 637"/>
                    <a:gd name="T49" fmla="*/ 408 h 549"/>
                    <a:gd name="T50" fmla="*/ 0 w 637"/>
                    <a:gd name="T51" fmla="*/ 518 h 549"/>
                    <a:gd name="T52" fmla="*/ 58 w 637"/>
                    <a:gd name="T53" fmla="*/ 549 h 549"/>
                    <a:gd name="T54" fmla="*/ 116 w 637"/>
                    <a:gd name="T55" fmla="*/ 440 h 549"/>
                    <a:gd name="T56" fmla="*/ 167 w 637"/>
                    <a:gd name="T57" fmla="*/ 345 h 549"/>
                    <a:gd name="T58" fmla="*/ 191 w 637"/>
                    <a:gd name="T59" fmla="*/ 304 h 549"/>
                    <a:gd name="T60" fmla="*/ 216 w 637"/>
                    <a:gd name="T61" fmla="*/ 268 h 549"/>
                    <a:gd name="T62" fmla="*/ 228 w 637"/>
                    <a:gd name="T63" fmla="*/ 251 h 549"/>
                    <a:gd name="T64" fmla="*/ 241 w 637"/>
                    <a:gd name="T65" fmla="*/ 235 h 549"/>
                    <a:gd name="T66" fmla="*/ 253 w 637"/>
                    <a:gd name="T67" fmla="*/ 220 h 549"/>
                    <a:gd name="T68" fmla="*/ 267 w 637"/>
                    <a:gd name="T69" fmla="*/ 206 h 549"/>
                    <a:gd name="T70" fmla="*/ 281 w 637"/>
                    <a:gd name="T71" fmla="*/ 192 h 549"/>
                    <a:gd name="T72" fmla="*/ 294 w 637"/>
                    <a:gd name="T73" fmla="*/ 179 h 549"/>
                    <a:gd name="T74" fmla="*/ 310 w 637"/>
                    <a:gd name="T75" fmla="*/ 167 h 549"/>
                    <a:gd name="T76" fmla="*/ 325 w 637"/>
                    <a:gd name="T77" fmla="*/ 156 h 549"/>
                    <a:gd name="T78" fmla="*/ 342 w 637"/>
                    <a:gd name="T79" fmla="*/ 145 h 549"/>
                    <a:gd name="T80" fmla="*/ 359 w 637"/>
                    <a:gd name="T81" fmla="*/ 135 h 549"/>
                    <a:gd name="T82" fmla="*/ 378 w 637"/>
                    <a:gd name="T83" fmla="*/ 126 h 549"/>
                    <a:gd name="T84" fmla="*/ 398 w 637"/>
                    <a:gd name="T85" fmla="*/ 117 h 549"/>
                    <a:gd name="T86" fmla="*/ 419 w 637"/>
                    <a:gd name="T87" fmla="*/ 109 h 549"/>
                    <a:gd name="T88" fmla="*/ 442 w 637"/>
                    <a:gd name="T89" fmla="*/ 101 h 549"/>
                    <a:gd name="T90" fmla="*/ 466 w 637"/>
                    <a:gd name="T91" fmla="*/ 93 h 549"/>
                    <a:gd name="T92" fmla="*/ 491 w 637"/>
                    <a:gd name="T93" fmla="*/ 86 h 549"/>
                    <a:gd name="T94" fmla="*/ 518 w 637"/>
                    <a:gd name="T95" fmla="*/ 81 h 549"/>
                    <a:gd name="T96" fmla="*/ 547 w 637"/>
                    <a:gd name="T97" fmla="*/ 75 h 549"/>
                    <a:gd name="T98" fmla="*/ 578 w 637"/>
                    <a:gd name="T99" fmla="*/ 70 h 549"/>
                    <a:gd name="T100" fmla="*/ 611 w 637"/>
                    <a:gd name="T101" fmla="*/ 66 h 549"/>
                    <a:gd name="T102" fmla="*/ 637 w 637"/>
                    <a:gd name="T103" fmla="*/ 47 h 549"/>
                    <a:gd name="T104" fmla="*/ 611 w 637"/>
                    <a:gd name="T105" fmla="*/ 66 h 549"/>
                    <a:gd name="T106" fmla="*/ 629 w 637"/>
                    <a:gd name="T107" fmla="*/ 64 h 549"/>
                    <a:gd name="T108" fmla="*/ 637 w 637"/>
                    <a:gd name="T109" fmla="*/ 47 h 549"/>
                    <a:gd name="T110" fmla="*/ 577 w 637"/>
                    <a:gd name="T111" fmla="*/ 19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37" h="549">
                      <a:moveTo>
                        <a:pt x="577" y="19"/>
                      </a:moveTo>
                      <a:lnTo>
                        <a:pt x="602" y="0"/>
                      </a:lnTo>
                      <a:lnTo>
                        <a:pt x="568" y="5"/>
                      </a:lnTo>
                      <a:lnTo>
                        <a:pt x="536" y="10"/>
                      </a:lnTo>
                      <a:lnTo>
                        <a:pt x="505" y="16"/>
                      </a:lnTo>
                      <a:lnTo>
                        <a:pt x="476" y="23"/>
                      </a:lnTo>
                      <a:lnTo>
                        <a:pt x="448" y="31"/>
                      </a:lnTo>
                      <a:lnTo>
                        <a:pt x="421" y="39"/>
                      </a:lnTo>
                      <a:lnTo>
                        <a:pt x="396" y="47"/>
                      </a:lnTo>
                      <a:lnTo>
                        <a:pt x="373" y="56"/>
                      </a:lnTo>
                      <a:lnTo>
                        <a:pt x="350" y="66"/>
                      </a:lnTo>
                      <a:lnTo>
                        <a:pt x="328" y="77"/>
                      </a:lnTo>
                      <a:lnTo>
                        <a:pt x="308" y="89"/>
                      </a:lnTo>
                      <a:lnTo>
                        <a:pt x="289" y="101"/>
                      </a:lnTo>
                      <a:lnTo>
                        <a:pt x="269" y="115"/>
                      </a:lnTo>
                      <a:lnTo>
                        <a:pt x="252" y="130"/>
                      </a:lnTo>
                      <a:lnTo>
                        <a:pt x="235" y="144"/>
                      </a:lnTo>
                      <a:lnTo>
                        <a:pt x="219" y="160"/>
                      </a:lnTo>
                      <a:lnTo>
                        <a:pt x="204" y="176"/>
                      </a:lnTo>
                      <a:lnTo>
                        <a:pt x="190" y="193"/>
                      </a:lnTo>
                      <a:lnTo>
                        <a:pt x="175" y="211"/>
                      </a:lnTo>
                      <a:lnTo>
                        <a:pt x="161" y="231"/>
                      </a:lnTo>
                      <a:lnTo>
                        <a:pt x="135" y="270"/>
                      </a:lnTo>
                      <a:lnTo>
                        <a:pt x="110" y="313"/>
                      </a:lnTo>
                      <a:lnTo>
                        <a:pt x="58" y="408"/>
                      </a:lnTo>
                      <a:lnTo>
                        <a:pt x="0" y="518"/>
                      </a:lnTo>
                      <a:lnTo>
                        <a:pt x="58" y="549"/>
                      </a:lnTo>
                      <a:lnTo>
                        <a:pt x="116" y="440"/>
                      </a:lnTo>
                      <a:lnTo>
                        <a:pt x="167" y="345"/>
                      </a:lnTo>
                      <a:lnTo>
                        <a:pt x="191" y="304"/>
                      </a:lnTo>
                      <a:lnTo>
                        <a:pt x="216" y="268"/>
                      </a:lnTo>
                      <a:lnTo>
                        <a:pt x="228" y="251"/>
                      </a:lnTo>
                      <a:lnTo>
                        <a:pt x="241" y="235"/>
                      </a:lnTo>
                      <a:lnTo>
                        <a:pt x="253" y="220"/>
                      </a:lnTo>
                      <a:lnTo>
                        <a:pt x="267" y="206"/>
                      </a:lnTo>
                      <a:lnTo>
                        <a:pt x="281" y="192"/>
                      </a:lnTo>
                      <a:lnTo>
                        <a:pt x="294" y="179"/>
                      </a:lnTo>
                      <a:lnTo>
                        <a:pt x="310" y="167"/>
                      </a:lnTo>
                      <a:lnTo>
                        <a:pt x="325" y="156"/>
                      </a:lnTo>
                      <a:lnTo>
                        <a:pt x="342" y="145"/>
                      </a:lnTo>
                      <a:lnTo>
                        <a:pt x="359" y="135"/>
                      </a:lnTo>
                      <a:lnTo>
                        <a:pt x="378" y="126"/>
                      </a:lnTo>
                      <a:lnTo>
                        <a:pt x="398" y="117"/>
                      </a:lnTo>
                      <a:lnTo>
                        <a:pt x="419" y="109"/>
                      </a:lnTo>
                      <a:lnTo>
                        <a:pt x="442" y="101"/>
                      </a:lnTo>
                      <a:lnTo>
                        <a:pt x="466" y="93"/>
                      </a:lnTo>
                      <a:lnTo>
                        <a:pt x="491" y="86"/>
                      </a:lnTo>
                      <a:lnTo>
                        <a:pt x="518" y="81"/>
                      </a:lnTo>
                      <a:lnTo>
                        <a:pt x="547" y="75"/>
                      </a:lnTo>
                      <a:lnTo>
                        <a:pt x="578" y="70"/>
                      </a:lnTo>
                      <a:lnTo>
                        <a:pt x="611" y="66"/>
                      </a:lnTo>
                      <a:lnTo>
                        <a:pt x="637" y="47"/>
                      </a:lnTo>
                      <a:lnTo>
                        <a:pt x="611" y="66"/>
                      </a:lnTo>
                      <a:lnTo>
                        <a:pt x="629" y="64"/>
                      </a:lnTo>
                      <a:lnTo>
                        <a:pt x="637" y="47"/>
                      </a:lnTo>
                      <a:lnTo>
                        <a:pt x="577" y="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auto">
                <a:xfrm>
                  <a:off x="4527" y="1956"/>
                  <a:ext cx="33" cy="49"/>
                </a:xfrm>
                <a:custGeom>
                  <a:avLst/>
                  <a:gdLst>
                    <a:gd name="T0" fmla="*/ 99 w 131"/>
                    <a:gd name="T1" fmla="*/ 0 h 195"/>
                    <a:gd name="T2" fmla="*/ 72 w 131"/>
                    <a:gd name="T3" fmla="*/ 19 h 195"/>
                    <a:gd name="T4" fmla="*/ 62 w 131"/>
                    <a:gd name="T5" fmla="*/ 37 h 195"/>
                    <a:gd name="T6" fmla="*/ 53 w 131"/>
                    <a:gd name="T7" fmla="*/ 56 h 195"/>
                    <a:gd name="T8" fmla="*/ 44 w 131"/>
                    <a:gd name="T9" fmla="*/ 74 h 195"/>
                    <a:gd name="T10" fmla="*/ 34 w 131"/>
                    <a:gd name="T11" fmla="*/ 92 h 195"/>
                    <a:gd name="T12" fmla="*/ 26 w 131"/>
                    <a:gd name="T13" fmla="*/ 112 h 195"/>
                    <a:gd name="T14" fmla="*/ 17 w 131"/>
                    <a:gd name="T15" fmla="*/ 130 h 195"/>
                    <a:gd name="T16" fmla="*/ 8 w 131"/>
                    <a:gd name="T17" fmla="*/ 149 h 195"/>
                    <a:gd name="T18" fmla="*/ 0 w 131"/>
                    <a:gd name="T19" fmla="*/ 167 h 195"/>
                    <a:gd name="T20" fmla="*/ 60 w 131"/>
                    <a:gd name="T21" fmla="*/ 195 h 195"/>
                    <a:gd name="T22" fmla="*/ 68 w 131"/>
                    <a:gd name="T23" fmla="*/ 176 h 195"/>
                    <a:gd name="T24" fmla="*/ 76 w 131"/>
                    <a:gd name="T25" fmla="*/ 158 h 195"/>
                    <a:gd name="T26" fmla="*/ 85 w 131"/>
                    <a:gd name="T27" fmla="*/ 140 h 195"/>
                    <a:gd name="T28" fmla="*/ 94 w 131"/>
                    <a:gd name="T29" fmla="*/ 121 h 195"/>
                    <a:gd name="T30" fmla="*/ 102 w 131"/>
                    <a:gd name="T31" fmla="*/ 103 h 195"/>
                    <a:gd name="T32" fmla="*/ 111 w 131"/>
                    <a:gd name="T33" fmla="*/ 84 h 195"/>
                    <a:gd name="T34" fmla="*/ 122 w 131"/>
                    <a:gd name="T35" fmla="*/ 66 h 195"/>
                    <a:gd name="T36" fmla="*/ 131 w 131"/>
                    <a:gd name="T37" fmla="*/ 48 h 195"/>
                    <a:gd name="T38" fmla="*/ 103 w 131"/>
                    <a:gd name="T39" fmla="*/ 66 h 195"/>
                    <a:gd name="T40" fmla="*/ 99 w 131"/>
                    <a:gd name="T41" fmla="*/ 0 h 195"/>
                    <a:gd name="T42" fmla="*/ 80 w 131"/>
                    <a:gd name="T43" fmla="*/ 2 h 195"/>
                    <a:gd name="T44" fmla="*/ 72 w 131"/>
                    <a:gd name="T45" fmla="*/ 19 h 195"/>
                    <a:gd name="T46" fmla="*/ 99 w 131"/>
                    <a:gd name="T47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1" h="195">
                      <a:moveTo>
                        <a:pt x="99" y="0"/>
                      </a:moveTo>
                      <a:lnTo>
                        <a:pt x="72" y="19"/>
                      </a:lnTo>
                      <a:lnTo>
                        <a:pt x="62" y="37"/>
                      </a:lnTo>
                      <a:lnTo>
                        <a:pt x="53" y="56"/>
                      </a:lnTo>
                      <a:lnTo>
                        <a:pt x="44" y="74"/>
                      </a:lnTo>
                      <a:lnTo>
                        <a:pt x="34" y="92"/>
                      </a:lnTo>
                      <a:lnTo>
                        <a:pt x="26" y="112"/>
                      </a:lnTo>
                      <a:lnTo>
                        <a:pt x="17" y="130"/>
                      </a:lnTo>
                      <a:lnTo>
                        <a:pt x="8" y="149"/>
                      </a:lnTo>
                      <a:lnTo>
                        <a:pt x="0" y="167"/>
                      </a:lnTo>
                      <a:lnTo>
                        <a:pt x="60" y="195"/>
                      </a:lnTo>
                      <a:lnTo>
                        <a:pt x="68" y="176"/>
                      </a:lnTo>
                      <a:lnTo>
                        <a:pt x="76" y="158"/>
                      </a:lnTo>
                      <a:lnTo>
                        <a:pt x="85" y="140"/>
                      </a:lnTo>
                      <a:lnTo>
                        <a:pt x="94" y="121"/>
                      </a:lnTo>
                      <a:lnTo>
                        <a:pt x="102" y="103"/>
                      </a:lnTo>
                      <a:lnTo>
                        <a:pt x="111" y="84"/>
                      </a:lnTo>
                      <a:lnTo>
                        <a:pt x="122" y="66"/>
                      </a:lnTo>
                      <a:lnTo>
                        <a:pt x="131" y="48"/>
                      </a:lnTo>
                      <a:lnTo>
                        <a:pt x="103" y="66"/>
                      </a:lnTo>
                      <a:lnTo>
                        <a:pt x="99" y="0"/>
                      </a:lnTo>
                      <a:lnTo>
                        <a:pt x="80" y="2"/>
                      </a:lnTo>
                      <a:lnTo>
                        <a:pt x="72" y="19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auto">
                <a:xfrm>
                  <a:off x="4552" y="1956"/>
                  <a:ext cx="66" cy="33"/>
                </a:xfrm>
                <a:custGeom>
                  <a:avLst/>
                  <a:gdLst>
                    <a:gd name="T0" fmla="*/ 244 w 266"/>
                    <a:gd name="T1" fmla="*/ 66 h 133"/>
                    <a:gd name="T2" fmla="*/ 266 w 266"/>
                    <a:gd name="T3" fmla="*/ 68 h 133"/>
                    <a:gd name="T4" fmla="*/ 224 w 266"/>
                    <a:gd name="T5" fmla="*/ 48 h 133"/>
                    <a:gd name="T6" fmla="*/ 188 w 266"/>
                    <a:gd name="T7" fmla="*/ 32 h 133"/>
                    <a:gd name="T8" fmla="*/ 158 w 266"/>
                    <a:gd name="T9" fmla="*/ 18 h 133"/>
                    <a:gd name="T10" fmla="*/ 129 w 266"/>
                    <a:gd name="T11" fmla="*/ 9 h 133"/>
                    <a:gd name="T12" fmla="*/ 115 w 266"/>
                    <a:gd name="T13" fmla="*/ 6 h 133"/>
                    <a:gd name="T14" fmla="*/ 100 w 266"/>
                    <a:gd name="T15" fmla="*/ 4 h 133"/>
                    <a:gd name="T16" fmla="*/ 85 w 266"/>
                    <a:gd name="T17" fmla="*/ 1 h 133"/>
                    <a:gd name="T18" fmla="*/ 69 w 266"/>
                    <a:gd name="T19" fmla="*/ 0 h 133"/>
                    <a:gd name="T20" fmla="*/ 37 w 266"/>
                    <a:gd name="T21" fmla="*/ 0 h 133"/>
                    <a:gd name="T22" fmla="*/ 0 w 266"/>
                    <a:gd name="T23" fmla="*/ 2 h 133"/>
                    <a:gd name="T24" fmla="*/ 4 w 266"/>
                    <a:gd name="T25" fmla="*/ 68 h 133"/>
                    <a:gd name="T26" fmla="*/ 40 w 266"/>
                    <a:gd name="T27" fmla="*/ 66 h 133"/>
                    <a:gd name="T28" fmla="*/ 68 w 266"/>
                    <a:gd name="T29" fmla="*/ 66 h 133"/>
                    <a:gd name="T30" fmla="*/ 79 w 266"/>
                    <a:gd name="T31" fmla="*/ 67 h 133"/>
                    <a:gd name="T32" fmla="*/ 90 w 266"/>
                    <a:gd name="T33" fmla="*/ 68 h 133"/>
                    <a:gd name="T34" fmla="*/ 101 w 266"/>
                    <a:gd name="T35" fmla="*/ 71 h 133"/>
                    <a:gd name="T36" fmla="*/ 111 w 266"/>
                    <a:gd name="T37" fmla="*/ 73 h 133"/>
                    <a:gd name="T38" fmla="*/ 135 w 266"/>
                    <a:gd name="T39" fmla="*/ 81 h 133"/>
                    <a:gd name="T40" fmla="*/ 161 w 266"/>
                    <a:gd name="T41" fmla="*/ 92 h 133"/>
                    <a:gd name="T42" fmla="*/ 195 w 266"/>
                    <a:gd name="T43" fmla="*/ 107 h 133"/>
                    <a:gd name="T44" fmla="*/ 236 w 266"/>
                    <a:gd name="T45" fmla="*/ 127 h 133"/>
                    <a:gd name="T46" fmla="*/ 258 w 266"/>
                    <a:gd name="T47" fmla="*/ 131 h 133"/>
                    <a:gd name="T48" fmla="*/ 236 w 266"/>
                    <a:gd name="T49" fmla="*/ 127 h 133"/>
                    <a:gd name="T50" fmla="*/ 246 w 266"/>
                    <a:gd name="T51" fmla="*/ 133 h 133"/>
                    <a:gd name="T52" fmla="*/ 258 w 266"/>
                    <a:gd name="T53" fmla="*/ 131 h 133"/>
                    <a:gd name="T54" fmla="*/ 244 w 266"/>
                    <a:gd name="T55" fmla="*/ 66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6" h="133">
                      <a:moveTo>
                        <a:pt x="244" y="66"/>
                      </a:moveTo>
                      <a:lnTo>
                        <a:pt x="266" y="68"/>
                      </a:lnTo>
                      <a:lnTo>
                        <a:pt x="224" y="48"/>
                      </a:lnTo>
                      <a:lnTo>
                        <a:pt x="188" y="32"/>
                      </a:lnTo>
                      <a:lnTo>
                        <a:pt x="158" y="18"/>
                      </a:lnTo>
                      <a:lnTo>
                        <a:pt x="129" y="9"/>
                      </a:lnTo>
                      <a:lnTo>
                        <a:pt x="115" y="6"/>
                      </a:lnTo>
                      <a:lnTo>
                        <a:pt x="100" y="4"/>
                      </a:lnTo>
                      <a:lnTo>
                        <a:pt x="85" y="1"/>
                      </a:lnTo>
                      <a:lnTo>
                        <a:pt x="69" y="0"/>
                      </a:lnTo>
                      <a:lnTo>
                        <a:pt x="37" y="0"/>
                      </a:lnTo>
                      <a:lnTo>
                        <a:pt x="0" y="2"/>
                      </a:lnTo>
                      <a:lnTo>
                        <a:pt x="4" y="68"/>
                      </a:lnTo>
                      <a:lnTo>
                        <a:pt x="40" y="66"/>
                      </a:lnTo>
                      <a:lnTo>
                        <a:pt x="68" y="66"/>
                      </a:lnTo>
                      <a:lnTo>
                        <a:pt x="79" y="67"/>
                      </a:lnTo>
                      <a:lnTo>
                        <a:pt x="90" y="68"/>
                      </a:lnTo>
                      <a:lnTo>
                        <a:pt x="101" y="71"/>
                      </a:lnTo>
                      <a:lnTo>
                        <a:pt x="111" y="73"/>
                      </a:lnTo>
                      <a:lnTo>
                        <a:pt x="135" y="81"/>
                      </a:lnTo>
                      <a:lnTo>
                        <a:pt x="161" y="92"/>
                      </a:lnTo>
                      <a:lnTo>
                        <a:pt x="195" y="107"/>
                      </a:lnTo>
                      <a:lnTo>
                        <a:pt x="236" y="127"/>
                      </a:lnTo>
                      <a:lnTo>
                        <a:pt x="258" y="131"/>
                      </a:lnTo>
                      <a:lnTo>
                        <a:pt x="236" y="127"/>
                      </a:lnTo>
                      <a:lnTo>
                        <a:pt x="246" y="133"/>
                      </a:lnTo>
                      <a:lnTo>
                        <a:pt x="258" y="131"/>
                      </a:lnTo>
                      <a:lnTo>
                        <a:pt x="244" y="6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3" name="Freeform 772"/>
                <p:cNvSpPr>
                  <a:spLocks/>
                </p:cNvSpPr>
                <p:nvPr/>
              </p:nvSpPr>
              <p:spPr bwMode="auto">
                <a:xfrm>
                  <a:off x="4613" y="1920"/>
                  <a:ext cx="106" cy="68"/>
                </a:xfrm>
                <a:custGeom>
                  <a:avLst/>
                  <a:gdLst>
                    <a:gd name="T0" fmla="*/ 357 w 422"/>
                    <a:gd name="T1" fmla="*/ 30 h 274"/>
                    <a:gd name="T2" fmla="*/ 385 w 422"/>
                    <a:gd name="T3" fmla="*/ 0 h 274"/>
                    <a:gd name="T4" fmla="*/ 369 w 422"/>
                    <a:gd name="T5" fmla="*/ 3 h 274"/>
                    <a:gd name="T6" fmla="*/ 354 w 422"/>
                    <a:gd name="T7" fmla="*/ 7 h 274"/>
                    <a:gd name="T8" fmla="*/ 340 w 422"/>
                    <a:gd name="T9" fmla="*/ 11 h 274"/>
                    <a:gd name="T10" fmla="*/ 325 w 422"/>
                    <a:gd name="T11" fmla="*/ 17 h 274"/>
                    <a:gd name="T12" fmla="*/ 299 w 422"/>
                    <a:gd name="T13" fmla="*/ 28 h 274"/>
                    <a:gd name="T14" fmla="*/ 271 w 422"/>
                    <a:gd name="T15" fmla="*/ 42 h 274"/>
                    <a:gd name="T16" fmla="*/ 246 w 422"/>
                    <a:gd name="T17" fmla="*/ 57 h 274"/>
                    <a:gd name="T18" fmla="*/ 223 w 422"/>
                    <a:gd name="T19" fmla="*/ 74 h 274"/>
                    <a:gd name="T20" fmla="*/ 199 w 422"/>
                    <a:gd name="T21" fmla="*/ 91 h 274"/>
                    <a:gd name="T22" fmla="*/ 176 w 422"/>
                    <a:gd name="T23" fmla="*/ 108 h 274"/>
                    <a:gd name="T24" fmla="*/ 153 w 422"/>
                    <a:gd name="T25" fmla="*/ 125 h 274"/>
                    <a:gd name="T26" fmla="*/ 131 w 422"/>
                    <a:gd name="T27" fmla="*/ 141 h 274"/>
                    <a:gd name="T28" fmla="*/ 109 w 422"/>
                    <a:gd name="T29" fmla="*/ 157 h 274"/>
                    <a:gd name="T30" fmla="*/ 86 w 422"/>
                    <a:gd name="T31" fmla="*/ 172 h 274"/>
                    <a:gd name="T32" fmla="*/ 65 w 422"/>
                    <a:gd name="T33" fmla="*/ 184 h 274"/>
                    <a:gd name="T34" fmla="*/ 43 w 422"/>
                    <a:gd name="T35" fmla="*/ 194 h 274"/>
                    <a:gd name="T36" fmla="*/ 33 w 422"/>
                    <a:gd name="T37" fmla="*/ 199 h 274"/>
                    <a:gd name="T38" fmla="*/ 22 w 422"/>
                    <a:gd name="T39" fmla="*/ 203 h 274"/>
                    <a:gd name="T40" fmla="*/ 10 w 422"/>
                    <a:gd name="T41" fmla="*/ 207 h 274"/>
                    <a:gd name="T42" fmla="*/ 0 w 422"/>
                    <a:gd name="T43" fmla="*/ 209 h 274"/>
                    <a:gd name="T44" fmla="*/ 14 w 422"/>
                    <a:gd name="T45" fmla="*/ 274 h 274"/>
                    <a:gd name="T46" fmla="*/ 28 w 422"/>
                    <a:gd name="T47" fmla="*/ 269 h 274"/>
                    <a:gd name="T48" fmla="*/ 42 w 422"/>
                    <a:gd name="T49" fmla="*/ 265 h 274"/>
                    <a:gd name="T50" fmla="*/ 57 w 422"/>
                    <a:gd name="T51" fmla="*/ 260 h 274"/>
                    <a:gd name="T52" fmla="*/ 70 w 422"/>
                    <a:gd name="T53" fmla="*/ 254 h 274"/>
                    <a:gd name="T54" fmla="*/ 97 w 422"/>
                    <a:gd name="T55" fmla="*/ 242 h 274"/>
                    <a:gd name="T56" fmla="*/ 122 w 422"/>
                    <a:gd name="T57" fmla="*/ 227 h 274"/>
                    <a:gd name="T58" fmla="*/ 145 w 422"/>
                    <a:gd name="T59" fmla="*/ 211 h 274"/>
                    <a:gd name="T60" fmla="*/ 169 w 422"/>
                    <a:gd name="T61" fmla="*/ 194 h 274"/>
                    <a:gd name="T62" fmla="*/ 192 w 422"/>
                    <a:gd name="T63" fmla="*/ 177 h 274"/>
                    <a:gd name="T64" fmla="*/ 215 w 422"/>
                    <a:gd name="T65" fmla="*/ 160 h 274"/>
                    <a:gd name="T66" fmla="*/ 237 w 422"/>
                    <a:gd name="T67" fmla="*/ 143 h 274"/>
                    <a:gd name="T68" fmla="*/ 260 w 422"/>
                    <a:gd name="T69" fmla="*/ 127 h 274"/>
                    <a:gd name="T70" fmla="*/ 282 w 422"/>
                    <a:gd name="T71" fmla="*/ 112 h 274"/>
                    <a:gd name="T72" fmla="*/ 304 w 422"/>
                    <a:gd name="T73" fmla="*/ 99 h 274"/>
                    <a:gd name="T74" fmla="*/ 326 w 422"/>
                    <a:gd name="T75" fmla="*/ 88 h 274"/>
                    <a:gd name="T76" fmla="*/ 350 w 422"/>
                    <a:gd name="T77" fmla="*/ 77 h 274"/>
                    <a:gd name="T78" fmla="*/ 360 w 422"/>
                    <a:gd name="T79" fmla="*/ 74 h 274"/>
                    <a:gd name="T80" fmla="*/ 371 w 422"/>
                    <a:gd name="T81" fmla="*/ 70 h 274"/>
                    <a:gd name="T82" fmla="*/ 383 w 422"/>
                    <a:gd name="T83" fmla="*/ 68 h 274"/>
                    <a:gd name="T84" fmla="*/ 395 w 422"/>
                    <a:gd name="T85" fmla="*/ 66 h 274"/>
                    <a:gd name="T86" fmla="*/ 422 w 422"/>
                    <a:gd name="T87" fmla="*/ 36 h 274"/>
                    <a:gd name="T88" fmla="*/ 395 w 422"/>
                    <a:gd name="T89" fmla="*/ 66 h 274"/>
                    <a:gd name="T90" fmla="*/ 420 w 422"/>
                    <a:gd name="T91" fmla="*/ 61 h 274"/>
                    <a:gd name="T92" fmla="*/ 422 w 422"/>
                    <a:gd name="T93" fmla="*/ 36 h 274"/>
                    <a:gd name="T94" fmla="*/ 357 w 422"/>
                    <a:gd name="T95" fmla="*/ 3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2" h="274">
                      <a:moveTo>
                        <a:pt x="357" y="30"/>
                      </a:moveTo>
                      <a:lnTo>
                        <a:pt x="385" y="0"/>
                      </a:lnTo>
                      <a:lnTo>
                        <a:pt x="369" y="3"/>
                      </a:lnTo>
                      <a:lnTo>
                        <a:pt x="354" y="7"/>
                      </a:lnTo>
                      <a:lnTo>
                        <a:pt x="340" y="11"/>
                      </a:lnTo>
                      <a:lnTo>
                        <a:pt x="325" y="17"/>
                      </a:lnTo>
                      <a:lnTo>
                        <a:pt x="299" y="28"/>
                      </a:lnTo>
                      <a:lnTo>
                        <a:pt x="271" y="42"/>
                      </a:lnTo>
                      <a:lnTo>
                        <a:pt x="246" y="57"/>
                      </a:lnTo>
                      <a:lnTo>
                        <a:pt x="223" y="74"/>
                      </a:lnTo>
                      <a:lnTo>
                        <a:pt x="199" y="91"/>
                      </a:lnTo>
                      <a:lnTo>
                        <a:pt x="176" y="108"/>
                      </a:lnTo>
                      <a:lnTo>
                        <a:pt x="153" y="125"/>
                      </a:lnTo>
                      <a:lnTo>
                        <a:pt x="131" y="141"/>
                      </a:lnTo>
                      <a:lnTo>
                        <a:pt x="109" y="157"/>
                      </a:lnTo>
                      <a:lnTo>
                        <a:pt x="86" y="172"/>
                      </a:lnTo>
                      <a:lnTo>
                        <a:pt x="65" y="184"/>
                      </a:lnTo>
                      <a:lnTo>
                        <a:pt x="43" y="194"/>
                      </a:lnTo>
                      <a:lnTo>
                        <a:pt x="33" y="199"/>
                      </a:lnTo>
                      <a:lnTo>
                        <a:pt x="22" y="203"/>
                      </a:lnTo>
                      <a:lnTo>
                        <a:pt x="10" y="207"/>
                      </a:lnTo>
                      <a:lnTo>
                        <a:pt x="0" y="209"/>
                      </a:lnTo>
                      <a:lnTo>
                        <a:pt x="14" y="274"/>
                      </a:lnTo>
                      <a:lnTo>
                        <a:pt x="28" y="269"/>
                      </a:lnTo>
                      <a:lnTo>
                        <a:pt x="42" y="265"/>
                      </a:lnTo>
                      <a:lnTo>
                        <a:pt x="57" y="260"/>
                      </a:lnTo>
                      <a:lnTo>
                        <a:pt x="70" y="254"/>
                      </a:lnTo>
                      <a:lnTo>
                        <a:pt x="97" y="242"/>
                      </a:lnTo>
                      <a:lnTo>
                        <a:pt x="122" y="227"/>
                      </a:lnTo>
                      <a:lnTo>
                        <a:pt x="145" y="211"/>
                      </a:lnTo>
                      <a:lnTo>
                        <a:pt x="169" y="194"/>
                      </a:lnTo>
                      <a:lnTo>
                        <a:pt x="192" y="177"/>
                      </a:lnTo>
                      <a:lnTo>
                        <a:pt x="215" y="160"/>
                      </a:lnTo>
                      <a:lnTo>
                        <a:pt x="237" y="143"/>
                      </a:lnTo>
                      <a:lnTo>
                        <a:pt x="260" y="127"/>
                      </a:lnTo>
                      <a:lnTo>
                        <a:pt x="282" y="112"/>
                      </a:lnTo>
                      <a:lnTo>
                        <a:pt x="304" y="99"/>
                      </a:lnTo>
                      <a:lnTo>
                        <a:pt x="326" y="88"/>
                      </a:lnTo>
                      <a:lnTo>
                        <a:pt x="350" y="77"/>
                      </a:lnTo>
                      <a:lnTo>
                        <a:pt x="360" y="74"/>
                      </a:lnTo>
                      <a:lnTo>
                        <a:pt x="371" y="70"/>
                      </a:lnTo>
                      <a:lnTo>
                        <a:pt x="383" y="68"/>
                      </a:lnTo>
                      <a:lnTo>
                        <a:pt x="395" y="66"/>
                      </a:lnTo>
                      <a:lnTo>
                        <a:pt x="422" y="36"/>
                      </a:lnTo>
                      <a:lnTo>
                        <a:pt x="395" y="66"/>
                      </a:lnTo>
                      <a:lnTo>
                        <a:pt x="420" y="61"/>
                      </a:lnTo>
                      <a:lnTo>
                        <a:pt x="422" y="36"/>
                      </a:lnTo>
                      <a:lnTo>
                        <a:pt x="357" y="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4" name="Freeform 773"/>
                <p:cNvSpPr>
                  <a:spLocks/>
                </p:cNvSpPr>
                <p:nvPr/>
              </p:nvSpPr>
              <p:spPr bwMode="auto">
                <a:xfrm>
                  <a:off x="4702" y="1839"/>
                  <a:ext cx="74" cy="90"/>
                </a:xfrm>
                <a:custGeom>
                  <a:avLst/>
                  <a:gdLst>
                    <a:gd name="T0" fmla="*/ 230 w 296"/>
                    <a:gd name="T1" fmla="*/ 27 h 360"/>
                    <a:gd name="T2" fmla="*/ 242 w 296"/>
                    <a:gd name="T3" fmla="*/ 0 h 360"/>
                    <a:gd name="T4" fmla="*/ 188 w 296"/>
                    <a:gd name="T5" fmla="*/ 45 h 360"/>
                    <a:gd name="T6" fmla="*/ 143 w 296"/>
                    <a:gd name="T7" fmla="*/ 79 h 360"/>
                    <a:gd name="T8" fmla="*/ 123 w 296"/>
                    <a:gd name="T9" fmla="*/ 94 h 360"/>
                    <a:gd name="T10" fmla="*/ 105 w 296"/>
                    <a:gd name="T11" fmla="*/ 108 h 360"/>
                    <a:gd name="T12" fmla="*/ 87 w 296"/>
                    <a:gd name="T13" fmla="*/ 124 h 360"/>
                    <a:gd name="T14" fmla="*/ 72 w 296"/>
                    <a:gd name="T15" fmla="*/ 140 h 360"/>
                    <a:gd name="T16" fmla="*/ 58 w 296"/>
                    <a:gd name="T17" fmla="*/ 158 h 360"/>
                    <a:gd name="T18" fmla="*/ 45 w 296"/>
                    <a:gd name="T19" fmla="*/ 178 h 360"/>
                    <a:gd name="T20" fmla="*/ 34 w 296"/>
                    <a:gd name="T21" fmla="*/ 199 h 360"/>
                    <a:gd name="T22" fmla="*/ 25 w 296"/>
                    <a:gd name="T23" fmla="*/ 224 h 360"/>
                    <a:gd name="T24" fmla="*/ 17 w 296"/>
                    <a:gd name="T25" fmla="*/ 251 h 360"/>
                    <a:gd name="T26" fmla="*/ 10 w 296"/>
                    <a:gd name="T27" fmla="*/ 281 h 360"/>
                    <a:gd name="T28" fmla="*/ 4 w 296"/>
                    <a:gd name="T29" fmla="*/ 315 h 360"/>
                    <a:gd name="T30" fmla="*/ 0 w 296"/>
                    <a:gd name="T31" fmla="*/ 354 h 360"/>
                    <a:gd name="T32" fmla="*/ 65 w 296"/>
                    <a:gd name="T33" fmla="*/ 360 h 360"/>
                    <a:gd name="T34" fmla="*/ 70 w 296"/>
                    <a:gd name="T35" fmla="*/ 324 h 360"/>
                    <a:gd name="T36" fmla="*/ 75 w 296"/>
                    <a:gd name="T37" fmla="*/ 293 h 360"/>
                    <a:gd name="T38" fmla="*/ 80 w 296"/>
                    <a:gd name="T39" fmla="*/ 266 h 360"/>
                    <a:gd name="T40" fmla="*/ 87 w 296"/>
                    <a:gd name="T41" fmla="*/ 245 h 360"/>
                    <a:gd name="T42" fmla="*/ 94 w 296"/>
                    <a:gd name="T43" fmla="*/ 226 h 360"/>
                    <a:gd name="T44" fmla="*/ 102 w 296"/>
                    <a:gd name="T45" fmla="*/ 211 h 360"/>
                    <a:gd name="T46" fmla="*/ 111 w 296"/>
                    <a:gd name="T47" fmla="*/ 197 h 360"/>
                    <a:gd name="T48" fmla="*/ 121 w 296"/>
                    <a:gd name="T49" fmla="*/ 183 h 360"/>
                    <a:gd name="T50" fmla="*/ 134 w 296"/>
                    <a:gd name="T51" fmla="*/ 171 h 360"/>
                    <a:gd name="T52" fmla="*/ 147 w 296"/>
                    <a:gd name="T53" fmla="*/ 158 h 360"/>
                    <a:gd name="T54" fmla="*/ 164 w 296"/>
                    <a:gd name="T55" fmla="*/ 145 h 360"/>
                    <a:gd name="T56" fmla="*/ 182 w 296"/>
                    <a:gd name="T57" fmla="*/ 131 h 360"/>
                    <a:gd name="T58" fmla="*/ 229 w 296"/>
                    <a:gd name="T59" fmla="*/ 96 h 360"/>
                    <a:gd name="T60" fmla="*/ 284 w 296"/>
                    <a:gd name="T61" fmla="*/ 52 h 360"/>
                    <a:gd name="T62" fmla="*/ 296 w 296"/>
                    <a:gd name="T63" fmla="*/ 27 h 360"/>
                    <a:gd name="T64" fmla="*/ 284 w 296"/>
                    <a:gd name="T65" fmla="*/ 52 h 360"/>
                    <a:gd name="T66" fmla="*/ 296 w 296"/>
                    <a:gd name="T67" fmla="*/ 41 h 360"/>
                    <a:gd name="T68" fmla="*/ 296 w 296"/>
                    <a:gd name="T69" fmla="*/ 27 h 360"/>
                    <a:gd name="T70" fmla="*/ 230 w 296"/>
                    <a:gd name="T71" fmla="*/ 27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6" h="360">
                      <a:moveTo>
                        <a:pt x="230" y="27"/>
                      </a:moveTo>
                      <a:lnTo>
                        <a:pt x="242" y="0"/>
                      </a:lnTo>
                      <a:lnTo>
                        <a:pt x="188" y="45"/>
                      </a:lnTo>
                      <a:lnTo>
                        <a:pt x="143" y="79"/>
                      </a:lnTo>
                      <a:lnTo>
                        <a:pt x="123" y="94"/>
                      </a:lnTo>
                      <a:lnTo>
                        <a:pt x="105" y="108"/>
                      </a:lnTo>
                      <a:lnTo>
                        <a:pt x="87" y="124"/>
                      </a:lnTo>
                      <a:lnTo>
                        <a:pt x="72" y="140"/>
                      </a:lnTo>
                      <a:lnTo>
                        <a:pt x="58" y="158"/>
                      </a:lnTo>
                      <a:lnTo>
                        <a:pt x="45" y="178"/>
                      </a:lnTo>
                      <a:lnTo>
                        <a:pt x="34" y="199"/>
                      </a:lnTo>
                      <a:lnTo>
                        <a:pt x="25" y="224"/>
                      </a:lnTo>
                      <a:lnTo>
                        <a:pt x="17" y="251"/>
                      </a:lnTo>
                      <a:lnTo>
                        <a:pt x="10" y="281"/>
                      </a:lnTo>
                      <a:lnTo>
                        <a:pt x="4" y="315"/>
                      </a:lnTo>
                      <a:lnTo>
                        <a:pt x="0" y="354"/>
                      </a:lnTo>
                      <a:lnTo>
                        <a:pt x="65" y="360"/>
                      </a:lnTo>
                      <a:lnTo>
                        <a:pt x="70" y="324"/>
                      </a:lnTo>
                      <a:lnTo>
                        <a:pt x="75" y="293"/>
                      </a:lnTo>
                      <a:lnTo>
                        <a:pt x="80" y="266"/>
                      </a:lnTo>
                      <a:lnTo>
                        <a:pt x="87" y="245"/>
                      </a:lnTo>
                      <a:lnTo>
                        <a:pt x="94" y="226"/>
                      </a:lnTo>
                      <a:lnTo>
                        <a:pt x="102" y="211"/>
                      </a:lnTo>
                      <a:lnTo>
                        <a:pt x="111" y="197"/>
                      </a:lnTo>
                      <a:lnTo>
                        <a:pt x="121" y="183"/>
                      </a:lnTo>
                      <a:lnTo>
                        <a:pt x="134" y="171"/>
                      </a:lnTo>
                      <a:lnTo>
                        <a:pt x="147" y="158"/>
                      </a:lnTo>
                      <a:lnTo>
                        <a:pt x="164" y="145"/>
                      </a:lnTo>
                      <a:lnTo>
                        <a:pt x="182" y="131"/>
                      </a:lnTo>
                      <a:lnTo>
                        <a:pt x="229" y="96"/>
                      </a:lnTo>
                      <a:lnTo>
                        <a:pt x="284" y="52"/>
                      </a:lnTo>
                      <a:lnTo>
                        <a:pt x="296" y="27"/>
                      </a:lnTo>
                      <a:lnTo>
                        <a:pt x="284" y="52"/>
                      </a:lnTo>
                      <a:lnTo>
                        <a:pt x="296" y="41"/>
                      </a:lnTo>
                      <a:lnTo>
                        <a:pt x="296" y="27"/>
                      </a:lnTo>
                      <a:lnTo>
                        <a:pt x="230" y="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5" name="Freeform 774"/>
                <p:cNvSpPr>
                  <a:spLocks/>
                </p:cNvSpPr>
                <p:nvPr/>
              </p:nvSpPr>
              <p:spPr bwMode="auto">
                <a:xfrm>
                  <a:off x="4657" y="1713"/>
                  <a:ext cx="119" cy="132"/>
                </a:xfrm>
                <a:custGeom>
                  <a:avLst/>
                  <a:gdLst>
                    <a:gd name="T0" fmla="*/ 44 w 477"/>
                    <a:gd name="T1" fmla="*/ 93 h 531"/>
                    <a:gd name="T2" fmla="*/ 99 w 477"/>
                    <a:gd name="T3" fmla="*/ 76 h 531"/>
                    <a:gd name="T4" fmla="*/ 148 w 477"/>
                    <a:gd name="T5" fmla="*/ 68 h 531"/>
                    <a:gd name="T6" fmla="*/ 191 w 477"/>
                    <a:gd name="T7" fmla="*/ 66 h 531"/>
                    <a:gd name="T8" fmla="*/ 227 w 477"/>
                    <a:gd name="T9" fmla="*/ 72 h 531"/>
                    <a:gd name="T10" fmla="*/ 259 w 477"/>
                    <a:gd name="T11" fmla="*/ 82 h 531"/>
                    <a:gd name="T12" fmla="*/ 287 w 477"/>
                    <a:gd name="T13" fmla="*/ 98 h 531"/>
                    <a:gd name="T14" fmla="*/ 311 w 477"/>
                    <a:gd name="T15" fmla="*/ 119 h 531"/>
                    <a:gd name="T16" fmla="*/ 334 w 477"/>
                    <a:gd name="T17" fmla="*/ 147 h 531"/>
                    <a:gd name="T18" fmla="*/ 352 w 477"/>
                    <a:gd name="T19" fmla="*/ 180 h 531"/>
                    <a:gd name="T20" fmla="*/ 369 w 477"/>
                    <a:gd name="T21" fmla="*/ 217 h 531"/>
                    <a:gd name="T22" fmla="*/ 383 w 477"/>
                    <a:gd name="T23" fmla="*/ 260 h 531"/>
                    <a:gd name="T24" fmla="*/ 393 w 477"/>
                    <a:gd name="T25" fmla="*/ 307 h 531"/>
                    <a:gd name="T26" fmla="*/ 401 w 477"/>
                    <a:gd name="T27" fmla="*/ 358 h 531"/>
                    <a:gd name="T28" fmla="*/ 407 w 477"/>
                    <a:gd name="T29" fmla="*/ 412 h 531"/>
                    <a:gd name="T30" fmla="*/ 410 w 477"/>
                    <a:gd name="T31" fmla="*/ 470 h 531"/>
                    <a:gd name="T32" fmla="*/ 411 w 477"/>
                    <a:gd name="T33" fmla="*/ 531 h 531"/>
                    <a:gd name="T34" fmla="*/ 476 w 477"/>
                    <a:gd name="T35" fmla="*/ 499 h 531"/>
                    <a:gd name="T36" fmla="*/ 474 w 477"/>
                    <a:gd name="T37" fmla="*/ 437 h 531"/>
                    <a:gd name="T38" fmla="*/ 469 w 477"/>
                    <a:gd name="T39" fmla="*/ 378 h 531"/>
                    <a:gd name="T40" fmla="*/ 462 w 477"/>
                    <a:gd name="T41" fmla="*/ 322 h 531"/>
                    <a:gd name="T42" fmla="*/ 452 w 477"/>
                    <a:gd name="T43" fmla="*/ 268 h 531"/>
                    <a:gd name="T44" fmla="*/ 438 w 477"/>
                    <a:gd name="T45" fmla="*/ 218 h 531"/>
                    <a:gd name="T46" fmla="*/ 421 w 477"/>
                    <a:gd name="T47" fmla="*/ 172 h 531"/>
                    <a:gd name="T48" fmla="*/ 400 w 477"/>
                    <a:gd name="T49" fmla="*/ 129 h 531"/>
                    <a:gd name="T50" fmla="*/ 374 w 477"/>
                    <a:gd name="T51" fmla="*/ 91 h 531"/>
                    <a:gd name="T52" fmla="*/ 343 w 477"/>
                    <a:gd name="T53" fmla="*/ 58 h 531"/>
                    <a:gd name="T54" fmla="*/ 307 w 477"/>
                    <a:gd name="T55" fmla="*/ 33 h 531"/>
                    <a:gd name="T56" fmla="*/ 265 w 477"/>
                    <a:gd name="T57" fmla="*/ 14 h 531"/>
                    <a:gd name="T58" fmla="*/ 218 w 477"/>
                    <a:gd name="T59" fmla="*/ 4 h 531"/>
                    <a:gd name="T60" fmla="*/ 168 w 477"/>
                    <a:gd name="T61" fmla="*/ 0 h 531"/>
                    <a:gd name="T62" fmla="*/ 112 w 477"/>
                    <a:gd name="T63" fmla="*/ 7 h 531"/>
                    <a:gd name="T64" fmla="*/ 53 w 477"/>
                    <a:gd name="T65" fmla="*/ 22 h 531"/>
                    <a:gd name="T66" fmla="*/ 0 w 477"/>
                    <a:gd name="T67" fmla="*/ 63 h 531"/>
                    <a:gd name="T68" fmla="*/ 0 w 477"/>
                    <a:gd name="T69" fmla="*/ 40 h 531"/>
                    <a:gd name="T70" fmla="*/ 66 w 477"/>
                    <a:gd name="T71" fmla="*/ 63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7" h="531">
                      <a:moveTo>
                        <a:pt x="66" y="63"/>
                      </a:moveTo>
                      <a:lnTo>
                        <a:pt x="44" y="93"/>
                      </a:lnTo>
                      <a:lnTo>
                        <a:pt x="73" y="84"/>
                      </a:lnTo>
                      <a:lnTo>
                        <a:pt x="99" y="76"/>
                      </a:lnTo>
                      <a:lnTo>
                        <a:pt x="124" y="72"/>
                      </a:lnTo>
                      <a:lnTo>
                        <a:pt x="148" y="68"/>
                      </a:lnTo>
                      <a:lnTo>
                        <a:pt x="170" y="66"/>
                      </a:lnTo>
                      <a:lnTo>
                        <a:pt x="191" y="66"/>
                      </a:lnTo>
                      <a:lnTo>
                        <a:pt x="210" y="68"/>
                      </a:lnTo>
                      <a:lnTo>
                        <a:pt x="227" y="72"/>
                      </a:lnTo>
                      <a:lnTo>
                        <a:pt x="244" y="76"/>
                      </a:lnTo>
                      <a:lnTo>
                        <a:pt x="259" y="82"/>
                      </a:lnTo>
                      <a:lnTo>
                        <a:pt x="274" y="90"/>
                      </a:lnTo>
                      <a:lnTo>
                        <a:pt x="287" y="98"/>
                      </a:lnTo>
                      <a:lnTo>
                        <a:pt x="300" y="108"/>
                      </a:lnTo>
                      <a:lnTo>
                        <a:pt x="311" y="119"/>
                      </a:lnTo>
                      <a:lnTo>
                        <a:pt x="323" y="133"/>
                      </a:lnTo>
                      <a:lnTo>
                        <a:pt x="334" y="147"/>
                      </a:lnTo>
                      <a:lnTo>
                        <a:pt x="343" y="163"/>
                      </a:lnTo>
                      <a:lnTo>
                        <a:pt x="352" y="180"/>
                      </a:lnTo>
                      <a:lnTo>
                        <a:pt x="361" y="198"/>
                      </a:lnTo>
                      <a:lnTo>
                        <a:pt x="369" y="217"/>
                      </a:lnTo>
                      <a:lnTo>
                        <a:pt x="376" y="238"/>
                      </a:lnTo>
                      <a:lnTo>
                        <a:pt x="383" y="260"/>
                      </a:lnTo>
                      <a:lnTo>
                        <a:pt x="388" y="283"/>
                      </a:lnTo>
                      <a:lnTo>
                        <a:pt x="393" y="307"/>
                      </a:lnTo>
                      <a:lnTo>
                        <a:pt x="398" y="332"/>
                      </a:lnTo>
                      <a:lnTo>
                        <a:pt x="401" y="358"/>
                      </a:lnTo>
                      <a:lnTo>
                        <a:pt x="404" y="385"/>
                      </a:lnTo>
                      <a:lnTo>
                        <a:pt x="407" y="412"/>
                      </a:lnTo>
                      <a:lnTo>
                        <a:pt x="409" y="441"/>
                      </a:lnTo>
                      <a:lnTo>
                        <a:pt x="410" y="470"/>
                      </a:lnTo>
                      <a:lnTo>
                        <a:pt x="410" y="500"/>
                      </a:lnTo>
                      <a:lnTo>
                        <a:pt x="411" y="531"/>
                      </a:lnTo>
                      <a:lnTo>
                        <a:pt x="477" y="531"/>
                      </a:lnTo>
                      <a:lnTo>
                        <a:pt x="476" y="499"/>
                      </a:lnTo>
                      <a:lnTo>
                        <a:pt x="476" y="468"/>
                      </a:lnTo>
                      <a:lnTo>
                        <a:pt x="474" y="437"/>
                      </a:lnTo>
                      <a:lnTo>
                        <a:pt x="473" y="408"/>
                      </a:lnTo>
                      <a:lnTo>
                        <a:pt x="469" y="378"/>
                      </a:lnTo>
                      <a:lnTo>
                        <a:pt x="467" y="350"/>
                      </a:lnTo>
                      <a:lnTo>
                        <a:pt x="462" y="322"/>
                      </a:lnTo>
                      <a:lnTo>
                        <a:pt x="458" y="294"/>
                      </a:lnTo>
                      <a:lnTo>
                        <a:pt x="452" y="268"/>
                      </a:lnTo>
                      <a:lnTo>
                        <a:pt x="446" y="243"/>
                      </a:lnTo>
                      <a:lnTo>
                        <a:pt x="438" y="218"/>
                      </a:lnTo>
                      <a:lnTo>
                        <a:pt x="430" y="194"/>
                      </a:lnTo>
                      <a:lnTo>
                        <a:pt x="421" y="172"/>
                      </a:lnTo>
                      <a:lnTo>
                        <a:pt x="411" y="150"/>
                      </a:lnTo>
                      <a:lnTo>
                        <a:pt x="400" y="129"/>
                      </a:lnTo>
                      <a:lnTo>
                        <a:pt x="387" y="109"/>
                      </a:lnTo>
                      <a:lnTo>
                        <a:pt x="374" y="91"/>
                      </a:lnTo>
                      <a:lnTo>
                        <a:pt x="359" y="74"/>
                      </a:lnTo>
                      <a:lnTo>
                        <a:pt x="343" y="58"/>
                      </a:lnTo>
                      <a:lnTo>
                        <a:pt x="325" y="44"/>
                      </a:lnTo>
                      <a:lnTo>
                        <a:pt x="307" y="33"/>
                      </a:lnTo>
                      <a:lnTo>
                        <a:pt x="286" y="22"/>
                      </a:lnTo>
                      <a:lnTo>
                        <a:pt x="265" y="14"/>
                      </a:lnTo>
                      <a:lnTo>
                        <a:pt x="242" y="7"/>
                      </a:lnTo>
                      <a:lnTo>
                        <a:pt x="218" y="4"/>
                      </a:lnTo>
                      <a:lnTo>
                        <a:pt x="193" y="1"/>
                      </a:lnTo>
                      <a:lnTo>
                        <a:pt x="168" y="0"/>
                      </a:lnTo>
                      <a:lnTo>
                        <a:pt x="141" y="2"/>
                      </a:lnTo>
                      <a:lnTo>
                        <a:pt x="112" y="7"/>
                      </a:lnTo>
                      <a:lnTo>
                        <a:pt x="84" y="13"/>
                      </a:lnTo>
                      <a:lnTo>
                        <a:pt x="53" y="22"/>
                      </a:lnTo>
                      <a:lnTo>
                        <a:pt x="23" y="32"/>
                      </a:lnTo>
                      <a:lnTo>
                        <a:pt x="0" y="63"/>
                      </a:lnTo>
                      <a:lnTo>
                        <a:pt x="23" y="32"/>
                      </a:lnTo>
                      <a:lnTo>
                        <a:pt x="0" y="40"/>
                      </a:lnTo>
                      <a:lnTo>
                        <a:pt x="0" y="63"/>
                      </a:lnTo>
                      <a:lnTo>
                        <a:pt x="66" y="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6" name="Freeform 775"/>
                <p:cNvSpPr>
                  <a:spLocks/>
                </p:cNvSpPr>
                <p:nvPr/>
              </p:nvSpPr>
              <p:spPr bwMode="auto">
                <a:xfrm>
                  <a:off x="4604" y="1712"/>
                  <a:ext cx="61" cy="33"/>
                </a:xfrm>
                <a:custGeom>
                  <a:avLst/>
                  <a:gdLst>
                    <a:gd name="T0" fmla="*/ 6 w 242"/>
                    <a:gd name="T1" fmla="*/ 36 h 134"/>
                    <a:gd name="T2" fmla="*/ 0 w 242"/>
                    <a:gd name="T3" fmla="*/ 19 h 134"/>
                    <a:gd name="T4" fmla="*/ 1 w 242"/>
                    <a:gd name="T5" fmla="*/ 29 h 134"/>
                    <a:gd name="T6" fmla="*/ 2 w 242"/>
                    <a:gd name="T7" fmla="*/ 39 h 134"/>
                    <a:gd name="T8" fmla="*/ 6 w 242"/>
                    <a:gd name="T9" fmla="*/ 50 h 134"/>
                    <a:gd name="T10" fmla="*/ 9 w 242"/>
                    <a:gd name="T11" fmla="*/ 59 h 134"/>
                    <a:gd name="T12" fmla="*/ 15 w 242"/>
                    <a:gd name="T13" fmla="*/ 67 h 134"/>
                    <a:gd name="T14" fmla="*/ 19 w 242"/>
                    <a:gd name="T15" fmla="*/ 75 h 134"/>
                    <a:gd name="T16" fmla="*/ 26 w 242"/>
                    <a:gd name="T17" fmla="*/ 83 h 134"/>
                    <a:gd name="T18" fmla="*/ 34 w 242"/>
                    <a:gd name="T19" fmla="*/ 91 h 134"/>
                    <a:gd name="T20" fmla="*/ 48 w 242"/>
                    <a:gd name="T21" fmla="*/ 101 h 134"/>
                    <a:gd name="T22" fmla="*/ 64 w 242"/>
                    <a:gd name="T23" fmla="*/ 111 h 134"/>
                    <a:gd name="T24" fmla="*/ 81 w 242"/>
                    <a:gd name="T25" fmla="*/ 119 h 134"/>
                    <a:gd name="T26" fmla="*/ 98 w 242"/>
                    <a:gd name="T27" fmla="*/ 125 h 134"/>
                    <a:gd name="T28" fmla="*/ 117 w 242"/>
                    <a:gd name="T29" fmla="*/ 129 h 134"/>
                    <a:gd name="T30" fmla="*/ 135 w 242"/>
                    <a:gd name="T31" fmla="*/ 133 h 134"/>
                    <a:gd name="T32" fmla="*/ 153 w 242"/>
                    <a:gd name="T33" fmla="*/ 134 h 134"/>
                    <a:gd name="T34" fmla="*/ 173 w 242"/>
                    <a:gd name="T35" fmla="*/ 133 h 134"/>
                    <a:gd name="T36" fmla="*/ 191 w 242"/>
                    <a:gd name="T37" fmla="*/ 130 h 134"/>
                    <a:gd name="T38" fmla="*/ 209 w 242"/>
                    <a:gd name="T39" fmla="*/ 127 h 134"/>
                    <a:gd name="T40" fmla="*/ 226 w 242"/>
                    <a:gd name="T41" fmla="*/ 120 h 134"/>
                    <a:gd name="T42" fmla="*/ 242 w 242"/>
                    <a:gd name="T43" fmla="*/ 112 h 134"/>
                    <a:gd name="T44" fmla="*/ 207 w 242"/>
                    <a:gd name="T45" fmla="*/ 56 h 134"/>
                    <a:gd name="T46" fmla="*/ 199 w 242"/>
                    <a:gd name="T47" fmla="*/ 60 h 134"/>
                    <a:gd name="T48" fmla="*/ 190 w 242"/>
                    <a:gd name="T49" fmla="*/ 63 h 134"/>
                    <a:gd name="T50" fmla="*/ 179 w 242"/>
                    <a:gd name="T51" fmla="*/ 66 h 134"/>
                    <a:gd name="T52" fmla="*/ 168 w 242"/>
                    <a:gd name="T53" fmla="*/ 68 h 134"/>
                    <a:gd name="T54" fmla="*/ 154 w 242"/>
                    <a:gd name="T55" fmla="*/ 68 h 134"/>
                    <a:gd name="T56" fmla="*/ 142 w 242"/>
                    <a:gd name="T57" fmla="*/ 67 h 134"/>
                    <a:gd name="T58" fmla="*/ 129 w 242"/>
                    <a:gd name="T59" fmla="*/ 64 h 134"/>
                    <a:gd name="T60" fmla="*/ 117 w 242"/>
                    <a:gd name="T61" fmla="*/ 62 h 134"/>
                    <a:gd name="T62" fmla="*/ 104 w 242"/>
                    <a:gd name="T63" fmla="*/ 58 h 134"/>
                    <a:gd name="T64" fmla="*/ 94 w 242"/>
                    <a:gd name="T65" fmla="*/ 53 h 134"/>
                    <a:gd name="T66" fmla="*/ 85 w 242"/>
                    <a:gd name="T67" fmla="*/ 47 h 134"/>
                    <a:gd name="T68" fmla="*/ 77 w 242"/>
                    <a:gd name="T69" fmla="*/ 41 h 134"/>
                    <a:gd name="T70" fmla="*/ 75 w 242"/>
                    <a:gd name="T71" fmla="*/ 38 h 134"/>
                    <a:gd name="T72" fmla="*/ 73 w 242"/>
                    <a:gd name="T73" fmla="*/ 36 h 134"/>
                    <a:gd name="T74" fmla="*/ 70 w 242"/>
                    <a:gd name="T75" fmla="*/ 33 h 134"/>
                    <a:gd name="T76" fmla="*/ 69 w 242"/>
                    <a:gd name="T77" fmla="*/ 29 h 134"/>
                    <a:gd name="T78" fmla="*/ 67 w 242"/>
                    <a:gd name="T79" fmla="*/ 27 h 134"/>
                    <a:gd name="T80" fmla="*/ 67 w 242"/>
                    <a:gd name="T81" fmla="*/ 24 h 134"/>
                    <a:gd name="T82" fmla="*/ 66 w 242"/>
                    <a:gd name="T83" fmla="*/ 21 h 134"/>
                    <a:gd name="T84" fmla="*/ 66 w 242"/>
                    <a:gd name="T85" fmla="*/ 18 h 134"/>
                    <a:gd name="T86" fmla="*/ 60 w 242"/>
                    <a:gd name="T87" fmla="*/ 0 h 134"/>
                    <a:gd name="T88" fmla="*/ 66 w 242"/>
                    <a:gd name="T89" fmla="*/ 18 h 134"/>
                    <a:gd name="T90" fmla="*/ 66 w 242"/>
                    <a:gd name="T91" fmla="*/ 8 h 134"/>
                    <a:gd name="T92" fmla="*/ 60 w 242"/>
                    <a:gd name="T93" fmla="*/ 0 h 134"/>
                    <a:gd name="T94" fmla="*/ 6 w 242"/>
                    <a:gd name="T95" fmla="*/ 3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2" h="134">
                      <a:moveTo>
                        <a:pt x="6" y="36"/>
                      </a:moveTo>
                      <a:lnTo>
                        <a:pt x="0" y="19"/>
                      </a:lnTo>
                      <a:lnTo>
                        <a:pt x="1" y="29"/>
                      </a:lnTo>
                      <a:lnTo>
                        <a:pt x="2" y="39"/>
                      </a:lnTo>
                      <a:lnTo>
                        <a:pt x="6" y="50"/>
                      </a:lnTo>
                      <a:lnTo>
                        <a:pt x="9" y="59"/>
                      </a:lnTo>
                      <a:lnTo>
                        <a:pt x="15" y="67"/>
                      </a:lnTo>
                      <a:lnTo>
                        <a:pt x="19" y="75"/>
                      </a:lnTo>
                      <a:lnTo>
                        <a:pt x="26" y="83"/>
                      </a:lnTo>
                      <a:lnTo>
                        <a:pt x="34" y="91"/>
                      </a:lnTo>
                      <a:lnTo>
                        <a:pt x="48" y="101"/>
                      </a:lnTo>
                      <a:lnTo>
                        <a:pt x="64" y="111"/>
                      </a:lnTo>
                      <a:lnTo>
                        <a:pt x="81" y="119"/>
                      </a:lnTo>
                      <a:lnTo>
                        <a:pt x="98" y="125"/>
                      </a:lnTo>
                      <a:lnTo>
                        <a:pt x="117" y="129"/>
                      </a:lnTo>
                      <a:lnTo>
                        <a:pt x="135" y="133"/>
                      </a:lnTo>
                      <a:lnTo>
                        <a:pt x="153" y="134"/>
                      </a:lnTo>
                      <a:lnTo>
                        <a:pt x="173" y="133"/>
                      </a:lnTo>
                      <a:lnTo>
                        <a:pt x="191" y="130"/>
                      </a:lnTo>
                      <a:lnTo>
                        <a:pt x="209" y="127"/>
                      </a:lnTo>
                      <a:lnTo>
                        <a:pt x="226" y="120"/>
                      </a:lnTo>
                      <a:lnTo>
                        <a:pt x="242" y="112"/>
                      </a:lnTo>
                      <a:lnTo>
                        <a:pt x="207" y="56"/>
                      </a:lnTo>
                      <a:lnTo>
                        <a:pt x="199" y="60"/>
                      </a:lnTo>
                      <a:lnTo>
                        <a:pt x="190" y="63"/>
                      </a:lnTo>
                      <a:lnTo>
                        <a:pt x="179" y="66"/>
                      </a:lnTo>
                      <a:lnTo>
                        <a:pt x="168" y="68"/>
                      </a:lnTo>
                      <a:lnTo>
                        <a:pt x="154" y="68"/>
                      </a:lnTo>
                      <a:lnTo>
                        <a:pt x="142" y="67"/>
                      </a:lnTo>
                      <a:lnTo>
                        <a:pt x="129" y="64"/>
                      </a:lnTo>
                      <a:lnTo>
                        <a:pt x="117" y="62"/>
                      </a:lnTo>
                      <a:lnTo>
                        <a:pt x="104" y="58"/>
                      </a:lnTo>
                      <a:lnTo>
                        <a:pt x="94" y="53"/>
                      </a:lnTo>
                      <a:lnTo>
                        <a:pt x="85" y="47"/>
                      </a:lnTo>
                      <a:lnTo>
                        <a:pt x="77" y="41"/>
                      </a:lnTo>
                      <a:lnTo>
                        <a:pt x="75" y="38"/>
                      </a:lnTo>
                      <a:lnTo>
                        <a:pt x="73" y="36"/>
                      </a:lnTo>
                      <a:lnTo>
                        <a:pt x="70" y="33"/>
                      </a:lnTo>
                      <a:lnTo>
                        <a:pt x="69" y="29"/>
                      </a:lnTo>
                      <a:lnTo>
                        <a:pt x="67" y="27"/>
                      </a:lnTo>
                      <a:lnTo>
                        <a:pt x="67" y="24"/>
                      </a:lnTo>
                      <a:lnTo>
                        <a:pt x="66" y="21"/>
                      </a:lnTo>
                      <a:lnTo>
                        <a:pt x="66" y="18"/>
                      </a:lnTo>
                      <a:lnTo>
                        <a:pt x="60" y="0"/>
                      </a:lnTo>
                      <a:lnTo>
                        <a:pt x="66" y="18"/>
                      </a:lnTo>
                      <a:lnTo>
                        <a:pt x="66" y="8"/>
                      </a:lnTo>
                      <a:lnTo>
                        <a:pt x="60" y="0"/>
                      </a:lnTo>
                      <a:lnTo>
                        <a:pt x="6" y="3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7" name="Freeform 776"/>
                <p:cNvSpPr>
                  <a:spLocks/>
                </p:cNvSpPr>
                <p:nvPr/>
              </p:nvSpPr>
              <p:spPr bwMode="auto">
                <a:xfrm>
                  <a:off x="4489" y="1597"/>
                  <a:ext cx="132" cy="124"/>
                </a:xfrm>
                <a:custGeom>
                  <a:avLst/>
                  <a:gdLst>
                    <a:gd name="T0" fmla="*/ 25 w 528"/>
                    <a:gd name="T1" fmla="*/ 66 h 495"/>
                    <a:gd name="T2" fmla="*/ 123 w 528"/>
                    <a:gd name="T3" fmla="*/ 77 h 495"/>
                    <a:gd name="T4" fmla="*/ 167 w 528"/>
                    <a:gd name="T5" fmla="*/ 85 h 495"/>
                    <a:gd name="T6" fmla="*/ 206 w 528"/>
                    <a:gd name="T7" fmla="*/ 95 h 495"/>
                    <a:gd name="T8" fmla="*/ 243 w 528"/>
                    <a:gd name="T9" fmla="*/ 105 h 495"/>
                    <a:gd name="T10" fmla="*/ 275 w 528"/>
                    <a:gd name="T11" fmla="*/ 118 h 495"/>
                    <a:gd name="T12" fmla="*/ 303 w 528"/>
                    <a:gd name="T13" fmla="*/ 130 h 495"/>
                    <a:gd name="T14" fmla="*/ 328 w 528"/>
                    <a:gd name="T15" fmla="*/ 144 h 495"/>
                    <a:gd name="T16" fmla="*/ 371 w 528"/>
                    <a:gd name="T17" fmla="*/ 174 h 495"/>
                    <a:gd name="T18" fmla="*/ 403 w 528"/>
                    <a:gd name="T19" fmla="*/ 205 h 495"/>
                    <a:gd name="T20" fmla="*/ 427 w 528"/>
                    <a:gd name="T21" fmla="*/ 237 h 495"/>
                    <a:gd name="T22" fmla="*/ 443 w 528"/>
                    <a:gd name="T23" fmla="*/ 270 h 495"/>
                    <a:gd name="T24" fmla="*/ 453 w 528"/>
                    <a:gd name="T25" fmla="*/ 304 h 495"/>
                    <a:gd name="T26" fmla="*/ 459 w 528"/>
                    <a:gd name="T27" fmla="*/ 337 h 495"/>
                    <a:gd name="T28" fmla="*/ 462 w 528"/>
                    <a:gd name="T29" fmla="*/ 368 h 495"/>
                    <a:gd name="T30" fmla="*/ 462 w 528"/>
                    <a:gd name="T31" fmla="*/ 397 h 495"/>
                    <a:gd name="T32" fmla="*/ 460 w 528"/>
                    <a:gd name="T33" fmla="*/ 448 h 495"/>
                    <a:gd name="T34" fmla="*/ 460 w 528"/>
                    <a:gd name="T35" fmla="*/ 470 h 495"/>
                    <a:gd name="T36" fmla="*/ 468 w 528"/>
                    <a:gd name="T37" fmla="*/ 495 h 495"/>
                    <a:gd name="T38" fmla="*/ 524 w 528"/>
                    <a:gd name="T39" fmla="*/ 464 h 495"/>
                    <a:gd name="T40" fmla="*/ 524 w 528"/>
                    <a:gd name="T41" fmla="*/ 459 h 495"/>
                    <a:gd name="T42" fmla="*/ 526 w 528"/>
                    <a:gd name="T43" fmla="*/ 428 h 495"/>
                    <a:gd name="T44" fmla="*/ 528 w 528"/>
                    <a:gd name="T45" fmla="*/ 384 h 495"/>
                    <a:gd name="T46" fmla="*/ 527 w 528"/>
                    <a:gd name="T47" fmla="*/ 347 h 495"/>
                    <a:gd name="T48" fmla="*/ 521 w 528"/>
                    <a:gd name="T49" fmla="*/ 309 h 495"/>
                    <a:gd name="T50" fmla="*/ 511 w 528"/>
                    <a:gd name="T51" fmla="*/ 267 h 495"/>
                    <a:gd name="T52" fmla="*/ 494 w 528"/>
                    <a:gd name="T53" fmla="*/ 225 h 495"/>
                    <a:gd name="T54" fmla="*/ 469 w 528"/>
                    <a:gd name="T55" fmla="*/ 183 h 495"/>
                    <a:gd name="T56" fmla="*/ 434 w 528"/>
                    <a:gd name="T57" fmla="*/ 142 h 495"/>
                    <a:gd name="T58" fmla="*/ 389 w 528"/>
                    <a:gd name="T59" fmla="*/ 105 h 495"/>
                    <a:gd name="T60" fmla="*/ 347 w 528"/>
                    <a:gd name="T61" fmla="*/ 79 h 495"/>
                    <a:gd name="T62" fmla="*/ 317 w 528"/>
                    <a:gd name="T63" fmla="*/ 65 h 495"/>
                    <a:gd name="T64" fmla="*/ 281 w 528"/>
                    <a:gd name="T65" fmla="*/ 50 h 495"/>
                    <a:gd name="T66" fmla="*/ 244 w 528"/>
                    <a:gd name="T67" fmla="*/ 37 h 495"/>
                    <a:gd name="T68" fmla="*/ 203 w 528"/>
                    <a:gd name="T69" fmla="*/ 26 h 495"/>
                    <a:gd name="T70" fmla="*/ 158 w 528"/>
                    <a:gd name="T71" fmla="*/ 17 h 495"/>
                    <a:gd name="T72" fmla="*/ 84 w 528"/>
                    <a:gd name="T73" fmla="*/ 6 h 495"/>
                    <a:gd name="T74" fmla="*/ 54 w 528"/>
                    <a:gd name="T75" fmla="*/ 14 h 495"/>
                    <a:gd name="T76" fmla="*/ 9 w 528"/>
                    <a:gd name="T77" fmla="*/ 65 h 495"/>
                    <a:gd name="T78" fmla="*/ 0 w 528"/>
                    <a:gd name="T79" fmla="*/ 51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28" h="495">
                      <a:moveTo>
                        <a:pt x="0" y="51"/>
                      </a:moveTo>
                      <a:lnTo>
                        <a:pt x="25" y="66"/>
                      </a:lnTo>
                      <a:lnTo>
                        <a:pt x="76" y="70"/>
                      </a:lnTo>
                      <a:lnTo>
                        <a:pt x="123" y="77"/>
                      </a:lnTo>
                      <a:lnTo>
                        <a:pt x="146" y="82"/>
                      </a:lnTo>
                      <a:lnTo>
                        <a:pt x="167" y="85"/>
                      </a:lnTo>
                      <a:lnTo>
                        <a:pt x="187" y="90"/>
                      </a:lnTo>
                      <a:lnTo>
                        <a:pt x="206" y="95"/>
                      </a:lnTo>
                      <a:lnTo>
                        <a:pt x="225" y="100"/>
                      </a:lnTo>
                      <a:lnTo>
                        <a:pt x="243" y="105"/>
                      </a:lnTo>
                      <a:lnTo>
                        <a:pt x="259" y="111"/>
                      </a:lnTo>
                      <a:lnTo>
                        <a:pt x="275" y="118"/>
                      </a:lnTo>
                      <a:lnTo>
                        <a:pt x="289" y="124"/>
                      </a:lnTo>
                      <a:lnTo>
                        <a:pt x="303" y="130"/>
                      </a:lnTo>
                      <a:lnTo>
                        <a:pt x="317" y="137"/>
                      </a:lnTo>
                      <a:lnTo>
                        <a:pt x="328" y="144"/>
                      </a:lnTo>
                      <a:lnTo>
                        <a:pt x="352" y="159"/>
                      </a:lnTo>
                      <a:lnTo>
                        <a:pt x="371" y="174"/>
                      </a:lnTo>
                      <a:lnTo>
                        <a:pt x="388" y="190"/>
                      </a:lnTo>
                      <a:lnTo>
                        <a:pt x="403" y="205"/>
                      </a:lnTo>
                      <a:lnTo>
                        <a:pt x="415" y="221"/>
                      </a:lnTo>
                      <a:lnTo>
                        <a:pt x="427" y="237"/>
                      </a:lnTo>
                      <a:lnTo>
                        <a:pt x="435" y="254"/>
                      </a:lnTo>
                      <a:lnTo>
                        <a:pt x="443" y="270"/>
                      </a:lnTo>
                      <a:lnTo>
                        <a:pt x="448" y="287"/>
                      </a:lnTo>
                      <a:lnTo>
                        <a:pt x="453" y="304"/>
                      </a:lnTo>
                      <a:lnTo>
                        <a:pt x="456" y="320"/>
                      </a:lnTo>
                      <a:lnTo>
                        <a:pt x="459" y="337"/>
                      </a:lnTo>
                      <a:lnTo>
                        <a:pt x="461" y="353"/>
                      </a:lnTo>
                      <a:lnTo>
                        <a:pt x="462" y="368"/>
                      </a:lnTo>
                      <a:lnTo>
                        <a:pt x="462" y="384"/>
                      </a:lnTo>
                      <a:lnTo>
                        <a:pt x="462" y="397"/>
                      </a:lnTo>
                      <a:lnTo>
                        <a:pt x="461" y="425"/>
                      </a:lnTo>
                      <a:lnTo>
                        <a:pt x="460" y="448"/>
                      </a:lnTo>
                      <a:lnTo>
                        <a:pt x="459" y="459"/>
                      </a:lnTo>
                      <a:lnTo>
                        <a:pt x="460" y="470"/>
                      </a:lnTo>
                      <a:lnTo>
                        <a:pt x="461" y="481"/>
                      </a:lnTo>
                      <a:lnTo>
                        <a:pt x="468" y="495"/>
                      </a:lnTo>
                      <a:lnTo>
                        <a:pt x="522" y="459"/>
                      </a:lnTo>
                      <a:lnTo>
                        <a:pt x="524" y="464"/>
                      </a:lnTo>
                      <a:lnTo>
                        <a:pt x="524" y="463"/>
                      </a:lnTo>
                      <a:lnTo>
                        <a:pt x="524" y="459"/>
                      </a:lnTo>
                      <a:lnTo>
                        <a:pt x="524" y="451"/>
                      </a:lnTo>
                      <a:lnTo>
                        <a:pt x="526" y="428"/>
                      </a:lnTo>
                      <a:lnTo>
                        <a:pt x="528" y="400"/>
                      </a:lnTo>
                      <a:lnTo>
                        <a:pt x="528" y="384"/>
                      </a:lnTo>
                      <a:lnTo>
                        <a:pt x="527" y="366"/>
                      </a:lnTo>
                      <a:lnTo>
                        <a:pt x="527" y="347"/>
                      </a:lnTo>
                      <a:lnTo>
                        <a:pt x="524" y="328"/>
                      </a:lnTo>
                      <a:lnTo>
                        <a:pt x="521" y="309"/>
                      </a:lnTo>
                      <a:lnTo>
                        <a:pt x="516" y="288"/>
                      </a:lnTo>
                      <a:lnTo>
                        <a:pt x="511" y="267"/>
                      </a:lnTo>
                      <a:lnTo>
                        <a:pt x="504" y="246"/>
                      </a:lnTo>
                      <a:lnTo>
                        <a:pt x="494" y="225"/>
                      </a:lnTo>
                      <a:lnTo>
                        <a:pt x="482" y="203"/>
                      </a:lnTo>
                      <a:lnTo>
                        <a:pt x="469" y="183"/>
                      </a:lnTo>
                      <a:lnTo>
                        <a:pt x="453" y="162"/>
                      </a:lnTo>
                      <a:lnTo>
                        <a:pt x="434" y="142"/>
                      </a:lnTo>
                      <a:lnTo>
                        <a:pt x="413" y="123"/>
                      </a:lnTo>
                      <a:lnTo>
                        <a:pt x="389" y="105"/>
                      </a:lnTo>
                      <a:lnTo>
                        <a:pt x="362" y="88"/>
                      </a:lnTo>
                      <a:lnTo>
                        <a:pt x="347" y="79"/>
                      </a:lnTo>
                      <a:lnTo>
                        <a:pt x="332" y="71"/>
                      </a:lnTo>
                      <a:lnTo>
                        <a:pt x="317" y="65"/>
                      </a:lnTo>
                      <a:lnTo>
                        <a:pt x="300" y="57"/>
                      </a:lnTo>
                      <a:lnTo>
                        <a:pt x="281" y="50"/>
                      </a:lnTo>
                      <a:lnTo>
                        <a:pt x="263" y="43"/>
                      </a:lnTo>
                      <a:lnTo>
                        <a:pt x="244" y="37"/>
                      </a:lnTo>
                      <a:lnTo>
                        <a:pt x="223" y="32"/>
                      </a:lnTo>
                      <a:lnTo>
                        <a:pt x="203" y="26"/>
                      </a:lnTo>
                      <a:lnTo>
                        <a:pt x="180" y="21"/>
                      </a:lnTo>
                      <a:lnTo>
                        <a:pt x="158" y="17"/>
                      </a:lnTo>
                      <a:lnTo>
                        <a:pt x="134" y="12"/>
                      </a:lnTo>
                      <a:lnTo>
                        <a:pt x="84" y="6"/>
                      </a:lnTo>
                      <a:lnTo>
                        <a:pt x="29" y="0"/>
                      </a:lnTo>
                      <a:lnTo>
                        <a:pt x="54" y="14"/>
                      </a:lnTo>
                      <a:lnTo>
                        <a:pt x="0" y="51"/>
                      </a:lnTo>
                      <a:lnTo>
                        <a:pt x="9" y="65"/>
                      </a:lnTo>
                      <a:lnTo>
                        <a:pt x="25" y="6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78" name="Freeform 277"/>
              <p:cNvSpPr>
                <a:spLocks/>
              </p:cNvSpPr>
              <p:nvPr/>
            </p:nvSpPr>
            <p:spPr bwMode="auto">
              <a:xfrm>
                <a:off x="4434" y="1492"/>
                <a:ext cx="23" cy="32"/>
              </a:xfrm>
              <a:custGeom>
                <a:avLst/>
                <a:gdLst>
                  <a:gd name="T0" fmla="*/ 0 w 93"/>
                  <a:gd name="T1" fmla="*/ 42 h 127"/>
                  <a:gd name="T2" fmla="*/ 26 w 93"/>
                  <a:gd name="T3" fmla="*/ 66 h 127"/>
                  <a:gd name="T4" fmla="*/ 26 w 93"/>
                  <a:gd name="T5" fmla="*/ 65 h 127"/>
                  <a:gd name="T6" fmla="*/ 24 w 93"/>
                  <a:gd name="T7" fmla="*/ 65 h 127"/>
                  <a:gd name="T8" fmla="*/ 23 w 93"/>
                  <a:gd name="T9" fmla="*/ 64 h 127"/>
                  <a:gd name="T10" fmla="*/ 21 w 93"/>
                  <a:gd name="T11" fmla="*/ 60 h 127"/>
                  <a:gd name="T12" fmla="*/ 23 w 93"/>
                  <a:gd name="T13" fmla="*/ 66 h 127"/>
                  <a:gd name="T14" fmla="*/ 26 w 93"/>
                  <a:gd name="T15" fmla="*/ 74 h 127"/>
                  <a:gd name="T16" fmla="*/ 31 w 93"/>
                  <a:gd name="T17" fmla="*/ 86 h 127"/>
                  <a:gd name="T18" fmla="*/ 38 w 93"/>
                  <a:gd name="T19" fmla="*/ 100 h 127"/>
                  <a:gd name="T20" fmla="*/ 46 w 93"/>
                  <a:gd name="T21" fmla="*/ 110 h 127"/>
                  <a:gd name="T22" fmla="*/ 55 w 93"/>
                  <a:gd name="T23" fmla="*/ 117 h 127"/>
                  <a:gd name="T24" fmla="*/ 65 w 93"/>
                  <a:gd name="T25" fmla="*/ 124 h 127"/>
                  <a:gd name="T26" fmla="*/ 77 w 93"/>
                  <a:gd name="T27" fmla="*/ 127 h 127"/>
                  <a:gd name="T28" fmla="*/ 92 w 93"/>
                  <a:gd name="T29" fmla="*/ 64 h 127"/>
                  <a:gd name="T30" fmla="*/ 91 w 93"/>
                  <a:gd name="T31" fmla="*/ 62 h 127"/>
                  <a:gd name="T32" fmla="*/ 92 w 93"/>
                  <a:gd name="T33" fmla="*/ 64 h 127"/>
                  <a:gd name="T34" fmla="*/ 92 w 93"/>
                  <a:gd name="T35" fmla="*/ 64 h 127"/>
                  <a:gd name="T36" fmla="*/ 93 w 93"/>
                  <a:gd name="T37" fmla="*/ 66 h 127"/>
                  <a:gd name="T38" fmla="*/ 91 w 93"/>
                  <a:gd name="T39" fmla="*/ 60 h 127"/>
                  <a:gd name="T40" fmla="*/ 89 w 93"/>
                  <a:gd name="T41" fmla="*/ 52 h 127"/>
                  <a:gd name="T42" fmla="*/ 84 w 93"/>
                  <a:gd name="T43" fmla="*/ 40 h 127"/>
                  <a:gd name="T44" fmla="*/ 77 w 93"/>
                  <a:gd name="T45" fmla="*/ 27 h 127"/>
                  <a:gd name="T46" fmla="*/ 69 w 93"/>
                  <a:gd name="T47" fmla="*/ 17 h 127"/>
                  <a:gd name="T48" fmla="*/ 60 w 93"/>
                  <a:gd name="T49" fmla="*/ 9 h 127"/>
                  <a:gd name="T50" fmla="*/ 49 w 93"/>
                  <a:gd name="T51" fmla="*/ 3 h 127"/>
                  <a:gd name="T52" fmla="*/ 38 w 93"/>
                  <a:gd name="T53" fmla="*/ 0 h 127"/>
                  <a:gd name="T54" fmla="*/ 64 w 93"/>
                  <a:gd name="T55" fmla="*/ 24 h 127"/>
                  <a:gd name="T56" fmla="*/ 0 w 93"/>
                  <a:gd name="T57" fmla="*/ 42 h 127"/>
                  <a:gd name="T58" fmla="*/ 6 w 93"/>
                  <a:gd name="T59" fmla="*/ 62 h 127"/>
                  <a:gd name="T60" fmla="*/ 26 w 93"/>
                  <a:gd name="T61" fmla="*/ 66 h 127"/>
                  <a:gd name="T62" fmla="*/ 0 w 93"/>
                  <a:gd name="T63" fmla="*/ 4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" h="127">
                    <a:moveTo>
                      <a:pt x="0" y="42"/>
                    </a:moveTo>
                    <a:lnTo>
                      <a:pt x="26" y="66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3" y="6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26" y="74"/>
                    </a:lnTo>
                    <a:lnTo>
                      <a:pt x="31" y="86"/>
                    </a:lnTo>
                    <a:lnTo>
                      <a:pt x="38" y="100"/>
                    </a:lnTo>
                    <a:lnTo>
                      <a:pt x="46" y="110"/>
                    </a:lnTo>
                    <a:lnTo>
                      <a:pt x="55" y="117"/>
                    </a:lnTo>
                    <a:lnTo>
                      <a:pt x="65" y="124"/>
                    </a:lnTo>
                    <a:lnTo>
                      <a:pt x="77" y="127"/>
                    </a:lnTo>
                    <a:lnTo>
                      <a:pt x="92" y="64"/>
                    </a:lnTo>
                    <a:lnTo>
                      <a:pt x="91" y="62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3" y="66"/>
                    </a:lnTo>
                    <a:lnTo>
                      <a:pt x="91" y="60"/>
                    </a:lnTo>
                    <a:lnTo>
                      <a:pt x="89" y="52"/>
                    </a:lnTo>
                    <a:lnTo>
                      <a:pt x="84" y="40"/>
                    </a:lnTo>
                    <a:lnTo>
                      <a:pt x="77" y="27"/>
                    </a:lnTo>
                    <a:lnTo>
                      <a:pt x="69" y="17"/>
                    </a:lnTo>
                    <a:lnTo>
                      <a:pt x="60" y="9"/>
                    </a:lnTo>
                    <a:lnTo>
                      <a:pt x="49" y="3"/>
                    </a:lnTo>
                    <a:lnTo>
                      <a:pt x="38" y="0"/>
                    </a:lnTo>
                    <a:lnTo>
                      <a:pt x="64" y="24"/>
                    </a:lnTo>
                    <a:lnTo>
                      <a:pt x="0" y="42"/>
                    </a:lnTo>
                    <a:lnTo>
                      <a:pt x="6" y="62"/>
                    </a:lnTo>
                    <a:lnTo>
                      <a:pt x="26" y="6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79" name="Group 278"/>
              <p:cNvGrpSpPr>
                <a:grpSpLocks/>
              </p:cNvGrpSpPr>
              <p:nvPr/>
            </p:nvGrpSpPr>
            <p:grpSpPr bwMode="auto">
              <a:xfrm>
                <a:off x="3275" y="1367"/>
                <a:ext cx="1228" cy="281"/>
                <a:chOff x="3275" y="1367"/>
                <a:chExt cx="1228" cy="281"/>
              </a:xfrm>
            </p:grpSpPr>
            <p:sp>
              <p:nvSpPr>
                <p:cNvPr id="755" name="Freeform 754"/>
                <p:cNvSpPr>
                  <a:spLocks/>
                </p:cNvSpPr>
                <p:nvPr/>
              </p:nvSpPr>
              <p:spPr bwMode="auto">
                <a:xfrm>
                  <a:off x="4447" y="1508"/>
                  <a:ext cx="56" cy="102"/>
                </a:xfrm>
                <a:custGeom>
                  <a:avLst/>
                  <a:gdLst>
                    <a:gd name="T0" fmla="*/ 25 w 224"/>
                    <a:gd name="T1" fmla="*/ 63 h 405"/>
                    <a:gd name="T2" fmla="*/ 0 w 224"/>
                    <a:gd name="T3" fmla="*/ 40 h 405"/>
                    <a:gd name="T4" fmla="*/ 14 w 224"/>
                    <a:gd name="T5" fmla="*/ 87 h 405"/>
                    <a:gd name="T6" fmla="*/ 29 w 224"/>
                    <a:gd name="T7" fmla="*/ 131 h 405"/>
                    <a:gd name="T8" fmla="*/ 45 w 224"/>
                    <a:gd name="T9" fmla="*/ 176 h 405"/>
                    <a:gd name="T10" fmla="*/ 63 w 224"/>
                    <a:gd name="T11" fmla="*/ 219 h 405"/>
                    <a:gd name="T12" fmla="*/ 73 w 224"/>
                    <a:gd name="T13" fmla="*/ 241 h 405"/>
                    <a:gd name="T14" fmla="*/ 83 w 224"/>
                    <a:gd name="T15" fmla="*/ 263 h 405"/>
                    <a:gd name="T16" fmla="*/ 96 w 224"/>
                    <a:gd name="T17" fmla="*/ 286 h 405"/>
                    <a:gd name="T18" fmla="*/ 108 w 224"/>
                    <a:gd name="T19" fmla="*/ 308 h 405"/>
                    <a:gd name="T20" fmla="*/ 122 w 224"/>
                    <a:gd name="T21" fmla="*/ 332 h 405"/>
                    <a:gd name="T22" fmla="*/ 137 w 224"/>
                    <a:gd name="T23" fmla="*/ 356 h 405"/>
                    <a:gd name="T24" fmla="*/ 153 w 224"/>
                    <a:gd name="T25" fmla="*/ 380 h 405"/>
                    <a:gd name="T26" fmla="*/ 170 w 224"/>
                    <a:gd name="T27" fmla="*/ 405 h 405"/>
                    <a:gd name="T28" fmla="*/ 224 w 224"/>
                    <a:gd name="T29" fmla="*/ 368 h 405"/>
                    <a:gd name="T30" fmla="*/ 207 w 224"/>
                    <a:gd name="T31" fmla="*/ 344 h 405"/>
                    <a:gd name="T32" fmla="*/ 192 w 224"/>
                    <a:gd name="T33" fmla="*/ 321 h 405"/>
                    <a:gd name="T34" fmla="*/ 179 w 224"/>
                    <a:gd name="T35" fmla="*/ 298 h 405"/>
                    <a:gd name="T36" fmla="*/ 165 w 224"/>
                    <a:gd name="T37" fmla="*/ 277 h 405"/>
                    <a:gd name="T38" fmla="*/ 154 w 224"/>
                    <a:gd name="T39" fmla="*/ 255 h 405"/>
                    <a:gd name="T40" fmla="*/ 142 w 224"/>
                    <a:gd name="T41" fmla="*/ 233 h 405"/>
                    <a:gd name="T42" fmla="*/ 132 w 224"/>
                    <a:gd name="T43" fmla="*/ 213 h 405"/>
                    <a:gd name="T44" fmla="*/ 123 w 224"/>
                    <a:gd name="T45" fmla="*/ 193 h 405"/>
                    <a:gd name="T46" fmla="*/ 106 w 224"/>
                    <a:gd name="T47" fmla="*/ 152 h 405"/>
                    <a:gd name="T48" fmla="*/ 91 w 224"/>
                    <a:gd name="T49" fmla="*/ 111 h 405"/>
                    <a:gd name="T50" fmla="*/ 78 w 224"/>
                    <a:gd name="T51" fmla="*/ 68 h 405"/>
                    <a:gd name="T52" fmla="*/ 64 w 224"/>
                    <a:gd name="T53" fmla="*/ 22 h 405"/>
                    <a:gd name="T54" fmla="*/ 40 w 224"/>
                    <a:gd name="T55" fmla="*/ 0 h 405"/>
                    <a:gd name="T56" fmla="*/ 64 w 224"/>
                    <a:gd name="T57" fmla="*/ 22 h 405"/>
                    <a:gd name="T58" fmla="*/ 58 w 224"/>
                    <a:gd name="T59" fmla="*/ 3 h 405"/>
                    <a:gd name="T60" fmla="*/ 40 w 224"/>
                    <a:gd name="T61" fmla="*/ 0 h 405"/>
                    <a:gd name="T62" fmla="*/ 25 w 224"/>
                    <a:gd name="T63" fmla="*/ 63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4" h="405">
                      <a:moveTo>
                        <a:pt x="25" y="63"/>
                      </a:moveTo>
                      <a:lnTo>
                        <a:pt x="0" y="40"/>
                      </a:lnTo>
                      <a:lnTo>
                        <a:pt x="14" y="87"/>
                      </a:lnTo>
                      <a:lnTo>
                        <a:pt x="29" y="131"/>
                      </a:lnTo>
                      <a:lnTo>
                        <a:pt x="45" y="176"/>
                      </a:lnTo>
                      <a:lnTo>
                        <a:pt x="63" y="219"/>
                      </a:lnTo>
                      <a:lnTo>
                        <a:pt x="73" y="241"/>
                      </a:lnTo>
                      <a:lnTo>
                        <a:pt x="83" y="263"/>
                      </a:lnTo>
                      <a:lnTo>
                        <a:pt x="96" y="286"/>
                      </a:lnTo>
                      <a:lnTo>
                        <a:pt x="108" y="308"/>
                      </a:lnTo>
                      <a:lnTo>
                        <a:pt x="122" y="332"/>
                      </a:lnTo>
                      <a:lnTo>
                        <a:pt x="137" y="356"/>
                      </a:lnTo>
                      <a:lnTo>
                        <a:pt x="153" y="380"/>
                      </a:lnTo>
                      <a:lnTo>
                        <a:pt x="170" y="405"/>
                      </a:lnTo>
                      <a:lnTo>
                        <a:pt x="224" y="368"/>
                      </a:lnTo>
                      <a:lnTo>
                        <a:pt x="207" y="344"/>
                      </a:lnTo>
                      <a:lnTo>
                        <a:pt x="192" y="321"/>
                      </a:lnTo>
                      <a:lnTo>
                        <a:pt x="179" y="298"/>
                      </a:lnTo>
                      <a:lnTo>
                        <a:pt x="165" y="277"/>
                      </a:lnTo>
                      <a:lnTo>
                        <a:pt x="154" y="255"/>
                      </a:lnTo>
                      <a:lnTo>
                        <a:pt x="142" y="233"/>
                      </a:lnTo>
                      <a:lnTo>
                        <a:pt x="132" y="213"/>
                      </a:lnTo>
                      <a:lnTo>
                        <a:pt x="123" y="193"/>
                      </a:lnTo>
                      <a:lnTo>
                        <a:pt x="106" y="152"/>
                      </a:lnTo>
                      <a:lnTo>
                        <a:pt x="91" y="111"/>
                      </a:lnTo>
                      <a:lnTo>
                        <a:pt x="78" y="68"/>
                      </a:lnTo>
                      <a:lnTo>
                        <a:pt x="64" y="22"/>
                      </a:lnTo>
                      <a:lnTo>
                        <a:pt x="40" y="0"/>
                      </a:lnTo>
                      <a:lnTo>
                        <a:pt x="64" y="22"/>
                      </a:lnTo>
                      <a:lnTo>
                        <a:pt x="58" y="3"/>
                      </a:lnTo>
                      <a:lnTo>
                        <a:pt x="40" y="0"/>
                      </a:lnTo>
                      <a:lnTo>
                        <a:pt x="25" y="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6" name="Freeform 755"/>
                <p:cNvSpPr>
                  <a:spLocks/>
                </p:cNvSpPr>
                <p:nvPr/>
              </p:nvSpPr>
              <p:spPr bwMode="auto">
                <a:xfrm>
                  <a:off x="4415" y="1476"/>
                  <a:ext cx="34" cy="27"/>
                </a:xfrm>
                <a:custGeom>
                  <a:avLst/>
                  <a:gdLst>
                    <a:gd name="T0" fmla="*/ 30 w 140"/>
                    <a:gd name="T1" fmla="*/ 65 h 108"/>
                    <a:gd name="T2" fmla="*/ 0 w 140"/>
                    <a:gd name="T3" fmla="*/ 40 h 108"/>
                    <a:gd name="T4" fmla="*/ 4 w 140"/>
                    <a:gd name="T5" fmla="*/ 52 h 108"/>
                    <a:gd name="T6" fmla="*/ 10 w 140"/>
                    <a:gd name="T7" fmla="*/ 63 h 108"/>
                    <a:gd name="T8" fmla="*/ 18 w 140"/>
                    <a:gd name="T9" fmla="*/ 72 h 108"/>
                    <a:gd name="T10" fmla="*/ 27 w 140"/>
                    <a:gd name="T11" fmla="*/ 80 h 108"/>
                    <a:gd name="T12" fmla="*/ 41 w 140"/>
                    <a:gd name="T13" fmla="*/ 89 h 108"/>
                    <a:gd name="T14" fmla="*/ 55 w 140"/>
                    <a:gd name="T15" fmla="*/ 94 h 108"/>
                    <a:gd name="T16" fmla="*/ 66 w 140"/>
                    <a:gd name="T17" fmla="*/ 99 h 108"/>
                    <a:gd name="T18" fmla="*/ 74 w 140"/>
                    <a:gd name="T19" fmla="*/ 105 h 108"/>
                    <a:gd name="T20" fmla="*/ 75 w 140"/>
                    <a:gd name="T21" fmla="*/ 105 h 108"/>
                    <a:gd name="T22" fmla="*/ 75 w 140"/>
                    <a:gd name="T23" fmla="*/ 106 h 108"/>
                    <a:gd name="T24" fmla="*/ 76 w 140"/>
                    <a:gd name="T25" fmla="*/ 107 h 108"/>
                    <a:gd name="T26" fmla="*/ 76 w 140"/>
                    <a:gd name="T27" fmla="*/ 108 h 108"/>
                    <a:gd name="T28" fmla="*/ 140 w 140"/>
                    <a:gd name="T29" fmla="*/ 90 h 108"/>
                    <a:gd name="T30" fmla="*/ 135 w 140"/>
                    <a:gd name="T31" fmla="*/ 77 h 108"/>
                    <a:gd name="T32" fmla="*/ 128 w 140"/>
                    <a:gd name="T33" fmla="*/ 67 h 108"/>
                    <a:gd name="T34" fmla="*/ 120 w 140"/>
                    <a:gd name="T35" fmla="*/ 58 h 108"/>
                    <a:gd name="T36" fmla="*/ 111 w 140"/>
                    <a:gd name="T37" fmla="*/ 50 h 108"/>
                    <a:gd name="T38" fmla="*/ 97 w 140"/>
                    <a:gd name="T39" fmla="*/ 41 h 108"/>
                    <a:gd name="T40" fmla="*/ 83 w 140"/>
                    <a:gd name="T41" fmla="*/ 35 h 108"/>
                    <a:gd name="T42" fmla="*/ 72 w 140"/>
                    <a:gd name="T43" fmla="*/ 30 h 108"/>
                    <a:gd name="T44" fmla="*/ 64 w 140"/>
                    <a:gd name="T45" fmla="*/ 25 h 108"/>
                    <a:gd name="T46" fmla="*/ 64 w 140"/>
                    <a:gd name="T47" fmla="*/ 25 h 108"/>
                    <a:gd name="T48" fmla="*/ 64 w 140"/>
                    <a:gd name="T49" fmla="*/ 25 h 108"/>
                    <a:gd name="T50" fmla="*/ 64 w 140"/>
                    <a:gd name="T51" fmla="*/ 25 h 108"/>
                    <a:gd name="T52" fmla="*/ 64 w 140"/>
                    <a:gd name="T53" fmla="*/ 25 h 108"/>
                    <a:gd name="T54" fmla="*/ 34 w 140"/>
                    <a:gd name="T55" fmla="*/ 0 h 108"/>
                    <a:gd name="T56" fmla="*/ 64 w 140"/>
                    <a:gd name="T57" fmla="*/ 25 h 108"/>
                    <a:gd name="T58" fmla="*/ 58 w 140"/>
                    <a:gd name="T59" fmla="*/ 1 h 108"/>
                    <a:gd name="T60" fmla="*/ 34 w 140"/>
                    <a:gd name="T61" fmla="*/ 0 h 108"/>
                    <a:gd name="T62" fmla="*/ 30 w 140"/>
                    <a:gd name="T63" fmla="*/ 6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0" h="108">
                      <a:moveTo>
                        <a:pt x="30" y="65"/>
                      </a:moveTo>
                      <a:lnTo>
                        <a:pt x="0" y="40"/>
                      </a:lnTo>
                      <a:lnTo>
                        <a:pt x="4" y="52"/>
                      </a:lnTo>
                      <a:lnTo>
                        <a:pt x="10" y="63"/>
                      </a:lnTo>
                      <a:lnTo>
                        <a:pt x="18" y="72"/>
                      </a:lnTo>
                      <a:lnTo>
                        <a:pt x="27" y="80"/>
                      </a:lnTo>
                      <a:lnTo>
                        <a:pt x="41" y="89"/>
                      </a:lnTo>
                      <a:lnTo>
                        <a:pt x="55" y="94"/>
                      </a:lnTo>
                      <a:lnTo>
                        <a:pt x="66" y="99"/>
                      </a:lnTo>
                      <a:lnTo>
                        <a:pt x="74" y="105"/>
                      </a:lnTo>
                      <a:lnTo>
                        <a:pt x="75" y="105"/>
                      </a:lnTo>
                      <a:lnTo>
                        <a:pt x="75" y="106"/>
                      </a:lnTo>
                      <a:lnTo>
                        <a:pt x="76" y="107"/>
                      </a:lnTo>
                      <a:lnTo>
                        <a:pt x="76" y="108"/>
                      </a:lnTo>
                      <a:lnTo>
                        <a:pt x="140" y="90"/>
                      </a:lnTo>
                      <a:lnTo>
                        <a:pt x="135" y="77"/>
                      </a:lnTo>
                      <a:lnTo>
                        <a:pt x="128" y="67"/>
                      </a:lnTo>
                      <a:lnTo>
                        <a:pt x="120" y="58"/>
                      </a:lnTo>
                      <a:lnTo>
                        <a:pt x="111" y="50"/>
                      </a:lnTo>
                      <a:lnTo>
                        <a:pt x="97" y="41"/>
                      </a:lnTo>
                      <a:lnTo>
                        <a:pt x="83" y="35"/>
                      </a:lnTo>
                      <a:lnTo>
                        <a:pt x="72" y="30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34" y="0"/>
                      </a:lnTo>
                      <a:lnTo>
                        <a:pt x="64" y="25"/>
                      </a:lnTo>
                      <a:lnTo>
                        <a:pt x="58" y="1"/>
                      </a:lnTo>
                      <a:lnTo>
                        <a:pt x="34" y="0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7" name="Freeform 756"/>
                <p:cNvSpPr>
                  <a:spLocks/>
                </p:cNvSpPr>
                <p:nvPr/>
              </p:nvSpPr>
              <p:spPr bwMode="auto">
                <a:xfrm>
                  <a:off x="4345" y="1475"/>
                  <a:ext cx="78" cy="33"/>
                </a:xfrm>
                <a:custGeom>
                  <a:avLst/>
                  <a:gdLst>
                    <a:gd name="T0" fmla="*/ 16 w 311"/>
                    <a:gd name="T1" fmla="*/ 134 h 134"/>
                    <a:gd name="T2" fmla="*/ 33 w 311"/>
                    <a:gd name="T3" fmla="*/ 130 h 134"/>
                    <a:gd name="T4" fmla="*/ 72 w 311"/>
                    <a:gd name="T5" fmla="*/ 107 h 134"/>
                    <a:gd name="T6" fmla="*/ 104 w 311"/>
                    <a:gd name="T7" fmla="*/ 90 h 134"/>
                    <a:gd name="T8" fmla="*/ 118 w 311"/>
                    <a:gd name="T9" fmla="*/ 83 h 134"/>
                    <a:gd name="T10" fmla="*/ 131 w 311"/>
                    <a:gd name="T11" fmla="*/ 79 h 134"/>
                    <a:gd name="T12" fmla="*/ 143 w 311"/>
                    <a:gd name="T13" fmla="*/ 74 h 134"/>
                    <a:gd name="T14" fmla="*/ 156 w 311"/>
                    <a:gd name="T15" fmla="*/ 71 h 134"/>
                    <a:gd name="T16" fmla="*/ 168 w 311"/>
                    <a:gd name="T17" fmla="*/ 69 h 134"/>
                    <a:gd name="T18" fmla="*/ 182 w 311"/>
                    <a:gd name="T19" fmla="*/ 67 h 134"/>
                    <a:gd name="T20" fmla="*/ 196 w 311"/>
                    <a:gd name="T21" fmla="*/ 66 h 134"/>
                    <a:gd name="T22" fmla="*/ 214 w 311"/>
                    <a:gd name="T23" fmla="*/ 66 h 134"/>
                    <a:gd name="T24" fmla="*/ 254 w 311"/>
                    <a:gd name="T25" fmla="*/ 67 h 134"/>
                    <a:gd name="T26" fmla="*/ 307 w 311"/>
                    <a:gd name="T27" fmla="*/ 71 h 134"/>
                    <a:gd name="T28" fmla="*/ 311 w 311"/>
                    <a:gd name="T29" fmla="*/ 6 h 134"/>
                    <a:gd name="T30" fmla="*/ 258 w 311"/>
                    <a:gd name="T31" fmla="*/ 2 h 134"/>
                    <a:gd name="T32" fmla="*/ 215 w 311"/>
                    <a:gd name="T33" fmla="*/ 0 h 134"/>
                    <a:gd name="T34" fmla="*/ 194 w 311"/>
                    <a:gd name="T35" fmla="*/ 0 h 134"/>
                    <a:gd name="T36" fmla="*/ 176 w 311"/>
                    <a:gd name="T37" fmla="*/ 2 h 134"/>
                    <a:gd name="T38" fmla="*/ 158 w 311"/>
                    <a:gd name="T39" fmla="*/ 4 h 134"/>
                    <a:gd name="T40" fmla="*/ 141 w 311"/>
                    <a:gd name="T41" fmla="*/ 7 h 134"/>
                    <a:gd name="T42" fmla="*/ 124 w 311"/>
                    <a:gd name="T43" fmla="*/ 12 h 134"/>
                    <a:gd name="T44" fmla="*/ 108 w 311"/>
                    <a:gd name="T45" fmla="*/ 17 h 134"/>
                    <a:gd name="T46" fmla="*/ 92 w 311"/>
                    <a:gd name="T47" fmla="*/ 23 h 134"/>
                    <a:gd name="T48" fmla="*/ 75 w 311"/>
                    <a:gd name="T49" fmla="*/ 31 h 134"/>
                    <a:gd name="T50" fmla="*/ 40 w 311"/>
                    <a:gd name="T51" fmla="*/ 49 h 134"/>
                    <a:gd name="T52" fmla="*/ 0 w 311"/>
                    <a:gd name="T53" fmla="*/ 73 h 134"/>
                    <a:gd name="T54" fmla="*/ 16 w 311"/>
                    <a:gd name="T55" fmla="*/ 69 h 134"/>
                    <a:gd name="T56" fmla="*/ 16 w 311"/>
                    <a:gd name="T57" fmla="*/ 134 h 134"/>
                    <a:gd name="T58" fmla="*/ 25 w 311"/>
                    <a:gd name="T59" fmla="*/ 134 h 134"/>
                    <a:gd name="T60" fmla="*/ 33 w 311"/>
                    <a:gd name="T61" fmla="*/ 130 h 134"/>
                    <a:gd name="T62" fmla="*/ 16 w 311"/>
                    <a:gd name="T6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1" h="134">
                      <a:moveTo>
                        <a:pt x="16" y="134"/>
                      </a:moveTo>
                      <a:lnTo>
                        <a:pt x="33" y="130"/>
                      </a:lnTo>
                      <a:lnTo>
                        <a:pt x="72" y="107"/>
                      </a:lnTo>
                      <a:lnTo>
                        <a:pt x="104" y="90"/>
                      </a:lnTo>
                      <a:lnTo>
                        <a:pt x="118" y="83"/>
                      </a:lnTo>
                      <a:lnTo>
                        <a:pt x="131" y="79"/>
                      </a:lnTo>
                      <a:lnTo>
                        <a:pt x="143" y="74"/>
                      </a:lnTo>
                      <a:lnTo>
                        <a:pt x="156" y="71"/>
                      </a:lnTo>
                      <a:lnTo>
                        <a:pt x="168" y="69"/>
                      </a:lnTo>
                      <a:lnTo>
                        <a:pt x="182" y="67"/>
                      </a:lnTo>
                      <a:lnTo>
                        <a:pt x="196" y="66"/>
                      </a:lnTo>
                      <a:lnTo>
                        <a:pt x="214" y="66"/>
                      </a:lnTo>
                      <a:lnTo>
                        <a:pt x="254" y="67"/>
                      </a:lnTo>
                      <a:lnTo>
                        <a:pt x="307" y="71"/>
                      </a:lnTo>
                      <a:lnTo>
                        <a:pt x="311" y="6"/>
                      </a:lnTo>
                      <a:lnTo>
                        <a:pt x="258" y="2"/>
                      </a:lnTo>
                      <a:lnTo>
                        <a:pt x="215" y="0"/>
                      </a:lnTo>
                      <a:lnTo>
                        <a:pt x="194" y="0"/>
                      </a:lnTo>
                      <a:lnTo>
                        <a:pt x="176" y="2"/>
                      </a:lnTo>
                      <a:lnTo>
                        <a:pt x="158" y="4"/>
                      </a:lnTo>
                      <a:lnTo>
                        <a:pt x="141" y="7"/>
                      </a:lnTo>
                      <a:lnTo>
                        <a:pt x="124" y="12"/>
                      </a:lnTo>
                      <a:lnTo>
                        <a:pt x="108" y="17"/>
                      </a:lnTo>
                      <a:lnTo>
                        <a:pt x="92" y="23"/>
                      </a:lnTo>
                      <a:lnTo>
                        <a:pt x="75" y="31"/>
                      </a:lnTo>
                      <a:lnTo>
                        <a:pt x="40" y="49"/>
                      </a:lnTo>
                      <a:lnTo>
                        <a:pt x="0" y="73"/>
                      </a:lnTo>
                      <a:lnTo>
                        <a:pt x="16" y="69"/>
                      </a:lnTo>
                      <a:lnTo>
                        <a:pt x="16" y="134"/>
                      </a:lnTo>
                      <a:lnTo>
                        <a:pt x="25" y="134"/>
                      </a:lnTo>
                      <a:lnTo>
                        <a:pt x="33" y="130"/>
                      </a:lnTo>
                      <a:lnTo>
                        <a:pt x="16" y="13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8" name="Freeform 757"/>
                <p:cNvSpPr>
                  <a:spLocks/>
                </p:cNvSpPr>
                <p:nvPr/>
              </p:nvSpPr>
              <p:spPr bwMode="auto">
                <a:xfrm>
                  <a:off x="4081" y="1408"/>
                  <a:ext cx="268" cy="128"/>
                </a:xfrm>
                <a:custGeom>
                  <a:avLst/>
                  <a:gdLst>
                    <a:gd name="T0" fmla="*/ 0 w 1075"/>
                    <a:gd name="T1" fmla="*/ 41 h 514"/>
                    <a:gd name="T2" fmla="*/ 19 w 1075"/>
                    <a:gd name="T3" fmla="*/ 108 h 514"/>
                    <a:gd name="T4" fmla="*/ 38 w 1075"/>
                    <a:gd name="T5" fmla="*/ 170 h 514"/>
                    <a:gd name="T6" fmla="*/ 57 w 1075"/>
                    <a:gd name="T7" fmla="*/ 225 h 514"/>
                    <a:gd name="T8" fmla="*/ 78 w 1075"/>
                    <a:gd name="T9" fmla="*/ 274 h 514"/>
                    <a:gd name="T10" fmla="*/ 99 w 1075"/>
                    <a:gd name="T11" fmla="*/ 318 h 514"/>
                    <a:gd name="T12" fmla="*/ 122 w 1075"/>
                    <a:gd name="T13" fmla="*/ 358 h 514"/>
                    <a:gd name="T14" fmla="*/ 146 w 1075"/>
                    <a:gd name="T15" fmla="*/ 392 h 514"/>
                    <a:gd name="T16" fmla="*/ 171 w 1075"/>
                    <a:gd name="T17" fmla="*/ 422 h 514"/>
                    <a:gd name="T18" fmla="*/ 197 w 1075"/>
                    <a:gd name="T19" fmla="*/ 447 h 514"/>
                    <a:gd name="T20" fmla="*/ 224 w 1075"/>
                    <a:gd name="T21" fmla="*/ 468 h 514"/>
                    <a:gd name="T22" fmla="*/ 254 w 1075"/>
                    <a:gd name="T23" fmla="*/ 485 h 514"/>
                    <a:gd name="T24" fmla="*/ 284 w 1075"/>
                    <a:gd name="T25" fmla="*/ 498 h 514"/>
                    <a:gd name="T26" fmla="*/ 315 w 1075"/>
                    <a:gd name="T27" fmla="*/ 506 h 514"/>
                    <a:gd name="T28" fmla="*/ 347 w 1075"/>
                    <a:gd name="T29" fmla="*/ 511 h 514"/>
                    <a:gd name="T30" fmla="*/ 380 w 1075"/>
                    <a:gd name="T31" fmla="*/ 514 h 514"/>
                    <a:gd name="T32" fmla="*/ 414 w 1075"/>
                    <a:gd name="T33" fmla="*/ 513 h 514"/>
                    <a:gd name="T34" fmla="*/ 481 w 1075"/>
                    <a:gd name="T35" fmla="*/ 506 h 514"/>
                    <a:gd name="T36" fmla="*/ 552 w 1075"/>
                    <a:gd name="T37" fmla="*/ 491 h 514"/>
                    <a:gd name="T38" fmla="*/ 707 w 1075"/>
                    <a:gd name="T39" fmla="*/ 454 h 514"/>
                    <a:gd name="T40" fmla="*/ 791 w 1075"/>
                    <a:gd name="T41" fmla="*/ 434 h 514"/>
                    <a:gd name="T42" fmla="*/ 881 w 1075"/>
                    <a:gd name="T43" fmla="*/ 418 h 514"/>
                    <a:gd name="T44" fmla="*/ 975 w 1075"/>
                    <a:gd name="T45" fmla="*/ 407 h 514"/>
                    <a:gd name="T46" fmla="*/ 1075 w 1075"/>
                    <a:gd name="T47" fmla="*/ 402 h 514"/>
                    <a:gd name="T48" fmla="*/ 1022 w 1075"/>
                    <a:gd name="T49" fmla="*/ 338 h 514"/>
                    <a:gd name="T50" fmla="*/ 919 w 1075"/>
                    <a:gd name="T51" fmla="*/ 346 h 514"/>
                    <a:gd name="T52" fmla="*/ 823 w 1075"/>
                    <a:gd name="T53" fmla="*/ 362 h 514"/>
                    <a:gd name="T54" fmla="*/ 734 w 1075"/>
                    <a:gd name="T55" fmla="*/ 380 h 514"/>
                    <a:gd name="T56" fmla="*/ 613 w 1075"/>
                    <a:gd name="T57" fmla="*/ 409 h 514"/>
                    <a:gd name="T58" fmla="*/ 504 w 1075"/>
                    <a:gd name="T59" fmla="*/ 434 h 514"/>
                    <a:gd name="T60" fmla="*/ 439 w 1075"/>
                    <a:gd name="T61" fmla="*/ 444 h 514"/>
                    <a:gd name="T62" fmla="*/ 396 w 1075"/>
                    <a:gd name="T63" fmla="*/ 448 h 514"/>
                    <a:gd name="T64" fmla="*/ 367 w 1075"/>
                    <a:gd name="T65" fmla="*/ 448 h 514"/>
                    <a:gd name="T66" fmla="*/ 342 w 1075"/>
                    <a:gd name="T67" fmla="*/ 444 h 514"/>
                    <a:gd name="T68" fmla="*/ 317 w 1075"/>
                    <a:gd name="T69" fmla="*/ 439 h 514"/>
                    <a:gd name="T70" fmla="*/ 295 w 1075"/>
                    <a:gd name="T71" fmla="*/ 431 h 514"/>
                    <a:gd name="T72" fmla="*/ 272 w 1075"/>
                    <a:gd name="T73" fmla="*/ 419 h 514"/>
                    <a:gd name="T74" fmla="*/ 250 w 1075"/>
                    <a:gd name="T75" fmla="*/ 406 h 514"/>
                    <a:gd name="T76" fmla="*/ 229 w 1075"/>
                    <a:gd name="T77" fmla="*/ 388 h 514"/>
                    <a:gd name="T78" fmla="*/ 208 w 1075"/>
                    <a:gd name="T79" fmla="*/ 365 h 514"/>
                    <a:gd name="T80" fmla="*/ 188 w 1075"/>
                    <a:gd name="T81" fmla="*/ 338 h 514"/>
                    <a:gd name="T82" fmla="*/ 167 w 1075"/>
                    <a:gd name="T83" fmla="*/ 306 h 514"/>
                    <a:gd name="T84" fmla="*/ 147 w 1075"/>
                    <a:gd name="T85" fmla="*/ 268 h 514"/>
                    <a:gd name="T86" fmla="*/ 128 w 1075"/>
                    <a:gd name="T87" fmla="*/ 225 h 514"/>
                    <a:gd name="T88" fmla="*/ 109 w 1075"/>
                    <a:gd name="T89" fmla="*/ 176 h 514"/>
                    <a:gd name="T90" fmla="*/ 91 w 1075"/>
                    <a:gd name="T91" fmla="*/ 121 h 514"/>
                    <a:gd name="T92" fmla="*/ 73 w 1075"/>
                    <a:gd name="T93" fmla="*/ 58 h 514"/>
                    <a:gd name="T94" fmla="*/ 37 w 1075"/>
                    <a:gd name="T95" fmla="*/ 0 h 514"/>
                    <a:gd name="T96" fmla="*/ 60 w 1075"/>
                    <a:gd name="T97" fmla="*/ 3 h 514"/>
                    <a:gd name="T98" fmla="*/ 29 w 1075"/>
                    <a:gd name="T99" fmla="*/ 6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75" h="514">
                      <a:moveTo>
                        <a:pt x="29" y="65"/>
                      </a:moveTo>
                      <a:lnTo>
                        <a:pt x="0" y="41"/>
                      </a:lnTo>
                      <a:lnTo>
                        <a:pt x="10" y="75"/>
                      </a:lnTo>
                      <a:lnTo>
                        <a:pt x="19" y="108"/>
                      </a:lnTo>
                      <a:lnTo>
                        <a:pt x="28" y="140"/>
                      </a:lnTo>
                      <a:lnTo>
                        <a:pt x="38" y="170"/>
                      </a:lnTo>
                      <a:lnTo>
                        <a:pt x="47" y="198"/>
                      </a:lnTo>
                      <a:lnTo>
                        <a:pt x="57" y="225"/>
                      </a:lnTo>
                      <a:lnTo>
                        <a:pt x="67" y="250"/>
                      </a:lnTo>
                      <a:lnTo>
                        <a:pt x="78" y="274"/>
                      </a:lnTo>
                      <a:lnTo>
                        <a:pt x="88" y="297"/>
                      </a:lnTo>
                      <a:lnTo>
                        <a:pt x="99" y="318"/>
                      </a:lnTo>
                      <a:lnTo>
                        <a:pt x="111" y="339"/>
                      </a:lnTo>
                      <a:lnTo>
                        <a:pt x="122" y="358"/>
                      </a:lnTo>
                      <a:lnTo>
                        <a:pt x="133" y="375"/>
                      </a:lnTo>
                      <a:lnTo>
                        <a:pt x="146" y="392"/>
                      </a:lnTo>
                      <a:lnTo>
                        <a:pt x="157" y="408"/>
                      </a:lnTo>
                      <a:lnTo>
                        <a:pt x="171" y="422"/>
                      </a:lnTo>
                      <a:lnTo>
                        <a:pt x="183" y="435"/>
                      </a:lnTo>
                      <a:lnTo>
                        <a:pt x="197" y="447"/>
                      </a:lnTo>
                      <a:lnTo>
                        <a:pt x="211" y="458"/>
                      </a:lnTo>
                      <a:lnTo>
                        <a:pt x="224" y="468"/>
                      </a:lnTo>
                      <a:lnTo>
                        <a:pt x="239" y="477"/>
                      </a:lnTo>
                      <a:lnTo>
                        <a:pt x="254" y="485"/>
                      </a:lnTo>
                      <a:lnTo>
                        <a:pt x="269" y="492"/>
                      </a:lnTo>
                      <a:lnTo>
                        <a:pt x="284" y="498"/>
                      </a:lnTo>
                      <a:lnTo>
                        <a:pt x="299" y="502"/>
                      </a:lnTo>
                      <a:lnTo>
                        <a:pt x="315" y="506"/>
                      </a:lnTo>
                      <a:lnTo>
                        <a:pt x="331" y="509"/>
                      </a:lnTo>
                      <a:lnTo>
                        <a:pt x="347" y="511"/>
                      </a:lnTo>
                      <a:lnTo>
                        <a:pt x="364" y="513"/>
                      </a:lnTo>
                      <a:lnTo>
                        <a:pt x="380" y="514"/>
                      </a:lnTo>
                      <a:lnTo>
                        <a:pt x="397" y="514"/>
                      </a:lnTo>
                      <a:lnTo>
                        <a:pt x="414" y="513"/>
                      </a:lnTo>
                      <a:lnTo>
                        <a:pt x="447" y="510"/>
                      </a:lnTo>
                      <a:lnTo>
                        <a:pt x="481" y="506"/>
                      </a:lnTo>
                      <a:lnTo>
                        <a:pt x="516" y="499"/>
                      </a:lnTo>
                      <a:lnTo>
                        <a:pt x="552" y="491"/>
                      </a:lnTo>
                      <a:lnTo>
                        <a:pt x="627" y="473"/>
                      </a:lnTo>
                      <a:lnTo>
                        <a:pt x="707" y="454"/>
                      </a:lnTo>
                      <a:lnTo>
                        <a:pt x="749" y="443"/>
                      </a:lnTo>
                      <a:lnTo>
                        <a:pt x="791" y="434"/>
                      </a:lnTo>
                      <a:lnTo>
                        <a:pt x="835" y="425"/>
                      </a:lnTo>
                      <a:lnTo>
                        <a:pt x="881" y="418"/>
                      </a:lnTo>
                      <a:lnTo>
                        <a:pt x="927" y="412"/>
                      </a:lnTo>
                      <a:lnTo>
                        <a:pt x="975" y="407"/>
                      </a:lnTo>
                      <a:lnTo>
                        <a:pt x="1024" y="404"/>
                      </a:lnTo>
                      <a:lnTo>
                        <a:pt x="1075" y="402"/>
                      </a:lnTo>
                      <a:lnTo>
                        <a:pt x="1075" y="337"/>
                      </a:lnTo>
                      <a:lnTo>
                        <a:pt x="1022" y="338"/>
                      </a:lnTo>
                      <a:lnTo>
                        <a:pt x="969" y="341"/>
                      </a:lnTo>
                      <a:lnTo>
                        <a:pt x="919" y="346"/>
                      </a:lnTo>
                      <a:lnTo>
                        <a:pt x="870" y="352"/>
                      </a:lnTo>
                      <a:lnTo>
                        <a:pt x="823" y="362"/>
                      </a:lnTo>
                      <a:lnTo>
                        <a:pt x="777" y="369"/>
                      </a:lnTo>
                      <a:lnTo>
                        <a:pt x="734" y="380"/>
                      </a:lnTo>
                      <a:lnTo>
                        <a:pt x="692" y="390"/>
                      </a:lnTo>
                      <a:lnTo>
                        <a:pt x="613" y="409"/>
                      </a:lnTo>
                      <a:lnTo>
                        <a:pt x="538" y="427"/>
                      </a:lnTo>
                      <a:lnTo>
                        <a:pt x="504" y="434"/>
                      </a:lnTo>
                      <a:lnTo>
                        <a:pt x="471" y="440"/>
                      </a:lnTo>
                      <a:lnTo>
                        <a:pt x="439" y="444"/>
                      </a:lnTo>
                      <a:lnTo>
                        <a:pt x="409" y="448"/>
                      </a:lnTo>
                      <a:lnTo>
                        <a:pt x="396" y="448"/>
                      </a:lnTo>
                      <a:lnTo>
                        <a:pt x="381" y="448"/>
                      </a:lnTo>
                      <a:lnTo>
                        <a:pt x="367" y="448"/>
                      </a:lnTo>
                      <a:lnTo>
                        <a:pt x="355" y="446"/>
                      </a:lnTo>
                      <a:lnTo>
                        <a:pt x="342" y="444"/>
                      </a:lnTo>
                      <a:lnTo>
                        <a:pt x="330" y="442"/>
                      </a:lnTo>
                      <a:lnTo>
                        <a:pt x="317" y="439"/>
                      </a:lnTo>
                      <a:lnTo>
                        <a:pt x="306" y="435"/>
                      </a:lnTo>
                      <a:lnTo>
                        <a:pt x="295" y="431"/>
                      </a:lnTo>
                      <a:lnTo>
                        <a:pt x="283" y="426"/>
                      </a:lnTo>
                      <a:lnTo>
                        <a:pt x="272" y="419"/>
                      </a:lnTo>
                      <a:lnTo>
                        <a:pt x="261" y="414"/>
                      </a:lnTo>
                      <a:lnTo>
                        <a:pt x="250" y="406"/>
                      </a:lnTo>
                      <a:lnTo>
                        <a:pt x="239" y="397"/>
                      </a:lnTo>
                      <a:lnTo>
                        <a:pt x="229" y="388"/>
                      </a:lnTo>
                      <a:lnTo>
                        <a:pt x="219" y="377"/>
                      </a:lnTo>
                      <a:lnTo>
                        <a:pt x="208" y="365"/>
                      </a:lnTo>
                      <a:lnTo>
                        <a:pt x="198" y="352"/>
                      </a:lnTo>
                      <a:lnTo>
                        <a:pt x="188" y="338"/>
                      </a:lnTo>
                      <a:lnTo>
                        <a:pt x="178" y="323"/>
                      </a:lnTo>
                      <a:lnTo>
                        <a:pt x="167" y="306"/>
                      </a:lnTo>
                      <a:lnTo>
                        <a:pt x="157" y="288"/>
                      </a:lnTo>
                      <a:lnTo>
                        <a:pt x="147" y="268"/>
                      </a:lnTo>
                      <a:lnTo>
                        <a:pt x="138" y="248"/>
                      </a:lnTo>
                      <a:lnTo>
                        <a:pt x="128" y="225"/>
                      </a:lnTo>
                      <a:lnTo>
                        <a:pt x="119" y="201"/>
                      </a:lnTo>
                      <a:lnTo>
                        <a:pt x="109" y="176"/>
                      </a:lnTo>
                      <a:lnTo>
                        <a:pt x="100" y="149"/>
                      </a:lnTo>
                      <a:lnTo>
                        <a:pt x="91" y="121"/>
                      </a:lnTo>
                      <a:lnTo>
                        <a:pt x="82" y="90"/>
                      </a:lnTo>
                      <a:lnTo>
                        <a:pt x="73" y="58"/>
                      </a:lnTo>
                      <a:lnTo>
                        <a:pt x="64" y="25"/>
                      </a:lnTo>
                      <a:lnTo>
                        <a:pt x="37" y="0"/>
                      </a:lnTo>
                      <a:lnTo>
                        <a:pt x="64" y="25"/>
                      </a:lnTo>
                      <a:lnTo>
                        <a:pt x="60" y="3"/>
                      </a:lnTo>
                      <a:lnTo>
                        <a:pt x="37" y="0"/>
                      </a:lnTo>
                      <a:lnTo>
                        <a:pt x="29" y="6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9" name="Freeform 758"/>
                <p:cNvSpPr>
                  <a:spLocks/>
                </p:cNvSpPr>
                <p:nvPr/>
              </p:nvSpPr>
              <p:spPr bwMode="auto">
                <a:xfrm>
                  <a:off x="3997" y="1368"/>
                  <a:ext cx="93" cy="56"/>
                </a:xfrm>
                <a:custGeom>
                  <a:avLst/>
                  <a:gdLst>
                    <a:gd name="T0" fmla="*/ 14 w 369"/>
                    <a:gd name="T1" fmla="*/ 66 h 224"/>
                    <a:gd name="T2" fmla="*/ 0 w 369"/>
                    <a:gd name="T3" fmla="*/ 61 h 224"/>
                    <a:gd name="T4" fmla="*/ 41 w 369"/>
                    <a:gd name="T5" fmla="*/ 88 h 224"/>
                    <a:gd name="T6" fmla="*/ 80 w 369"/>
                    <a:gd name="T7" fmla="*/ 115 h 224"/>
                    <a:gd name="T8" fmla="*/ 119 w 369"/>
                    <a:gd name="T9" fmla="*/ 139 h 224"/>
                    <a:gd name="T10" fmla="*/ 158 w 369"/>
                    <a:gd name="T11" fmla="*/ 162 h 224"/>
                    <a:gd name="T12" fmla="*/ 179 w 369"/>
                    <a:gd name="T13" fmla="*/ 173 h 224"/>
                    <a:gd name="T14" fmla="*/ 201 w 369"/>
                    <a:gd name="T15" fmla="*/ 182 h 224"/>
                    <a:gd name="T16" fmla="*/ 223 w 369"/>
                    <a:gd name="T17" fmla="*/ 191 h 224"/>
                    <a:gd name="T18" fmla="*/ 247 w 369"/>
                    <a:gd name="T19" fmla="*/ 200 h 224"/>
                    <a:gd name="T20" fmla="*/ 273 w 369"/>
                    <a:gd name="T21" fmla="*/ 207 h 224"/>
                    <a:gd name="T22" fmla="*/ 301 w 369"/>
                    <a:gd name="T23" fmla="*/ 214 h 224"/>
                    <a:gd name="T24" fmla="*/ 329 w 369"/>
                    <a:gd name="T25" fmla="*/ 220 h 224"/>
                    <a:gd name="T26" fmla="*/ 361 w 369"/>
                    <a:gd name="T27" fmla="*/ 224 h 224"/>
                    <a:gd name="T28" fmla="*/ 369 w 369"/>
                    <a:gd name="T29" fmla="*/ 159 h 224"/>
                    <a:gd name="T30" fmla="*/ 340 w 369"/>
                    <a:gd name="T31" fmla="*/ 155 h 224"/>
                    <a:gd name="T32" fmla="*/ 314 w 369"/>
                    <a:gd name="T33" fmla="*/ 149 h 224"/>
                    <a:gd name="T34" fmla="*/ 290 w 369"/>
                    <a:gd name="T35" fmla="*/ 144 h 224"/>
                    <a:gd name="T36" fmla="*/ 268 w 369"/>
                    <a:gd name="T37" fmla="*/ 138 h 224"/>
                    <a:gd name="T38" fmla="*/ 246 w 369"/>
                    <a:gd name="T39" fmla="*/ 130 h 224"/>
                    <a:gd name="T40" fmla="*/ 227 w 369"/>
                    <a:gd name="T41" fmla="*/ 122 h 224"/>
                    <a:gd name="T42" fmla="*/ 208 w 369"/>
                    <a:gd name="T43" fmla="*/ 113 h 224"/>
                    <a:gd name="T44" fmla="*/ 189 w 369"/>
                    <a:gd name="T45" fmla="*/ 104 h 224"/>
                    <a:gd name="T46" fmla="*/ 153 w 369"/>
                    <a:gd name="T47" fmla="*/ 83 h 224"/>
                    <a:gd name="T48" fmla="*/ 116 w 369"/>
                    <a:gd name="T49" fmla="*/ 59 h 224"/>
                    <a:gd name="T50" fmla="*/ 77 w 369"/>
                    <a:gd name="T51" fmla="*/ 33 h 224"/>
                    <a:gd name="T52" fmla="*/ 35 w 369"/>
                    <a:gd name="T53" fmla="*/ 6 h 224"/>
                    <a:gd name="T54" fmla="*/ 20 w 369"/>
                    <a:gd name="T55" fmla="*/ 0 h 224"/>
                    <a:gd name="T56" fmla="*/ 35 w 369"/>
                    <a:gd name="T57" fmla="*/ 6 h 224"/>
                    <a:gd name="T58" fmla="*/ 28 w 369"/>
                    <a:gd name="T59" fmla="*/ 2 h 224"/>
                    <a:gd name="T60" fmla="*/ 20 w 369"/>
                    <a:gd name="T61" fmla="*/ 0 h 224"/>
                    <a:gd name="T62" fmla="*/ 14 w 369"/>
                    <a:gd name="T63" fmla="*/ 6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9" h="224">
                      <a:moveTo>
                        <a:pt x="14" y="66"/>
                      </a:moveTo>
                      <a:lnTo>
                        <a:pt x="0" y="61"/>
                      </a:lnTo>
                      <a:lnTo>
                        <a:pt x="41" y="88"/>
                      </a:lnTo>
                      <a:lnTo>
                        <a:pt x="80" y="115"/>
                      </a:lnTo>
                      <a:lnTo>
                        <a:pt x="119" y="139"/>
                      </a:lnTo>
                      <a:lnTo>
                        <a:pt x="158" y="162"/>
                      </a:lnTo>
                      <a:lnTo>
                        <a:pt x="179" y="173"/>
                      </a:lnTo>
                      <a:lnTo>
                        <a:pt x="201" y="182"/>
                      </a:lnTo>
                      <a:lnTo>
                        <a:pt x="223" y="191"/>
                      </a:lnTo>
                      <a:lnTo>
                        <a:pt x="247" y="200"/>
                      </a:lnTo>
                      <a:lnTo>
                        <a:pt x="273" y="207"/>
                      </a:lnTo>
                      <a:lnTo>
                        <a:pt x="301" y="214"/>
                      </a:lnTo>
                      <a:lnTo>
                        <a:pt x="329" y="220"/>
                      </a:lnTo>
                      <a:lnTo>
                        <a:pt x="361" y="224"/>
                      </a:lnTo>
                      <a:lnTo>
                        <a:pt x="369" y="159"/>
                      </a:lnTo>
                      <a:lnTo>
                        <a:pt x="340" y="155"/>
                      </a:lnTo>
                      <a:lnTo>
                        <a:pt x="314" y="149"/>
                      </a:lnTo>
                      <a:lnTo>
                        <a:pt x="290" y="144"/>
                      </a:lnTo>
                      <a:lnTo>
                        <a:pt x="268" y="138"/>
                      </a:lnTo>
                      <a:lnTo>
                        <a:pt x="246" y="130"/>
                      </a:lnTo>
                      <a:lnTo>
                        <a:pt x="227" y="122"/>
                      </a:lnTo>
                      <a:lnTo>
                        <a:pt x="208" y="113"/>
                      </a:lnTo>
                      <a:lnTo>
                        <a:pt x="189" y="104"/>
                      </a:lnTo>
                      <a:lnTo>
                        <a:pt x="153" y="83"/>
                      </a:lnTo>
                      <a:lnTo>
                        <a:pt x="116" y="59"/>
                      </a:lnTo>
                      <a:lnTo>
                        <a:pt x="77" y="33"/>
                      </a:lnTo>
                      <a:lnTo>
                        <a:pt x="35" y="6"/>
                      </a:lnTo>
                      <a:lnTo>
                        <a:pt x="20" y="0"/>
                      </a:lnTo>
                      <a:lnTo>
                        <a:pt x="35" y="6"/>
                      </a:ln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14" y="6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0" name="Freeform 759"/>
                <p:cNvSpPr>
                  <a:spLocks/>
                </p:cNvSpPr>
                <p:nvPr/>
              </p:nvSpPr>
              <p:spPr bwMode="auto">
                <a:xfrm>
                  <a:off x="3771" y="1367"/>
                  <a:ext cx="232" cy="49"/>
                </a:xfrm>
                <a:custGeom>
                  <a:avLst/>
                  <a:gdLst>
                    <a:gd name="T0" fmla="*/ 0 w 927"/>
                    <a:gd name="T1" fmla="*/ 197 h 199"/>
                    <a:gd name="T2" fmla="*/ 7 w 927"/>
                    <a:gd name="T3" fmla="*/ 199 h 199"/>
                    <a:gd name="T4" fmla="*/ 40 w 927"/>
                    <a:gd name="T5" fmla="*/ 199 h 199"/>
                    <a:gd name="T6" fmla="*/ 71 w 927"/>
                    <a:gd name="T7" fmla="*/ 196 h 199"/>
                    <a:gd name="T8" fmla="*/ 103 w 927"/>
                    <a:gd name="T9" fmla="*/ 194 h 199"/>
                    <a:gd name="T10" fmla="*/ 132 w 927"/>
                    <a:gd name="T11" fmla="*/ 192 h 199"/>
                    <a:gd name="T12" fmla="*/ 163 w 927"/>
                    <a:gd name="T13" fmla="*/ 188 h 199"/>
                    <a:gd name="T14" fmla="*/ 191 w 927"/>
                    <a:gd name="T15" fmla="*/ 184 h 199"/>
                    <a:gd name="T16" fmla="*/ 221 w 927"/>
                    <a:gd name="T17" fmla="*/ 179 h 199"/>
                    <a:gd name="T18" fmla="*/ 249 w 927"/>
                    <a:gd name="T19" fmla="*/ 174 h 199"/>
                    <a:gd name="T20" fmla="*/ 305 w 927"/>
                    <a:gd name="T21" fmla="*/ 161 h 199"/>
                    <a:gd name="T22" fmla="*/ 359 w 927"/>
                    <a:gd name="T23" fmla="*/ 149 h 199"/>
                    <a:gd name="T24" fmla="*/ 414 w 927"/>
                    <a:gd name="T25" fmla="*/ 135 h 199"/>
                    <a:gd name="T26" fmla="*/ 467 w 927"/>
                    <a:gd name="T27" fmla="*/ 121 h 199"/>
                    <a:gd name="T28" fmla="*/ 519 w 927"/>
                    <a:gd name="T29" fmla="*/ 108 h 199"/>
                    <a:gd name="T30" fmla="*/ 573 w 927"/>
                    <a:gd name="T31" fmla="*/ 95 h 199"/>
                    <a:gd name="T32" fmla="*/ 627 w 927"/>
                    <a:gd name="T33" fmla="*/ 85 h 199"/>
                    <a:gd name="T34" fmla="*/ 683 w 927"/>
                    <a:gd name="T35" fmla="*/ 76 h 199"/>
                    <a:gd name="T36" fmla="*/ 710 w 927"/>
                    <a:gd name="T37" fmla="*/ 73 h 199"/>
                    <a:gd name="T38" fmla="*/ 739 w 927"/>
                    <a:gd name="T39" fmla="*/ 69 h 199"/>
                    <a:gd name="T40" fmla="*/ 768 w 927"/>
                    <a:gd name="T41" fmla="*/ 68 h 199"/>
                    <a:gd name="T42" fmla="*/ 798 w 927"/>
                    <a:gd name="T43" fmla="*/ 66 h 199"/>
                    <a:gd name="T44" fmla="*/ 827 w 927"/>
                    <a:gd name="T45" fmla="*/ 66 h 199"/>
                    <a:gd name="T46" fmla="*/ 858 w 927"/>
                    <a:gd name="T47" fmla="*/ 66 h 199"/>
                    <a:gd name="T48" fmla="*/ 890 w 927"/>
                    <a:gd name="T49" fmla="*/ 68 h 199"/>
                    <a:gd name="T50" fmla="*/ 921 w 927"/>
                    <a:gd name="T51" fmla="*/ 70 h 199"/>
                    <a:gd name="T52" fmla="*/ 927 w 927"/>
                    <a:gd name="T53" fmla="*/ 4 h 199"/>
                    <a:gd name="T54" fmla="*/ 893 w 927"/>
                    <a:gd name="T55" fmla="*/ 2 h 199"/>
                    <a:gd name="T56" fmla="*/ 860 w 927"/>
                    <a:gd name="T57" fmla="*/ 0 h 199"/>
                    <a:gd name="T58" fmla="*/ 827 w 927"/>
                    <a:gd name="T59" fmla="*/ 0 h 199"/>
                    <a:gd name="T60" fmla="*/ 795 w 927"/>
                    <a:gd name="T61" fmla="*/ 0 h 199"/>
                    <a:gd name="T62" fmla="*/ 764 w 927"/>
                    <a:gd name="T63" fmla="*/ 2 h 199"/>
                    <a:gd name="T64" fmla="*/ 733 w 927"/>
                    <a:gd name="T65" fmla="*/ 4 h 199"/>
                    <a:gd name="T66" fmla="*/ 703 w 927"/>
                    <a:gd name="T67" fmla="*/ 7 h 199"/>
                    <a:gd name="T68" fmla="*/ 674 w 927"/>
                    <a:gd name="T69" fmla="*/ 11 h 199"/>
                    <a:gd name="T70" fmla="*/ 616 w 927"/>
                    <a:gd name="T71" fmla="*/ 20 h 199"/>
                    <a:gd name="T72" fmla="*/ 559 w 927"/>
                    <a:gd name="T73" fmla="*/ 32 h 199"/>
                    <a:gd name="T74" fmla="*/ 505 w 927"/>
                    <a:gd name="T75" fmla="*/ 44 h 199"/>
                    <a:gd name="T76" fmla="*/ 450 w 927"/>
                    <a:gd name="T77" fmla="*/ 58 h 199"/>
                    <a:gd name="T78" fmla="*/ 397 w 927"/>
                    <a:gd name="T79" fmla="*/ 71 h 199"/>
                    <a:gd name="T80" fmla="*/ 343 w 927"/>
                    <a:gd name="T81" fmla="*/ 85 h 199"/>
                    <a:gd name="T82" fmla="*/ 290 w 927"/>
                    <a:gd name="T83" fmla="*/ 98 h 199"/>
                    <a:gd name="T84" fmla="*/ 237 w 927"/>
                    <a:gd name="T85" fmla="*/ 109 h 199"/>
                    <a:gd name="T86" fmla="*/ 209 w 927"/>
                    <a:gd name="T87" fmla="*/ 113 h 199"/>
                    <a:gd name="T88" fmla="*/ 182 w 927"/>
                    <a:gd name="T89" fmla="*/ 119 h 199"/>
                    <a:gd name="T90" fmla="*/ 154 w 927"/>
                    <a:gd name="T91" fmla="*/ 123 h 199"/>
                    <a:gd name="T92" fmla="*/ 125 w 927"/>
                    <a:gd name="T93" fmla="*/ 126 h 199"/>
                    <a:gd name="T94" fmla="*/ 97 w 927"/>
                    <a:gd name="T95" fmla="*/ 129 h 199"/>
                    <a:gd name="T96" fmla="*/ 67 w 927"/>
                    <a:gd name="T97" fmla="*/ 132 h 199"/>
                    <a:gd name="T98" fmla="*/ 38 w 927"/>
                    <a:gd name="T99" fmla="*/ 133 h 199"/>
                    <a:gd name="T100" fmla="*/ 7 w 927"/>
                    <a:gd name="T101" fmla="*/ 133 h 199"/>
                    <a:gd name="T102" fmla="*/ 15 w 927"/>
                    <a:gd name="T103" fmla="*/ 134 h 199"/>
                    <a:gd name="T104" fmla="*/ 0 w 927"/>
                    <a:gd name="T105" fmla="*/ 197 h 199"/>
                    <a:gd name="T106" fmla="*/ 4 w 927"/>
                    <a:gd name="T107" fmla="*/ 199 h 199"/>
                    <a:gd name="T108" fmla="*/ 7 w 927"/>
                    <a:gd name="T109" fmla="*/ 199 h 199"/>
                    <a:gd name="T110" fmla="*/ 0 w 927"/>
                    <a:gd name="T111" fmla="*/ 19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7" h="199">
                      <a:moveTo>
                        <a:pt x="0" y="197"/>
                      </a:moveTo>
                      <a:lnTo>
                        <a:pt x="7" y="199"/>
                      </a:lnTo>
                      <a:lnTo>
                        <a:pt x="40" y="199"/>
                      </a:lnTo>
                      <a:lnTo>
                        <a:pt x="71" y="196"/>
                      </a:lnTo>
                      <a:lnTo>
                        <a:pt x="103" y="194"/>
                      </a:lnTo>
                      <a:lnTo>
                        <a:pt x="132" y="192"/>
                      </a:lnTo>
                      <a:lnTo>
                        <a:pt x="163" y="188"/>
                      </a:lnTo>
                      <a:lnTo>
                        <a:pt x="191" y="184"/>
                      </a:lnTo>
                      <a:lnTo>
                        <a:pt x="221" y="179"/>
                      </a:lnTo>
                      <a:lnTo>
                        <a:pt x="249" y="174"/>
                      </a:lnTo>
                      <a:lnTo>
                        <a:pt x="305" y="161"/>
                      </a:lnTo>
                      <a:lnTo>
                        <a:pt x="359" y="149"/>
                      </a:lnTo>
                      <a:lnTo>
                        <a:pt x="414" y="135"/>
                      </a:lnTo>
                      <a:lnTo>
                        <a:pt x="467" y="121"/>
                      </a:lnTo>
                      <a:lnTo>
                        <a:pt x="519" y="108"/>
                      </a:lnTo>
                      <a:lnTo>
                        <a:pt x="573" y="95"/>
                      </a:lnTo>
                      <a:lnTo>
                        <a:pt x="627" y="85"/>
                      </a:lnTo>
                      <a:lnTo>
                        <a:pt x="683" y="76"/>
                      </a:lnTo>
                      <a:lnTo>
                        <a:pt x="710" y="73"/>
                      </a:lnTo>
                      <a:lnTo>
                        <a:pt x="739" y="69"/>
                      </a:lnTo>
                      <a:lnTo>
                        <a:pt x="768" y="68"/>
                      </a:lnTo>
                      <a:lnTo>
                        <a:pt x="798" y="66"/>
                      </a:lnTo>
                      <a:lnTo>
                        <a:pt x="827" y="66"/>
                      </a:lnTo>
                      <a:lnTo>
                        <a:pt x="858" y="66"/>
                      </a:lnTo>
                      <a:lnTo>
                        <a:pt x="890" y="68"/>
                      </a:lnTo>
                      <a:lnTo>
                        <a:pt x="921" y="70"/>
                      </a:lnTo>
                      <a:lnTo>
                        <a:pt x="927" y="4"/>
                      </a:lnTo>
                      <a:lnTo>
                        <a:pt x="893" y="2"/>
                      </a:lnTo>
                      <a:lnTo>
                        <a:pt x="860" y="0"/>
                      </a:lnTo>
                      <a:lnTo>
                        <a:pt x="827" y="0"/>
                      </a:lnTo>
                      <a:lnTo>
                        <a:pt x="795" y="0"/>
                      </a:lnTo>
                      <a:lnTo>
                        <a:pt x="764" y="2"/>
                      </a:lnTo>
                      <a:lnTo>
                        <a:pt x="733" y="4"/>
                      </a:lnTo>
                      <a:lnTo>
                        <a:pt x="703" y="7"/>
                      </a:lnTo>
                      <a:lnTo>
                        <a:pt x="674" y="11"/>
                      </a:lnTo>
                      <a:lnTo>
                        <a:pt x="616" y="20"/>
                      </a:lnTo>
                      <a:lnTo>
                        <a:pt x="559" y="32"/>
                      </a:lnTo>
                      <a:lnTo>
                        <a:pt x="505" y="44"/>
                      </a:lnTo>
                      <a:lnTo>
                        <a:pt x="450" y="58"/>
                      </a:lnTo>
                      <a:lnTo>
                        <a:pt x="397" y="71"/>
                      </a:lnTo>
                      <a:lnTo>
                        <a:pt x="343" y="85"/>
                      </a:lnTo>
                      <a:lnTo>
                        <a:pt x="290" y="98"/>
                      </a:lnTo>
                      <a:lnTo>
                        <a:pt x="237" y="109"/>
                      </a:lnTo>
                      <a:lnTo>
                        <a:pt x="209" y="113"/>
                      </a:lnTo>
                      <a:lnTo>
                        <a:pt x="182" y="119"/>
                      </a:lnTo>
                      <a:lnTo>
                        <a:pt x="154" y="123"/>
                      </a:lnTo>
                      <a:lnTo>
                        <a:pt x="125" y="126"/>
                      </a:lnTo>
                      <a:lnTo>
                        <a:pt x="97" y="129"/>
                      </a:lnTo>
                      <a:lnTo>
                        <a:pt x="67" y="132"/>
                      </a:lnTo>
                      <a:lnTo>
                        <a:pt x="38" y="133"/>
                      </a:lnTo>
                      <a:lnTo>
                        <a:pt x="7" y="133"/>
                      </a:lnTo>
                      <a:lnTo>
                        <a:pt x="15" y="134"/>
                      </a:lnTo>
                      <a:lnTo>
                        <a:pt x="0" y="197"/>
                      </a:lnTo>
                      <a:lnTo>
                        <a:pt x="4" y="199"/>
                      </a:lnTo>
                      <a:lnTo>
                        <a:pt x="7" y="199"/>
                      </a:lnTo>
                      <a:lnTo>
                        <a:pt x="0" y="19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1" name="Freeform 760"/>
                <p:cNvSpPr>
                  <a:spLocks/>
                </p:cNvSpPr>
                <p:nvPr/>
              </p:nvSpPr>
              <p:spPr bwMode="auto">
                <a:xfrm>
                  <a:off x="3474" y="1373"/>
                  <a:ext cx="301" cy="54"/>
                </a:xfrm>
                <a:custGeom>
                  <a:avLst/>
                  <a:gdLst>
                    <a:gd name="T0" fmla="*/ 60 w 1200"/>
                    <a:gd name="T1" fmla="*/ 199 h 215"/>
                    <a:gd name="T2" fmla="*/ 46 w 1200"/>
                    <a:gd name="T3" fmla="*/ 215 h 215"/>
                    <a:gd name="T4" fmla="*/ 85 w 1200"/>
                    <a:gd name="T5" fmla="*/ 193 h 215"/>
                    <a:gd name="T6" fmla="*/ 122 w 1200"/>
                    <a:gd name="T7" fmla="*/ 174 h 215"/>
                    <a:gd name="T8" fmla="*/ 160 w 1200"/>
                    <a:gd name="T9" fmla="*/ 157 h 215"/>
                    <a:gd name="T10" fmla="*/ 196 w 1200"/>
                    <a:gd name="T11" fmla="*/ 141 h 215"/>
                    <a:gd name="T12" fmla="*/ 231 w 1200"/>
                    <a:gd name="T13" fmla="*/ 126 h 215"/>
                    <a:gd name="T14" fmla="*/ 267 w 1200"/>
                    <a:gd name="T15" fmla="*/ 114 h 215"/>
                    <a:gd name="T16" fmla="*/ 302 w 1200"/>
                    <a:gd name="T17" fmla="*/ 103 h 215"/>
                    <a:gd name="T18" fmla="*/ 336 w 1200"/>
                    <a:gd name="T19" fmla="*/ 94 h 215"/>
                    <a:gd name="T20" fmla="*/ 369 w 1200"/>
                    <a:gd name="T21" fmla="*/ 86 h 215"/>
                    <a:gd name="T22" fmla="*/ 403 w 1200"/>
                    <a:gd name="T23" fmla="*/ 80 h 215"/>
                    <a:gd name="T24" fmla="*/ 436 w 1200"/>
                    <a:gd name="T25" fmla="*/ 75 h 215"/>
                    <a:gd name="T26" fmla="*/ 469 w 1200"/>
                    <a:gd name="T27" fmla="*/ 70 h 215"/>
                    <a:gd name="T28" fmla="*/ 502 w 1200"/>
                    <a:gd name="T29" fmla="*/ 68 h 215"/>
                    <a:gd name="T30" fmla="*/ 535 w 1200"/>
                    <a:gd name="T31" fmla="*/ 66 h 215"/>
                    <a:gd name="T32" fmla="*/ 566 w 1200"/>
                    <a:gd name="T33" fmla="*/ 66 h 215"/>
                    <a:gd name="T34" fmla="*/ 599 w 1200"/>
                    <a:gd name="T35" fmla="*/ 67 h 215"/>
                    <a:gd name="T36" fmla="*/ 632 w 1200"/>
                    <a:gd name="T37" fmla="*/ 68 h 215"/>
                    <a:gd name="T38" fmla="*/ 666 w 1200"/>
                    <a:gd name="T39" fmla="*/ 70 h 215"/>
                    <a:gd name="T40" fmla="*/ 699 w 1200"/>
                    <a:gd name="T41" fmla="*/ 74 h 215"/>
                    <a:gd name="T42" fmla="*/ 733 w 1200"/>
                    <a:gd name="T43" fmla="*/ 78 h 215"/>
                    <a:gd name="T44" fmla="*/ 801 w 1200"/>
                    <a:gd name="T45" fmla="*/ 89 h 215"/>
                    <a:gd name="T46" fmla="*/ 873 w 1200"/>
                    <a:gd name="T47" fmla="*/ 102 h 215"/>
                    <a:gd name="T48" fmla="*/ 1023 w 1200"/>
                    <a:gd name="T49" fmla="*/ 135 h 215"/>
                    <a:gd name="T50" fmla="*/ 1185 w 1200"/>
                    <a:gd name="T51" fmla="*/ 171 h 215"/>
                    <a:gd name="T52" fmla="*/ 1200 w 1200"/>
                    <a:gd name="T53" fmla="*/ 108 h 215"/>
                    <a:gd name="T54" fmla="*/ 1037 w 1200"/>
                    <a:gd name="T55" fmla="*/ 70 h 215"/>
                    <a:gd name="T56" fmla="*/ 886 w 1200"/>
                    <a:gd name="T57" fmla="*/ 37 h 215"/>
                    <a:gd name="T58" fmla="*/ 813 w 1200"/>
                    <a:gd name="T59" fmla="*/ 24 h 215"/>
                    <a:gd name="T60" fmla="*/ 742 w 1200"/>
                    <a:gd name="T61" fmla="*/ 14 h 215"/>
                    <a:gd name="T62" fmla="*/ 706 w 1200"/>
                    <a:gd name="T63" fmla="*/ 9 h 215"/>
                    <a:gd name="T64" fmla="*/ 672 w 1200"/>
                    <a:gd name="T65" fmla="*/ 6 h 215"/>
                    <a:gd name="T66" fmla="*/ 637 w 1200"/>
                    <a:gd name="T67" fmla="*/ 2 h 215"/>
                    <a:gd name="T68" fmla="*/ 602 w 1200"/>
                    <a:gd name="T69" fmla="*/ 1 h 215"/>
                    <a:gd name="T70" fmla="*/ 566 w 1200"/>
                    <a:gd name="T71" fmla="*/ 0 h 215"/>
                    <a:gd name="T72" fmla="*/ 532 w 1200"/>
                    <a:gd name="T73" fmla="*/ 1 h 215"/>
                    <a:gd name="T74" fmla="*/ 497 w 1200"/>
                    <a:gd name="T75" fmla="*/ 2 h 215"/>
                    <a:gd name="T76" fmla="*/ 462 w 1200"/>
                    <a:gd name="T77" fmla="*/ 6 h 215"/>
                    <a:gd name="T78" fmla="*/ 427 w 1200"/>
                    <a:gd name="T79" fmla="*/ 9 h 215"/>
                    <a:gd name="T80" fmla="*/ 391 w 1200"/>
                    <a:gd name="T81" fmla="*/ 15 h 215"/>
                    <a:gd name="T82" fmla="*/ 355 w 1200"/>
                    <a:gd name="T83" fmla="*/ 22 h 215"/>
                    <a:gd name="T84" fmla="*/ 320 w 1200"/>
                    <a:gd name="T85" fmla="*/ 31 h 215"/>
                    <a:gd name="T86" fmla="*/ 282 w 1200"/>
                    <a:gd name="T87" fmla="*/ 40 h 215"/>
                    <a:gd name="T88" fmla="*/ 246 w 1200"/>
                    <a:gd name="T89" fmla="*/ 52 h 215"/>
                    <a:gd name="T90" fmla="*/ 209 w 1200"/>
                    <a:gd name="T91" fmla="*/ 65 h 215"/>
                    <a:gd name="T92" fmla="*/ 171 w 1200"/>
                    <a:gd name="T93" fmla="*/ 80 h 215"/>
                    <a:gd name="T94" fmla="*/ 133 w 1200"/>
                    <a:gd name="T95" fmla="*/ 97 h 215"/>
                    <a:gd name="T96" fmla="*/ 94 w 1200"/>
                    <a:gd name="T97" fmla="*/ 115 h 215"/>
                    <a:gd name="T98" fmla="*/ 54 w 1200"/>
                    <a:gd name="T99" fmla="*/ 135 h 215"/>
                    <a:gd name="T100" fmla="*/ 13 w 1200"/>
                    <a:gd name="T101" fmla="*/ 158 h 215"/>
                    <a:gd name="T102" fmla="*/ 0 w 1200"/>
                    <a:gd name="T103" fmla="*/ 174 h 215"/>
                    <a:gd name="T104" fmla="*/ 13 w 1200"/>
                    <a:gd name="T105" fmla="*/ 158 h 215"/>
                    <a:gd name="T106" fmla="*/ 4 w 1200"/>
                    <a:gd name="T107" fmla="*/ 164 h 215"/>
                    <a:gd name="T108" fmla="*/ 0 w 1200"/>
                    <a:gd name="T109" fmla="*/ 174 h 215"/>
                    <a:gd name="T110" fmla="*/ 60 w 1200"/>
                    <a:gd name="T111" fmla="*/ 19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00" h="215">
                      <a:moveTo>
                        <a:pt x="60" y="199"/>
                      </a:moveTo>
                      <a:lnTo>
                        <a:pt x="46" y="215"/>
                      </a:lnTo>
                      <a:lnTo>
                        <a:pt x="85" y="193"/>
                      </a:lnTo>
                      <a:lnTo>
                        <a:pt x="122" y="174"/>
                      </a:lnTo>
                      <a:lnTo>
                        <a:pt x="160" y="157"/>
                      </a:lnTo>
                      <a:lnTo>
                        <a:pt x="196" y="141"/>
                      </a:lnTo>
                      <a:lnTo>
                        <a:pt x="231" y="126"/>
                      </a:lnTo>
                      <a:lnTo>
                        <a:pt x="267" y="114"/>
                      </a:lnTo>
                      <a:lnTo>
                        <a:pt x="302" y="103"/>
                      </a:lnTo>
                      <a:lnTo>
                        <a:pt x="336" y="94"/>
                      </a:lnTo>
                      <a:lnTo>
                        <a:pt x="369" y="86"/>
                      </a:lnTo>
                      <a:lnTo>
                        <a:pt x="403" y="80"/>
                      </a:lnTo>
                      <a:lnTo>
                        <a:pt x="436" y="75"/>
                      </a:lnTo>
                      <a:lnTo>
                        <a:pt x="469" y="70"/>
                      </a:lnTo>
                      <a:lnTo>
                        <a:pt x="502" y="68"/>
                      </a:lnTo>
                      <a:lnTo>
                        <a:pt x="535" y="66"/>
                      </a:lnTo>
                      <a:lnTo>
                        <a:pt x="566" y="66"/>
                      </a:lnTo>
                      <a:lnTo>
                        <a:pt x="599" y="67"/>
                      </a:lnTo>
                      <a:lnTo>
                        <a:pt x="632" y="68"/>
                      </a:lnTo>
                      <a:lnTo>
                        <a:pt x="666" y="70"/>
                      </a:lnTo>
                      <a:lnTo>
                        <a:pt x="699" y="74"/>
                      </a:lnTo>
                      <a:lnTo>
                        <a:pt x="733" y="78"/>
                      </a:lnTo>
                      <a:lnTo>
                        <a:pt x="801" y="89"/>
                      </a:lnTo>
                      <a:lnTo>
                        <a:pt x="873" y="102"/>
                      </a:lnTo>
                      <a:lnTo>
                        <a:pt x="1023" y="135"/>
                      </a:lnTo>
                      <a:lnTo>
                        <a:pt x="1185" y="171"/>
                      </a:lnTo>
                      <a:lnTo>
                        <a:pt x="1200" y="108"/>
                      </a:lnTo>
                      <a:lnTo>
                        <a:pt x="1037" y="70"/>
                      </a:lnTo>
                      <a:lnTo>
                        <a:pt x="886" y="37"/>
                      </a:lnTo>
                      <a:lnTo>
                        <a:pt x="813" y="24"/>
                      </a:lnTo>
                      <a:lnTo>
                        <a:pt x="742" y="14"/>
                      </a:lnTo>
                      <a:lnTo>
                        <a:pt x="706" y="9"/>
                      </a:lnTo>
                      <a:lnTo>
                        <a:pt x="672" y="6"/>
                      </a:lnTo>
                      <a:lnTo>
                        <a:pt x="637" y="2"/>
                      </a:lnTo>
                      <a:lnTo>
                        <a:pt x="602" y="1"/>
                      </a:lnTo>
                      <a:lnTo>
                        <a:pt x="566" y="0"/>
                      </a:lnTo>
                      <a:lnTo>
                        <a:pt x="532" y="1"/>
                      </a:lnTo>
                      <a:lnTo>
                        <a:pt x="497" y="2"/>
                      </a:lnTo>
                      <a:lnTo>
                        <a:pt x="462" y="6"/>
                      </a:lnTo>
                      <a:lnTo>
                        <a:pt x="427" y="9"/>
                      </a:lnTo>
                      <a:lnTo>
                        <a:pt x="391" y="15"/>
                      </a:lnTo>
                      <a:lnTo>
                        <a:pt x="355" y="22"/>
                      </a:lnTo>
                      <a:lnTo>
                        <a:pt x="320" y="31"/>
                      </a:lnTo>
                      <a:lnTo>
                        <a:pt x="282" y="40"/>
                      </a:lnTo>
                      <a:lnTo>
                        <a:pt x="246" y="52"/>
                      </a:lnTo>
                      <a:lnTo>
                        <a:pt x="209" y="65"/>
                      </a:lnTo>
                      <a:lnTo>
                        <a:pt x="171" y="80"/>
                      </a:lnTo>
                      <a:lnTo>
                        <a:pt x="133" y="97"/>
                      </a:lnTo>
                      <a:lnTo>
                        <a:pt x="94" y="115"/>
                      </a:lnTo>
                      <a:lnTo>
                        <a:pt x="54" y="135"/>
                      </a:lnTo>
                      <a:lnTo>
                        <a:pt x="13" y="158"/>
                      </a:lnTo>
                      <a:lnTo>
                        <a:pt x="0" y="174"/>
                      </a:lnTo>
                      <a:lnTo>
                        <a:pt x="13" y="158"/>
                      </a:lnTo>
                      <a:lnTo>
                        <a:pt x="4" y="164"/>
                      </a:lnTo>
                      <a:lnTo>
                        <a:pt x="0" y="174"/>
                      </a:lnTo>
                      <a:lnTo>
                        <a:pt x="60" y="19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2" name="Freeform 761"/>
                <p:cNvSpPr>
                  <a:spLocks/>
                </p:cNvSpPr>
                <p:nvPr/>
              </p:nvSpPr>
              <p:spPr bwMode="auto">
                <a:xfrm>
                  <a:off x="3275" y="1417"/>
                  <a:ext cx="214" cy="231"/>
                </a:xfrm>
                <a:custGeom>
                  <a:avLst/>
                  <a:gdLst>
                    <a:gd name="T0" fmla="*/ 37 w 859"/>
                    <a:gd name="T1" fmla="*/ 923 h 923"/>
                    <a:gd name="T2" fmla="*/ 140 w 859"/>
                    <a:gd name="T3" fmla="*/ 906 h 923"/>
                    <a:gd name="T4" fmla="*/ 232 w 859"/>
                    <a:gd name="T5" fmla="*/ 884 h 923"/>
                    <a:gd name="T6" fmla="*/ 313 w 859"/>
                    <a:gd name="T7" fmla="*/ 857 h 923"/>
                    <a:gd name="T8" fmla="*/ 384 w 859"/>
                    <a:gd name="T9" fmla="*/ 824 h 923"/>
                    <a:gd name="T10" fmla="*/ 447 w 859"/>
                    <a:gd name="T11" fmla="*/ 786 h 923"/>
                    <a:gd name="T12" fmla="*/ 500 w 859"/>
                    <a:gd name="T13" fmla="*/ 741 h 923"/>
                    <a:gd name="T14" fmla="*/ 548 w 859"/>
                    <a:gd name="T15" fmla="*/ 692 h 923"/>
                    <a:gd name="T16" fmla="*/ 589 w 859"/>
                    <a:gd name="T17" fmla="*/ 638 h 923"/>
                    <a:gd name="T18" fmla="*/ 626 w 859"/>
                    <a:gd name="T19" fmla="*/ 579 h 923"/>
                    <a:gd name="T20" fmla="*/ 659 w 859"/>
                    <a:gd name="T21" fmla="*/ 515 h 923"/>
                    <a:gd name="T22" fmla="*/ 690 w 859"/>
                    <a:gd name="T23" fmla="*/ 446 h 923"/>
                    <a:gd name="T24" fmla="*/ 720 w 859"/>
                    <a:gd name="T25" fmla="*/ 372 h 923"/>
                    <a:gd name="T26" fmla="*/ 784 w 859"/>
                    <a:gd name="T27" fmla="*/ 210 h 923"/>
                    <a:gd name="T28" fmla="*/ 859 w 859"/>
                    <a:gd name="T29" fmla="*/ 25 h 923"/>
                    <a:gd name="T30" fmla="*/ 758 w 859"/>
                    <a:gd name="T31" fmla="*/ 95 h 923"/>
                    <a:gd name="T32" fmla="*/ 690 w 859"/>
                    <a:gd name="T33" fmla="*/ 270 h 923"/>
                    <a:gd name="T34" fmla="*/ 644 w 859"/>
                    <a:gd name="T35" fmla="*/ 385 h 923"/>
                    <a:gd name="T36" fmla="*/ 615 w 859"/>
                    <a:gd name="T37" fmla="*/ 454 h 923"/>
                    <a:gd name="T38" fmla="*/ 584 w 859"/>
                    <a:gd name="T39" fmla="*/ 518 h 923"/>
                    <a:gd name="T40" fmla="*/ 552 w 859"/>
                    <a:gd name="T41" fmla="*/ 574 h 923"/>
                    <a:gd name="T42" fmla="*/ 517 w 859"/>
                    <a:gd name="T43" fmla="*/ 627 h 923"/>
                    <a:gd name="T44" fmla="*/ 477 w 859"/>
                    <a:gd name="T45" fmla="*/ 672 h 923"/>
                    <a:gd name="T46" fmla="*/ 433 w 859"/>
                    <a:gd name="T47" fmla="*/ 713 h 923"/>
                    <a:gd name="T48" fmla="*/ 382 w 859"/>
                    <a:gd name="T49" fmla="*/ 749 h 923"/>
                    <a:gd name="T50" fmla="*/ 322 w 859"/>
                    <a:gd name="T51" fmla="*/ 781 h 923"/>
                    <a:gd name="T52" fmla="*/ 252 w 859"/>
                    <a:gd name="T53" fmla="*/ 808 h 923"/>
                    <a:gd name="T54" fmla="*/ 173 w 859"/>
                    <a:gd name="T55" fmla="*/ 832 h 923"/>
                    <a:gd name="T56" fmla="*/ 80 w 859"/>
                    <a:gd name="T57" fmla="*/ 850 h 923"/>
                    <a:gd name="T58" fmla="*/ 0 w 859"/>
                    <a:gd name="T59" fmla="*/ 882 h 923"/>
                    <a:gd name="T60" fmla="*/ 6 w 859"/>
                    <a:gd name="T61" fmla="*/ 861 h 923"/>
                    <a:gd name="T62" fmla="*/ 64 w 859"/>
                    <a:gd name="T63" fmla="*/ 898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59" h="923">
                      <a:moveTo>
                        <a:pt x="64" y="898"/>
                      </a:moveTo>
                      <a:lnTo>
                        <a:pt x="37" y="923"/>
                      </a:lnTo>
                      <a:lnTo>
                        <a:pt x="90" y="915"/>
                      </a:lnTo>
                      <a:lnTo>
                        <a:pt x="140" y="906"/>
                      </a:lnTo>
                      <a:lnTo>
                        <a:pt x="188" y="896"/>
                      </a:lnTo>
                      <a:lnTo>
                        <a:pt x="232" y="884"/>
                      </a:lnTo>
                      <a:lnTo>
                        <a:pt x="274" y="871"/>
                      </a:lnTo>
                      <a:lnTo>
                        <a:pt x="313" y="857"/>
                      </a:lnTo>
                      <a:lnTo>
                        <a:pt x="350" y="841"/>
                      </a:lnTo>
                      <a:lnTo>
                        <a:pt x="384" y="824"/>
                      </a:lnTo>
                      <a:lnTo>
                        <a:pt x="416" y="805"/>
                      </a:lnTo>
                      <a:lnTo>
                        <a:pt x="447" y="786"/>
                      </a:lnTo>
                      <a:lnTo>
                        <a:pt x="474" y="764"/>
                      </a:lnTo>
                      <a:lnTo>
                        <a:pt x="500" y="741"/>
                      </a:lnTo>
                      <a:lnTo>
                        <a:pt x="525" y="717"/>
                      </a:lnTo>
                      <a:lnTo>
                        <a:pt x="548" y="692"/>
                      </a:lnTo>
                      <a:lnTo>
                        <a:pt x="569" y="666"/>
                      </a:lnTo>
                      <a:lnTo>
                        <a:pt x="589" y="638"/>
                      </a:lnTo>
                      <a:lnTo>
                        <a:pt x="608" y="610"/>
                      </a:lnTo>
                      <a:lnTo>
                        <a:pt x="626" y="579"/>
                      </a:lnTo>
                      <a:lnTo>
                        <a:pt x="642" y="547"/>
                      </a:lnTo>
                      <a:lnTo>
                        <a:pt x="659" y="515"/>
                      </a:lnTo>
                      <a:lnTo>
                        <a:pt x="675" y="481"/>
                      </a:lnTo>
                      <a:lnTo>
                        <a:pt x="690" y="446"/>
                      </a:lnTo>
                      <a:lnTo>
                        <a:pt x="704" y="410"/>
                      </a:lnTo>
                      <a:lnTo>
                        <a:pt x="720" y="372"/>
                      </a:lnTo>
                      <a:lnTo>
                        <a:pt x="751" y="294"/>
                      </a:lnTo>
                      <a:lnTo>
                        <a:pt x="784" y="210"/>
                      </a:lnTo>
                      <a:lnTo>
                        <a:pt x="819" y="120"/>
                      </a:lnTo>
                      <a:lnTo>
                        <a:pt x="859" y="25"/>
                      </a:lnTo>
                      <a:lnTo>
                        <a:pt x="799" y="0"/>
                      </a:lnTo>
                      <a:lnTo>
                        <a:pt x="758" y="95"/>
                      </a:lnTo>
                      <a:lnTo>
                        <a:pt x="723" y="186"/>
                      </a:lnTo>
                      <a:lnTo>
                        <a:pt x="690" y="270"/>
                      </a:lnTo>
                      <a:lnTo>
                        <a:pt x="659" y="348"/>
                      </a:lnTo>
                      <a:lnTo>
                        <a:pt x="644" y="385"/>
                      </a:lnTo>
                      <a:lnTo>
                        <a:pt x="629" y="420"/>
                      </a:lnTo>
                      <a:lnTo>
                        <a:pt x="615" y="454"/>
                      </a:lnTo>
                      <a:lnTo>
                        <a:pt x="600" y="487"/>
                      </a:lnTo>
                      <a:lnTo>
                        <a:pt x="584" y="518"/>
                      </a:lnTo>
                      <a:lnTo>
                        <a:pt x="568" y="547"/>
                      </a:lnTo>
                      <a:lnTo>
                        <a:pt x="552" y="574"/>
                      </a:lnTo>
                      <a:lnTo>
                        <a:pt x="535" y="602"/>
                      </a:lnTo>
                      <a:lnTo>
                        <a:pt x="517" y="627"/>
                      </a:lnTo>
                      <a:lnTo>
                        <a:pt x="498" y="649"/>
                      </a:lnTo>
                      <a:lnTo>
                        <a:pt x="477" y="672"/>
                      </a:lnTo>
                      <a:lnTo>
                        <a:pt x="456" y="694"/>
                      </a:lnTo>
                      <a:lnTo>
                        <a:pt x="433" y="713"/>
                      </a:lnTo>
                      <a:lnTo>
                        <a:pt x="408" y="732"/>
                      </a:lnTo>
                      <a:lnTo>
                        <a:pt x="382" y="749"/>
                      </a:lnTo>
                      <a:lnTo>
                        <a:pt x="353" y="766"/>
                      </a:lnTo>
                      <a:lnTo>
                        <a:pt x="322" y="781"/>
                      </a:lnTo>
                      <a:lnTo>
                        <a:pt x="289" y="796"/>
                      </a:lnTo>
                      <a:lnTo>
                        <a:pt x="252" y="808"/>
                      </a:lnTo>
                      <a:lnTo>
                        <a:pt x="214" y="821"/>
                      </a:lnTo>
                      <a:lnTo>
                        <a:pt x="173" y="832"/>
                      </a:lnTo>
                      <a:lnTo>
                        <a:pt x="127" y="841"/>
                      </a:lnTo>
                      <a:lnTo>
                        <a:pt x="80" y="850"/>
                      </a:lnTo>
                      <a:lnTo>
                        <a:pt x="29" y="858"/>
                      </a:lnTo>
                      <a:lnTo>
                        <a:pt x="0" y="882"/>
                      </a:lnTo>
                      <a:lnTo>
                        <a:pt x="29" y="858"/>
                      </a:lnTo>
                      <a:lnTo>
                        <a:pt x="6" y="861"/>
                      </a:lnTo>
                      <a:lnTo>
                        <a:pt x="0" y="882"/>
                      </a:lnTo>
                      <a:lnTo>
                        <a:pt x="64" y="89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2029" y="2022"/>
                <a:ext cx="229" cy="22"/>
              </a:xfrm>
              <a:custGeom>
                <a:avLst/>
                <a:gdLst>
                  <a:gd name="T0" fmla="*/ 0 w 914"/>
                  <a:gd name="T1" fmla="*/ 81 h 85"/>
                  <a:gd name="T2" fmla="*/ 17 w 914"/>
                  <a:gd name="T3" fmla="*/ 85 h 85"/>
                  <a:gd name="T4" fmla="*/ 116 w 914"/>
                  <a:gd name="T5" fmla="*/ 85 h 85"/>
                  <a:gd name="T6" fmla="*/ 209 w 914"/>
                  <a:gd name="T7" fmla="*/ 83 h 85"/>
                  <a:gd name="T8" fmla="*/ 302 w 914"/>
                  <a:gd name="T9" fmla="*/ 80 h 85"/>
                  <a:gd name="T10" fmla="*/ 398 w 914"/>
                  <a:gd name="T11" fmla="*/ 76 h 85"/>
                  <a:gd name="T12" fmla="*/ 503 w 914"/>
                  <a:gd name="T13" fmla="*/ 73 h 85"/>
                  <a:gd name="T14" fmla="*/ 621 w 914"/>
                  <a:gd name="T15" fmla="*/ 69 h 85"/>
                  <a:gd name="T16" fmla="*/ 756 w 914"/>
                  <a:gd name="T17" fmla="*/ 67 h 85"/>
                  <a:gd name="T18" fmla="*/ 914 w 914"/>
                  <a:gd name="T19" fmla="*/ 67 h 85"/>
                  <a:gd name="T20" fmla="*/ 914 w 914"/>
                  <a:gd name="T21" fmla="*/ 0 h 85"/>
                  <a:gd name="T22" fmla="*/ 756 w 914"/>
                  <a:gd name="T23" fmla="*/ 1 h 85"/>
                  <a:gd name="T24" fmla="*/ 619 w 914"/>
                  <a:gd name="T25" fmla="*/ 3 h 85"/>
                  <a:gd name="T26" fmla="*/ 501 w 914"/>
                  <a:gd name="T27" fmla="*/ 7 h 85"/>
                  <a:gd name="T28" fmla="*/ 396 w 914"/>
                  <a:gd name="T29" fmla="*/ 10 h 85"/>
                  <a:gd name="T30" fmla="*/ 300 w 914"/>
                  <a:gd name="T31" fmla="*/ 14 h 85"/>
                  <a:gd name="T32" fmla="*/ 208 w 914"/>
                  <a:gd name="T33" fmla="*/ 17 h 85"/>
                  <a:gd name="T34" fmla="*/ 115 w 914"/>
                  <a:gd name="T35" fmla="*/ 19 h 85"/>
                  <a:gd name="T36" fmla="*/ 17 w 914"/>
                  <a:gd name="T37" fmla="*/ 19 h 85"/>
                  <a:gd name="T38" fmla="*/ 35 w 914"/>
                  <a:gd name="T39" fmla="*/ 25 h 85"/>
                  <a:gd name="T40" fmla="*/ 0 w 914"/>
                  <a:gd name="T41" fmla="*/ 81 h 85"/>
                  <a:gd name="T42" fmla="*/ 8 w 914"/>
                  <a:gd name="T43" fmla="*/ 85 h 85"/>
                  <a:gd name="T44" fmla="*/ 17 w 914"/>
                  <a:gd name="T45" fmla="*/ 85 h 85"/>
                  <a:gd name="T46" fmla="*/ 0 w 914"/>
                  <a:gd name="T47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4" h="85">
                    <a:moveTo>
                      <a:pt x="0" y="81"/>
                    </a:moveTo>
                    <a:lnTo>
                      <a:pt x="17" y="85"/>
                    </a:lnTo>
                    <a:lnTo>
                      <a:pt x="116" y="85"/>
                    </a:lnTo>
                    <a:lnTo>
                      <a:pt x="209" y="83"/>
                    </a:lnTo>
                    <a:lnTo>
                      <a:pt x="302" y="80"/>
                    </a:lnTo>
                    <a:lnTo>
                      <a:pt x="398" y="76"/>
                    </a:lnTo>
                    <a:lnTo>
                      <a:pt x="503" y="73"/>
                    </a:lnTo>
                    <a:lnTo>
                      <a:pt x="621" y="69"/>
                    </a:lnTo>
                    <a:lnTo>
                      <a:pt x="756" y="67"/>
                    </a:lnTo>
                    <a:lnTo>
                      <a:pt x="914" y="67"/>
                    </a:lnTo>
                    <a:lnTo>
                      <a:pt x="914" y="0"/>
                    </a:lnTo>
                    <a:lnTo>
                      <a:pt x="756" y="1"/>
                    </a:lnTo>
                    <a:lnTo>
                      <a:pt x="619" y="3"/>
                    </a:lnTo>
                    <a:lnTo>
                      <a:pt x="501" y="7"/>
                    </a:lnTo>
                    <a:lnTo>
                      <a:pt x="396" y="10"/>
                    </a:lnTo>
                    <a:lnTo>
                      <a:pt x="300" y="14"/>
                    </a:lnTo>
                    <a:lnTo>
                      <a:pt x="208" y="17"/>
                    </a:lnTo>
                    <a:lnTo>
                      <a:pt x="115" y="19"/>
                    </a:lnTo>
                    <a:lnTo>
                      <a:pt x="17" y="19"/>
                    </a:lnTo>
                    <a:lnTo>
                      <a:pt x="35" y="25"/>
                    </a:lnTo>
                    <a:lnTo>
                      <a:pt x="0" y="81"/>
                    </a:lnTo>
                    <a:lnTo>
                      <a:pt x="8" y="85"/>
                    </a:lnTo>
                    <a:lnTo>
                      <a:pt x="17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1777" y="1826"/>
                <a:ext cx="261" cy="216"/>
              </a:xfrm>
              <a:custGeom>
                <a:avLst/>
                <a:gdLst>
                  <a:gd name="T0" fmla="*/ 13 w 1045"/>
                  <a:gd name="T1" fmla="*/ 64 h 867"/>
                  <a:gd name="T2" fmla="*/ 0 w 1045"/>
                  <a:gd name="T3" fmla="*/ 57 h 867"/>
                  <a:gd name="T4" fmla="*/ 63 w 1045"/>
                  <a:gd name="T5" fmla="*/ 108 h 867"/>
                  <a:gd name="T6" fmla="*/ 124 w 1045"/>
                  <a:gd name="T7" fmla="*/ 159 h 867"/>
                  <a:gd name="T8" fmla="*/ 184 w 1045"/>
                  <a:gd name="T9" fmla="*/ 210 h 867"/>
                  <a:gd name="T10" fmla="*/ 244 w 1045"/>
                  <a:gd name="T11" fmla="*/ 261 h 867"/>
                  <a:gd name="T12" fmla="*/ 361 w 1045"/>
                  <a:gd name="T13" fmla="*/ 364 h 867"/>
                  <a:gd name="T14" fmla="*/ 478 w 1045"/>
                  <a:gd name="T15" fmla="*/ 466 h 867"/>
                  <a:gd name="T16" fmla="*/ 538 w 1045"/>
                  <a:gd name="T17" fmla="*/ 517 h 867"/>
                  <a:gd name="T18" fmla="*/ 600 w 1045"/>
                  <a:gd name="T19" fmla="*/ 568 h 867"/>
                  <a:gd name="T20" fmla="*/ 662 w 1045"/>
                  <a:gd name="T21" fmla="*/ 618 h 867"/>
                  <a:gd name="T22" fmla="*/ 726 w 1045"/>
                  <a:gd name="T23" fmla="*/ 669 h 867"/>
                  <a:gd name="T24" fmla="*/ 793 w 1045"/>
                  <a:gd name="T25" fmla="*/ 719 h 867"/>
                  <a:gd name="T26" fmla="*/ 862 w 1045"/>
                  <a:gd name="T27" fmla="*/ 768 h 867"/>
                  <a:gd name="T28" fmla="*/ 934 w 1045"/>
                  <a:gd name="T29" fmla="*/ 818 h 867"/>
                  <a:gd name="T30" fmla="*/ 1010 w 1045"/>
                  <a:gd name="T31" fmla="*/ 867 h 867"/>
                  <a:gd name="T32" fmla="*/ 1045 w 1045"/>
                  <a:gd name="T33" fmla="*/ 811 h 867"/>
                  <a:gd name="T34" fmla="*/ 970 w 1045"/>
                  <a:gd name="T35" fmla="*/ 763 h 867"/>
                  <a:gd name="T36" fmla="*/ 900 w 1045"/>
                  <a:gd name="T37" fmla="*/ 714 h 867"/>
                  <a:gd name="T38" fmla="*/ 831 w 1045"/>
                  <a:gd name="T39" fmla="*/ 666 h 867"/>
                  <a:gd name="T40" fmla="*/ 766 w 1045"/>
                  <a:gd name="T41" fmla="*/ 617 h 867"/>
                  <a:gd name="T42" fmla="*/ 703 w 1045"/>
                  <a:gd name="T43" fmla="*/ 567 h 867"/>
                  <a:gd name="T44" fmla="*/ 641 w 1045"/>
                  <a:gd name="T45" fmla="*/ 517 h 867"/>
                  <a:gd name="T46" fmla="*/ 580 w 1045"/>
                  <a:gd name="T47" fmla="*/ 467 h 867"/>
                  <a:gd name="T48" fmla="*/ 521 w 1045"/>
                  <a:gd name="T49" fmla="*/ 417 h 867"/>
                  <a:gd name="T50" fmla="*/ 404 w 1045"/>
                  <a:gd name="T51" fmla="*/ 315 h 867"/>
                  <a:gd name="T52" fmla="*/ 287 w 1045"/>
                  <a:gd name="T53" fmla="*/ 213 h 867"/>
                  <a:gd name="T54" fmla="*/ 227 w 1045"/>
                  <a:gd name="T55" fmla="*/ 160 h 867"/>
                  <a:gd name="T56" fmla="*/ 167 w 1045"/>
                  <a:gd name="T57" fmla="*/ 109 h 867"/>
                  <a:gd name="T58" fmla="*/ 105 w 1045"/>
                  <a:gd name="T59" fmla="*/ 57 h 867"/>
                  <a:gd name="T60" fmla="*/ 41 w 1045"/>
                  <a:gd name="T61" fmla="*/ 6 h 867"/>
                  <a:gd name="T62" fmla="*/ 27 w 1045"/>
                  <a:gd name="T63" fmla="*/ 0 h 867"/>
                  <a:gd name="T64" fmla="*/ 41 w 1045"/>
                  <a:gd name="T65" fmla="*/ 6 h 867"/>
                  <a:gd name="T66" fmla="*/ 35 w 1045"/>
                  <a:gd name="T67" fmla="*/ 1 h 867"/>
                  <a:gd name="T68" fmla="*/ 27 w 1045"/>
                  <a:gd name="T69" fmla="*/ 0 h 867"/>
                  <a:gd name="T70" fmla="*/ 13 w 1045"/>
                  <a:gd name="T71" fmla="*/ 64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5" h="867">
                    <a:moveTo>
                      <a:pt x="13" y="64"/>
                    </a:moveTo>
                    <a:lnTo>
                      <a:pt x="0" y="57"/>
                    </a:lnTo>
                    <a:lnTo>
                      <a:pt x="63" y="108"/>
                    </a:lnTo>
                    <a:lnTo>
                      <a:pt x="124" y="159"/>
                    </a:lnTo>
                    <a:lnTo>
                      <a:pt x="184" y="210"/>
                    </a:lnTo>
                    <a:lnTo>
                      <a:pt x="244" y="261"/>
                    </a:lnTo>
                    <a:lnTo>
                      <a:pt x="361" y="364"/>
                    </a:lnTo>
                    <a:lnTo>
                      <a:pt x="478" y="466"/>
                    </a:lnTo>
                    <a:lnTo>
                      <a:pt x="538" y="517"/>
                    </a:lnTo>
                    <a:lnTo>
                      <a:pt x="600" y="568"/>
                    </a:lnTo>
                    <a:lnTo>
                      <a:pt x="662" y="618"/>
                    </a:lnTo>
                    <a:lnTo>
                      <a:pt x="726" y="669"/>
                    </a:lnTo>
                    <a:lnTo>
                      <a:pt x="793" y="719"/>
                    </a:lnTo>
                    <a:lnTo>
                      <a:pt x="862" y="768"/>
                    </a:lnTo>
                    <a:lnTo>
                      <a:pt x="934" y="818"/>
                    </a:lnTo>
                    <a:lnTo>
                      <a:pt x="1010" y="867"/>
                    </a:lnTo>
                    <a:lnTo>
                      <a:pt x="1045" y="811"/>
                    </a:lnTo>
                    <a:lnTo>
                      <a:pt x="970" y="763"/>
                    </a:lnTo>
                    <a:lnTo>
                      <a:pt x="900" y="714"/>
                    </a:lnTo>
                    <a:lnTo>
                      <a:pt x="831" y="666"/>
                    </a:lnTo>
                    <a:lnTo>
                      <a:pt x="766" y="617"/>
                    </a:lnTo>
                    <a:lnTo>
                      <a:pt x="703" y="567"/>
                    </a:lnTo>
                    <a:lnTo>
                      <a:pt x="641" y="517"/>
                    </a:lnTo>
                    <a:lnTo>
                      <a:pt x="580" y="467"/>
                    </a:lnTo>
                    <a:lnTo>
                      <a:pt x="521" y="417"/>
                    </a:lnTo>
                    <a:lnTo>
                      <a:pt x="404" y="315"/>
                    </a:lnTo>
                    <a:lnTo>
                      <a:pt x="287" y="213"/>
                    </a:lnTo>
                    <a:lnTo>
                      <a:pt x="227" y="160"/>
                    </a:lnTo>
                    <a:lnTo>
                      <a:pt x="167" y="109"/>
                    </a:lnTo>
                    <a:lnTo>
                      <a:pt x="105" y="57"/>
                    </a:lnTo>
                    <a:lnTo>
                      <a:pt x="41" y="6"/>
                    </a:lnTo>
                    <a:lnTo>
                      <a:pt x="27" y="0"/>
                    </a:lnTo>
                    <a:lnTo>
                      <a:pt x="41" y="6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82" name="Group 281"/>
              <p:cNvGrpSpPr>
                <a:grpSpLocks/>
              </p:cNvGrpSpPr>
              <p:nvPr/>
            </p:nvGrpSpPr>
            <p:grpSpPr bwMode="auto">
              <a:xfrm>
                <a:off x="1295" y="1817"/>
                <a:ext cx="489" cy="309"/>
                <a:chOff x="1295" y="1817"/>
                <a:chExt cx="489" cy="309"/>
              </a:xfrm>
            </p:grpSpPr>
            <p:sp>
              <p:nvSpPr>
                <p:cNvPr id="749" name="Freeform 748"/>
                <p:cNvSpPr>
                  <a:spLocks/>
                </p:cNvSpPr>
                <p:nvPr/>
              </p:nvSpPr>
              <p:spPr bwMode="auto">
                <a:xfrm>
                  <a:off x="1603" y="1817"/>
                  <a:ext cx="181" cy="123"/>
                </a:xfrm>
                <a:custGeom>
                  <a:avLst/>
                  <a:gdLst>
                    <a:gd name="T0" fmla="*/ 53 w 723"/>
                    <a:gd name="T1" fmla="*/ 490 h 490"/>
                    <a:gd name="T2" fmla="*/ 87 w 723"/>
                    <a:gd name="T3" fmla="*/ 474 h 490"/>
                    <a:gd name="T4" fmla="*/ 119 w 723"/>
                    <a:gd name="T5" fmla="*/ 455 h 490"/>
                    <a:gd name="T6" fmla="*/ 148 w 723"/>
                    <a:gd name="T7" fmla="*/ 436 h 490"/>
                    <a:gd name="T8" fmla="*/ 173 w 723"/>
                    <a:gd name="T9" fmla="*/ 416 h 490"/>
                    <a:gd name="T10" fmla="*/ 213 w 723"/>
                    <a:gd name="T11" fmla="*/ 373 h 490"/>
                    <a:gd name="T12" fmla="*/ 246 w 723"/>
                    <a:gd name="T13" fmla="*/ 328 h 490"/>
                    <a:gd name="T14" fmla="*/ 271 w 723"/>
                    <a:gd name="T15" fmla="*/ 284 h 490"/>
                    <a:gd name="T16" fmla="*/ 292 w 723"/>
                    <a:gd name="T17" fmla="*/ 240 h 490"/>
                    <a:gd name="T18" fmla="*/ 327 w 723"/>
                    <a:gd name="T19" fmla="*/ 164 h 490"/>
                    <a:gd name="T20" fmla="*/ 344 w 723"/>
                    <a:gd name="T21" fmla="*/ 133 h 490"/>
                    <a:gd name="T22" fmla="*/ 366 w 723"/>
                    <a:gd name="T23" fmla="*/ 108 h 490"/>
                    <a:gd name="T24" fmla="*/ 377 w 723"/>
                    <a:gd name="T25" fmla="*/ 98 h 490"/>
                    <a:gd name="T26" fmla="*/ 391 w 723"/>
                    <a:gd name="T27" fmla="*/ 90 h 490"/>
                    <a:gd name="T28" fmla="*/ 407 w 723"/>
                    <a:gd name="T29" fmla="*/ 82 h 490"/>
                    <a:gd name="T30" fmla="*/ 425 w 723"/>
                    <a:gd name="T31" fmla="*/ 75 h 490"/>
                    <a:gd name="T32" fmla="*/ 446 w 723"/>
                    <a:gd name="T33" fmla="*/ 71 h 490"/>
                    <a:gd name="T34" fmla="*/ 471 w 723"/>
                    <a:gd name="T35" fmla="*/ 67 h 490"/>
                    <a:gd name="T36" fmla="*/ 500 w 723"/>
                    <a:gd name="T37" fmla="*/ 66 h 490"/>
                    <a:gd name="T38" fmla="*/ 533 w 723"/>
                    <a:gd name="T39" fmla="*/ 67 h 490"/>
                    <a:gd name="T40" fmla="*/ 611 w 723"/>
                    <a:gd name="T41" fmla="*/ 77 h 490"/>
                    <a:gd name="T42" fmla="*/ 709 w 723"/>
                    <a:gd name="T43" fmla="*/ 98 h 490"/>
                    <a:gd name="T44" fmla="*/ 671 w 723"/>
                    <a:gd name="T45" fmla="*/ 22 h 490"/>
                    <a:gd name="T46" fmla="*/ 578 w 723"/>
                    <a:gd name="T47" fmla="*/ 6 h 490"/>
                    <a:gd name="T48" fmla="*/ 518 w 723"/>
                    <a:gd name="T49" fmla="*/ 0 h 490"/>
                    <a:gd name="T50" fmla="*/ 483 w 723"/>
                    <a:gd name="T51" fmla="*/ 1 h 490"/>
                    <a:gd name="T52" fmla="*/ 450 w 723"/>
                    <a:gd name="T53" fmla="*/ 4 h 490"/>
                    <a:gd name="T54" fmla="*/ 421 w 723"/>
                    <a:gd name="T55" fmla="*/ 8 h 490"/>
                    <a:gd name="T56" fmla="*/ 394 w 723"/>
                    <a:gd name="T57" fmla="*/ 16 h 490"/>
                    <a:gd name="T58" fmla="*/ 370 w 723"/>
                    <a:gd name="T59" fmla="*/ 26 h 490"/>
                    <a:gd name="T60" fmla="*/ 349 w 723"/>
                    <a:gd name="T61" fmla="*/ 39 h 490"/>
                    <a:gd name="T62" fmla="*/ 329 w 723"/>
                    <a:gd name="T63" fmla="*/ 53 h 490"/>
                    <a:gd name="T64" fmla="*/ 304 w 723"/>
                    <a:gd name="T65" fmla="*/ 77 h 490"/>
                    <a:gd name="T66" fmla="*/ 278 w 723"/>
                    <a:gd name="T67" fmla="*/ 114 h 490"/>
                    <a:gd name="T68" fmla="*/ 249 w 723"/>
                    <a:gd name="T69" fmla="*/ 173 h 490"/>
                    <a:gd name="T70" fmla="*/ 223 w 723"/>
                    <a:gd name="T71" fmla="*/ 234 h 490"/>
                    <a:gd name="T72" fmla="*/ 202 w 723"/>
                    <a:gd name="T73" fmla="*/ 274 h 490"/>
                    <a:gd name="T74" fmla="*/ 178 w 723"/>
                    <a:gd name="T75" fmla="*/ 312 h 490"/>
                    <a:gd name="T76" fmla="*/ 148 w 723"/>
                    <a:gd name="T77" fmla="*/ 349 h 490"/>
                    <a:gd name="T78" fmla="*/ 119 w 723"/>
                    <a:gd name="T79" fmla="*/ 375 h 490"/>
                    <a:gd name="T80" fmla="*/ 96 w 723"/>
                    <a:gd name="T81" fmla="*/ 392 h 490"/>
                    <a:gd name="T82" fmla="*/ 71 w 723"/>
                    <a:gd name="T83" fmla="*/ 408 h 490"/>
                    <a:gd name="T84" fmla="*/ 43 w 723"/>
                    <a:gd name="T85" fmla="*/ 423 h 490"/>
                    <a:gd name="T86" fmla="*/ 9 w 723"/>
                    <a:gd name="T87" fmla="*/ 470 h 490"/>
                    <a:gd name="T88" fmla="*/ 0 w 723"/>
                    <a:gd name="T89" fmla="*/ 442 h 490"/>
                    <a:gd name="T90" fmla="*/ 71 w 723"/>
                    <a:gd name="T91" fmla="*/ 449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23" h="490">
                      <a:moveTo>
                        <a:pt x="71" y="449"/>
                      </a:moveTo>
                      <a:lnTo>
                        <a:pt x="53" y="490"/>
                      </a:lnTo>
                      <a:lnTo>
                        <a:pt x="71" y="482"/>
                      </a:lnTo>
                      <a:lnTo>
                        <a:pt x="87" y="474"/>
                      </a:lnTo>
                      <a:lnTo>
                        <a:pt x="104" y="465"/>
                      </a:lnTo>
                      <a:lnTo>
                        <a:pt x="119" y="455"/>
                      </a:lnTo>
                      <a:lnTo>
                        <a:pt x="134" y="445"/>
                      </a:lnTo>
                      <a:lnTo>
                        <a:pt x="148" y="436"/>
                      </a:lnTo>
                      <a:lnTo>
                        <a:pt x="160" y="426"/>
                      </a:lnTo>
                      <a:lnTo>
                        <a:pt x="173" y="416"/>
                      </a:lnTo>
                      <a:lnTo>
                        <a:pt x="194" y="394"/>
                      </a:lnTo>
                      <a:lnTo>
                        <a:pt x="213" y="373"/>
                      </a:lnTo>
                      <a:lnTo>
                        <a:pt x="232" y="351"/>
                      </a:lnTo>
                      <a:lnTo>
                        <a:pt x="246" y="328"/>
                      </a:lnTo>
                      <a:lnTo>
                        <a:pt x="260" y="306"/>
                      </a:lnTo>
                      <a:lnTo>
                        <a:pt x="271" y="284"/>
                      </a:lnTo>
                      <a:lnTo>
                        <a:pt x="282" y="261"/>
                      </a:lnTo>
                      <a:lnTo>
                        <a:pt x="292" y="240"/>
                      </a:lnTo>
                      <a:lnTo>
                        <a:pt x="309" y="200"/>
                      </a:lnTo>
                      <a:lnTo>
                        <a:pt x="327" y="164"/>
                      </a:lnTo>
                      <a:lnTo>
                        <a:pt x="335" y="148"/>
                      </a:lnTo>
                      <a:lnTo>
                        <a:pt x="344" y="133"/>
                      </a:lnTo>
                      <a:lnTo>
                        <a:pt x="354" y="120"/>
                      </a:lnTo>
                      <a:lnTo>
                        <a:pt x="366" y="108"/>
                      </a:lnTo>
                      <a:lnTo>
                        <a:pt x="371" y="103"/>
                      </a:lnTo>
                      <a:lnTo>
                        <a:pt x="377" y="98"/>
                      </a:lnTo>
                      <a:lnTo>
                        <a:pt x="384" y="93"/>
                      </a:lnTo>
                      <a:lnTo>
                        <a:pt x="391" y="90"/>
                      </a:lnTo>
                      <a:lnTo>
                        <a:pt x="399" y="85"/>
                      </a:lnTo>
                      <a:lnTo>
                        <a:pt x="407" y="82"/>
                      </a:lnTo>
                      <a:lnTo>
                        <a:pt x="416" y="78"/>
                      </a:lnTo>
                      <a:lnTo>
                        <a:pt x="425" y="75"/>
                      </a:lnTo>
                      <a:lnTo>
                        <a:pt x="435" y="73"/>
                      </a:lnTo>
                      <a:lnTo>
                        <a:pt x="446" y="71"/>
                      </a:lnTo>
                      <a:lnTo>
                        <a:pt x="459" y="68"/>
                      </a:lnTo>
                      <a:lnTo>
                        <a:pt x="471" y="67"/>
                      </a:lnTo>
                      <a:lnTo>
                        <a:pt x="485" y="66"/>
                      </a:lnTo>
                      <a:lnTo>
                        <a:pt x="500" y="66"/>
                      </a:lnTo>
                      <a:lnTo>
                        <a:pt x="516" y="66"/>
                      </a:lnTo>
                      <a:lnTo>
                        <a:pt x="533" y="67"/>
                      </a:lnTo>
                      <a:lnTo>
                        <a:pt x="569" y="71"/>
                      </a:lnTo>
                      <a:lnTo>
                        <a:pt x="611" y="77"/>
                      </a:lnTo>
                      <a:lnTo>
                        <a:pt x="658" y="85"/>
                      </a:lnTo>
                      <a:lnTo>
                        <a:pt x="709" y="98"/>
                      </a:lnTo>
                      <a:lnTo>
                        <a:pt x="723" y="34"/>
                      </a:lnTo>
                      <a:lnTo>
                        <a:pt x="671" y="22"/>
                      </a:lnTo>
                      <a:lnTo>
                        <a:pt x="622" y="11"/>
                      </a:lnTo>
                      <a:lnTo>
                        <a:pt x="578" y="6"/>
                      </a:lnTo>
                      <a:lnTo>
                        <a:pt x="537" y="1"/>
                      </a:lnTo>
                      <a:lnTo>
                        <a:pt x="518" y="0"/>
                      </a:lnTo>
                      <a:lnTo>
                        <a:pt x="500" y="0"/>
                      </a:lnTo>
                      <a:lnTo>
                        <a:pt x="483" y="1"/>
                      </a:lnTo>
                      <a:lnTo>
                        <a:pt x="466" y="1"/>
                      </a:lnTo>
                      <a:lnTo>
                        <a:pt x="450" y="4"/>
                      </a:lnTo>
                      <a:lnTo>
                        <a:pt x="435" y="6"/>
                      </a:lnTo>
                      <a:lnTo>
                        <a:pt x="421" y="8"/>
                      </a:lnTo>
                      <a:lnTo>
                        <a:pt x="408" y="11"/>
                      </a:lnTo>
                      <a:lnTo>
                        <a:pt x="394" y="16"/>
                      </a:lnTo>
                      <a:lnTo>
                        <a:pt x="382" y="21"/>
                      </a:lnTo>
                      <a:lnTo>
                        <a:pt x="370" y="26"/>
                      </a:lnTo>
                      <a:lnTo>
                        <a:pt x="359" y="32"/>
                      </a:lnTo>
                      <a:lnTo>
                        <a:pt x="349" y="39"/>
                      </a:lnTo>
                      <a:lnTo>
                        <a:pt x="338" y="46"/>
                      </a:lnTo>
                      <a:lnTo>
                        <a:pt x="329" y="53"/>
                      </a:lnTo>
                      <a:lnTo>
                        <a:pt x="319" y="61"/>
                      </a:lnTo>
                      <a:lnTo>
                        <a:pt x="304" y="77"/>
                      </a:lnTo>
                      <a:lnTo>
                        <a:pt x="291" y="96"/>
                      </a:lnTo>
                      <a:lnTo>
                        <a:pt x="278" y="114"/>
                      </a:lnTo>
                      <a:lnTo>
                        <a:pt x="268" y="134"/>
                      </a:lnTo>
                      <a:lnTo>
                        <a:pt x="249" y="173"/>
                      </a:lnTo>
                      <a:lnTo>
                        <a:pt x="232" y="214"/>
                      </a:lnTo>
                      <a:lnTo>
                        <a:pt x="223" y="234"/>
                      </a:lnTo>
                      <a:lnTo>
                        <a:pt x="212" y="253"/>
                      </a:lnTo>
                      <a:lnTo>
                        <a:pt x="202" y="274"/>
                      </a:lnTo>
                      <a:lnTo>
                        <a:pt x="191" y="293"/>
                      </a:lnTo>
                      <a:lnTo>
                        <a:pt x="178" y="312"/>
                      </a:lnTo>
                      <a:lnTo>
                        <a:pt x="163" y="331"/>
                      </a:lnTo>
                      <a:lnTo>
                        <a:pt x="148" y="349"/>
                      </a:lnTo>
                      <a:lnTo>
                        <a:pt x="128" y="367"/>
                      </a:lnTo>
                      <a:lnTo>
                        <a:pt x="119" y="375"/>
                      </a:lnTo>
                      <a:lnTo>
                        <a:pt x="108" y="383"/>
                      </a:lnTo>
                      <a:lnTo>
                        <a:pt x="96" y="392"/>
                      </a:lnTo>
                      <a:lnTo>
                        <a:pt x="84" y="400"/>
                      </a:lnTo>
                      <a:lnTo>
                        <a:pt x="71" y="408"/>
                      </a:lnTo>
                      <a:lnTo>
                        <a:pt x="58" y="415"/>
                      </a:lnTo>
                      <a:lnTo>
                        <a:pt x="43" y="423"/>
                      </a:lnTo>
                      <a:lnTo>
                        <a:pt x="27" y="429"/>
                      </a:lnTo>
                      <a:lnTo>
                        <a:pt x="9" y="470"/>
                      </a:lnTo>
                      <a:lnTo>
                        <a:pt x="27" y="429"/>
                      </a:lnTo>
                      <a:lnTo>
                        <a:pt x="0" y="442"/>
                      </a:lnTo>
                      <a:lnTo>
                        <a:pt x="9" y="470"/>
                      </a:lnTo>
                      <a:lnTo>
                        <a:pt x="71" y="4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0" name="Freeform 749"/>
                <p:cNvSpPr>
                  <a:spLocks/>
                </p:cNvSpPr>
                <p:nvPr/>
              </p:nvSpPr>
              <p:spPr bwMode="auto">
                <a:xfrm>
                  <a:off x="1605" y="1929"/>
                  <a:ext cx="34" cy="126"/>
                </a:xfrm>
                <a:custGeom>
                  <a:avLst/>
                  <a:gdLst>
                    <a:gd name="T0" fmla="*/ 107 w 136"/>
                    <a:gd name="T1" fmla="*/ 503 h 503"/>
                    <a:gd name="T2" fmla="*/ 135 w 136"/>
                    <a:gd name="T3" fmla="*/ 470 h 503"/>
                    <a:gd name="T4" fmla="*/ 133 w 136"/>
                    <a:gd name="T5" fmla="*/ 401 h 503"/>
                    <a:gd name="T6" fmla="*/ 129 w 136"/>
                    <a:gd name="T7" fmla="*/ 337 h 503"/>
                    <a:gd name="T8" fmla="*/ 124 w 136"/>
                    <a:gd name="T9" fmla="*/ 278 h 503"/>
                    <a:gd name="T10" fmla="*/ 117 w 136"/>
                    <a:gd name="T11" fmla="*/ 221 h 503"/>
                    <a:gd name="T12" fmla="*/ 112 w 136"/>
                    <a:gd name="T13" fmla="*/ 194 h 503"/>
                    <a:gd name="T14" fmla="*/ 108 w 136"/>
                    <a:gd name="T15" fmla="*/ 167 h 503"/>
                    <a:gd name="T16" fmla="*/ 102 w 136"/>
                    <a:gd name="T17" fmla="*/ 139 h 503"/>
                    <a:gd name="T18" fmla="*/ 95 w 136"/>
                    <a:gd name="T19" fmla="*/ 112 h 503"/>
                    <a:gd name="T20" fmla="*/ 89 w 136"/>
                    <a:gd name="T21" fmla="*/ 85 h 503"/>
                    <a:gd name="T22" fmla="*/ 81 w 136"/>
                    <a:gd name="T23" fmla="*/ 58 h 503"/>
                    <a:gd name="T24" fmla="*/ 72 w 136"/>
                    <a:gd name="T25" fmla="*/ 29 h 503"/>
                    <a:gd name="T26" fmla="*/ 62 w 136"/>
                    <a:gd name="T27" fmla="*/ 0 h 503"/>
                    <a:gd name="T28" fmla="*/ 0 w 136"/>
                    <a:gd name="T29" fmla="*/ 21 h 503"/>
                    <a:gd name="T30" fmla="*/ 9 w 136"/>
                    <a:gd name="T31" fmla="*/ 49 h 503"/>
                    <a:gd name="T32" fmla="*/ 17 w 136"/>
                    <a:gd name="T33" fmla="*/ 76 h 503"/>
                    <a:gd name="T34" fmla="*/ 25 w 136"/>
                    <a:gd name="T35" fmla="*/ 102 h 503"/>
                    <a:gd name="T36" fmla="*/ 32 w 136"/>
                    <a:gd name="T37" fmla="*/ 128 h 503"/>
                    <a:gd name="T38" fmla="*/ 37 w 136"/>
                    <a:gd name="T39" fmla="*/ 154 h 503"/>
                    <a:gd name="T40" fmla="*/ 43 w 136"/>
                    <a:gd name="T41" fmla="*/ 179 h 503"/>
                    <a:gd name="T42" fmla="*/ 48 w 136"/>
                    <a:gd name="T43" fmla="*/ 205 h 503"/>
                    <a:gd name="T44" fmla="*/ 51 w 136"/>
                    <a:gd name="T45" fmla="*/ 230 h 503"/>
                    <a:gd name="T46" fmla="*/ 58 w 136"/>
                    <a:gd name="T47" fmla="*/ 285 h 503"/>
                    <a:gd name="T48" fmla="*/ 64 w 136"/>
                    <a:gd name="T49" fmla="*/ 341 h 503"/>
                    <a:gd name="T50" fmla="*/ 67 w 136"/>
                    <a:gd name="T51" fmla="*/ 403 h 503"/>
                    <a:gd name="T52" fmla="*/ 69 w 136"/>
                    <a:gd name="T53" fmla="*/ 471 h 503"/>
                    <a:gd name="T54" fmla="*/ 98 w 136"/>
                    <a:gd name="T55" fmla="*/ 438 h 503"/>
                    <a:gd name="T56" fmla="*/ 107 w 136"/>
                    <a:gd name="T57" fmla="*/ 503 h 503"/>
                    <a:gd name="T58" fmla="*/ 136 w 136"/>
                    <a:gd name="T59" fmla="*/ 498 h 503"/>
                    <a:gd name="T60" fmla="*/ 135 w 136"/>
                    <a:gd name="T61" fmla="*/ 470 h 503"/>
                    <a:gd name="T62" fmla="*/ 107 w 136"/>
                    <a:gd name="T63" fmla="*/ 503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6" h="503">
                      <a:moveTo>
                        <a:pt x="107" y="503"/>
                      </a:moveTo>
                      <a:lnTo>
                        <a:pt x="135" y="470"/>
                      </a:lnTo>
                      <a:lnTo>
                        <a:pt x="133" y="401"/>
                      </a:lnTo>
                      <a:lnTo>
                        <a:pt x="129" y="337"/>
                      </a:lnTo>
                      <a:lnTo>
                        <a:pt x="124" y="278"/>
                      </a:lnTo>
                      <a:lnTo>
                        <a:pt x="117" y="221"/>
                      </a:lnTo>
                      <a:lnTo>
                        <a:pt x="112" y="194"/>
                      </a:lnTo>
                      <a:lnTo>
                        <a:pt x="108" y="167"/>
                      </a:lnTo>
                      <a:lnTo>
                        <a:pt x="102" y="139"/>
                      </a:lnTo>
                      <a:lnTo>
                        <a:pt x="95" y="112"/>
                      </a:lnTo>
                      <a:lnTo>
                        <a:pt x="89" y="85"/>
                      </a:lnTo>
                      <a:lnTo>
                        <a:pt x="81" y="58"/>
                      </a:lnTo>
                      <a:lnTo>
                        <a:pt x="72" y="29"/>
                      </a:lnTo>
                      <a:lnTo>
                        <a:pt x="62" y="0"/>
                      </a:lnTo>
                      <a:lnTo>
                        <a:pt x="0" y="21"/>
                      </a:lnTo>
                      <a:lnTo>
                        <a:pt x="9" y="49"/>
                      </a:lnTo>
                      <a:lnTo>
                        <a:pt x="17" y="76"/>
                      </a:lnTo>
                      <a:lnTo>
                        <a:pt x="25" y="102"/>
                      </a:lnTo>
                      <a:lnTo>
                        <a:pt x="32" y="128"/>
                      </a:lnTo>
                      <a:lnTo>
                        <a:pt x="37" y="154"/>
                      </a:lnTo>
                      <a:lnTo>
                        <a:pt x="43" y="179"/>
                      </a:lnTo>
                      <a:lnTo>
                        <a:pt x="48" y="205"/>
                      </a:lnTo>
                      <a:lnTo>
                        <a:pt x="51" y="230"/>
                      </a:lnTo>
                      <a:lnTo>
                        <a:pt x="58" y="285"/>
                      </a:lnTo>
                      <a:lnTo>
                        <a:pt x="64" y="341"/>
                      </a:lnTo>
                      <a:lnTo>
                        <a:pt x="67" y="403"/>
                      </a:lnTo>
                      <a:lnTo>
                        <a:pt x="69" y="471"/>
                      </a:lnTo>
                      <a:lnTo>
                        <a:pt x="98" y="438"/>
                      </a:lnTo>
                      <a:lnTo>
                        <a:pt x="107" y="503"/>
                      </a:lnTo>
                      <a:lnTo>
                        <a:pt x="136" y="498"/>
                      </a:lnTo>
                      <a:lnTo>
                        <a:pt x="135" y="470"/>
                      </a:lnTo>
                      <a:lnTo>
                        <a:pt x="107" y="50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1" name="Freeform 750"/>
                <p:cNvSpPr>
                  <a:spLocks/>
                </p:cNvSpPr>
                <p:nvPr/>
              </p:nvSpPr>
              <p:spPr bwMode="auto">
                <a:xfrm>
                  <a:off x="1406" y="2004"/>
                  <a:ext cx="226" cy="65"/>
                </a:xfrm>
                <a:custGeom>
                  <a:avLst/>
                  <a:gdLst>
                    <a:gd name="T0" fmla="*/ 19 w 902"/>
                    <a:gd name="T1" fmla="*/ 66 h 259"/>
                    <a:gd name="T2" fmla="*/ 0 w 902"/>
                    <a:gd name="T3" fmla="*/ 60 h 259"/>
                    <a:gd name="T4" fmla="*/ 66 w 902"/>
                    <a:gd name="T5" fmla="*/ 105 h 259"/>
                    <a:gd name="T6" fmla="*/ 124 w 902"/>
                    <a:gd name="T7" fmla="*/ 142 h 259"/>
                    <a:gd name="T8" fmla="*/ 151 w 902"/>
                    <a:gd name="T9" fmla="*/ 158 h 259"/>
                    <a:gd name="T10" fmla="*/ 177 w 902"/>
                    <a:gd name="T11" fmla="*/ 174 h 259"/>
                    <a:gd name="T12" fmla="*/ 202 w 902"/>
                    <a:gd name="T13" fmla="*/ 188 h 259"/>
                    <a:gd name="T14" fmla="*/ 226 w 902"/>
                    <a:gd name="T15" fmla="*/ 200 h 259"/>
                    <a:gd name="T16" fmla="*/ 250 w 902"/>
                    <a:gd name="T17" fmla="*/ 211 h 259"/>
                    <a:gd name="T18" fmla="*/ 273 w 902"/>
                    <a:gd name="T19" fmla="*/ 221 h 259"/>
                    <a:gd name="T20" fmla="*/ 295 w 902"/>
                    <a:gd name="T21" fmla="*/ 230 h 259"/>
                    <a:gd name="T22" fmla="*/ 317 w 902"/>
                    <a:gd name="T23" fmla="*/ 238 h 259"/>
                    <a:gd name="T24" fmla="*/ 340 w 902"/>
                    <a:gd name="T25" fmla="*/ 243 h 259"/>
                    <a:gd name="T26" fmla="*/ 361 w 902"/>
                    <a:gd name="T27" fmla="*/ 249 h 259"/>
                    <a:gd name="T28" fmla="*/ 384 w 902"/>
                    <a:gd name="T29" fmla="*/ 253 h 259"/>
                    <a:gd name="T30" fmla="*/ 407 w 902"/>
                    <a:gd name="T31" fmla="*/ 256 h 259"/>
                    <a:gd name="T32" fmla="*/ 429 w 902"/>
                    <a:gd name="T33" fmla="*/ 258 h 259"/>
                    <a:gd name="T34" fmla="*/ 452 w 902"/>
                    <a:gd name="T35" fmla="*/ 259 h 259"/>
                    <a:gd name="T36" fmla="*/ 476 w 902"/>
                    <a:gd name="T37" fmla="*/ 259 h 259"/>
                    <a:gd name="T38" fmla="*/ 501 w 902"/>
                    <a:gd name="T39" fmla="*/ 259 h 259"/>
                    <a:gd name="T40" fmla="*/ 552 w 902"/>
                    <a:gd name="T41" fmla="*/ 256 h 259"/>
                    <a:gd name="T42" fmla="*/ 608 w 902"/>
                    <a:gd name="T43" fmla="*/ 249 h 259"/>
                    <a:gd name="T44" fmla="*/ 738 w 902"/>
                    <a:gd name="T45" fmla="*/ 231 h 259"/>
                    <a:gd name="T46" fmla="*/ 902 w 902"/>
                    <a:gd name="T47" fmla="*/ 206 h 259"/>
                    <a:gd name="T48" fmla="*/ 893 w 902"/>
                    <a:gd name="T49" fmla="*/ 141 h 259"/>
                    <a:gd name="T50" fmla="*/ 728 w 902"/>
                    <a:gd name="T51" fmla="*/ 165 h 259"/>
                    <a:gd name="T52" fmla="*/ 600 w 902"/>
                    <a:gd name="T53" fmla="*/ 184 h 259"/>
                    <a:gd name="T54" fmla="*/ 546 w 902"/>
                    <a:gd name="T55" fmla="*/ 190 h 259"/>
                    <a:gd name="T56" fmla="*/ 497 w 902"/>
                    <a:gd name="T57" fmla="*/ 193 h 259"/>
                    <a:gd name="T58" fmla="*/ 476 w 902"/>
                    <a:gd name="T59" fmla="*/ 193 h 259"/>
                    <a:gd name="T60" fmla="*/ 454 w 902"/>
                    <a:gd name="T61" fmla="*/ 193 h 259"/>
                    <a:gd name="T62" fmla="*/ 434 w 902"/>
                    <a:gd name="T63" fmla="*/ 192 h 259"/>
                    <a:gd name="T64" fmla="*/ 413 w 902"/>
                    <a:gd name="T65" fmla="*/ 191 h 259"/>
                    <a:gd name="T66" fmla="*/ 394 w 902"/>
                    <a:gd name="T67" fmla="*/ 189 h 259"/>
                    <a:gd name="T68" fmla="*/ 375 w 902"/>
                    <a:gd name="T69" fmla="*/ 184 h 259"/>
                    <a:gd name="T70" fmla="*/ 355 w 902"/>
                    <a:gd name="T71" fmla="*/ 180 h 259"/>
                    <a:gd name="T72" fmla="*/ 337 w 902"/>
                    <a:gd name="T73" fmla="*/ 175 h 259"/>
                    <a:gd name="T74" fmla="*/ 317 w 902"/>
                    <a:gd name="T75" fmla="*/ 168 h 259"/>
                    <a:gd name="T76" fmla="*/ 298 w 902"/>
                    <a:gd name="T77" fmla="*/ 160 h 259"/>
                    <a:gd name="T78" fmla="*/ 277 w 902"/>
                    <a:gd name="T79" fmla="*/ 151 h 259"/>
                    <a:gd name="T80" fmla="*/ 256 w 902"/>
                    <a:gd name="T81" fmla="*/ 141 h 259"/>
                    <a:gd name="T82" fmla="*/ 233 w 902"/>
                    <a:gd name="T83" fmla="*/ 130 h 259"/>
                    <a:gd name="T84" fmla="*/ 209 w 902"/>
                    <a:gd name="T85" fmla="*/ 116 h 259"/>
                    <a:gd name="T86" fmla="*/ 184 w 902"/>
                    <a:gd name="T87" fmla="*/ 102 h 259"/>
                    <a:gd name="T88" fmla="*/ 159 w 902"/>
                    <a:gd name="T89" fmla="*/ 87 h 259"/>
                    <a:gd name="T90" fmla="*/ 101 w 902"/>
                    <a:gd name="T91" fmla="*/ 50 h 259"/>
                    <a:gd name="T92" fmla="*/ 37 w 902"/>
                    <a:gd name="T93" fmla="*/ 7 h 259"/>
                    <a:gd name="T94" fmla="*/ 19 w 902"/>
                    <a:gd name="T95" fmla="*/ 0 h 259"/>
                    <a:gd name="T96" fmla="*/ 37 w 902"/>
                    <a:gd name="T97" fmla="*/ 7 h 259"/>
                    <a:gd name="T98" fmla="*/ 30 w 902"/>
                    <a:gd name="T99" fmla="*/ 0 h 259"/>
                    <a:gd name="T100" fmla="*/ 19 w 902"/>
                    <a:gd name="T101" fmla="*/ 0 h 259"/>
                    <a:gd name="T102" fmla="*/ 19 w 902"/>
                    <a:gd name="T103" fmla="*/ 66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02" h="259">
                      <a:moveTo>
                        <a:pt x="19" y="66"/>
                      </a:moveTo>
                      <a:lnTo>
                        <a:pt x="0" y="60"/>
                      </a:lnTo>
                      <a:lnTo>
                        <a:pt x="66" y="105"/>
                      </a:lnTo>
                      <a:lnTo>
                        <a:pt x="124" y="142"/>
                      </a:lnTo>
                      <a:lnTo>
                        <a:pt x="151" y="158"/>
                      </a:lnTo>
                      <a:lnTo>
                        <a:pt x="177" y="174"/>
                      </a:lnTo>
                      <a:lnTo>
                        <a:pt x="202" y="188"/>
                      </a:lnTo>
                      <a:lnTo>
                        <a:pt x="226" y="200"/>
                      </a:lnTo>
                      <a:lnTo>
                        <a:pt x="250" y="211"/>
                      </a:lnTo>
                      <a:lnTo>
                        <a:pt x="273" y="221"/>
                      </a:lnTo>
                      <a:lnTo>
                        <a:pt x="295" y="230"/>
                      </a:lnTo>
                      <a:lnTo>
                        <a:pt x="317" y="238"/>
                      </a:lnTo>
                      <a:lnTo>
                        <a:pt x="340" y="243"/>
                      </a:lnTo>
                      <a:lnTo>
                        <a:pt x="361" y="249"/>
                      </a:lnTo>
                      <a:lnTo>
                        <a:pt x="384" y="253"/>
                      </a:lnTo>
                      <a:lnTo>
                        <a:pt x="407" y="256"/>
                      </a:lnTo>
                      <a:lnTo>
                        <a:pt x="429" y="258"/>
                      </a:lnTo>
                      <a:lnTo>
                        <a:pt x="452" y="259"/>
                      </a:lnTo>
                      <a:lnTo>
                        <a:pt x="476" y="259"/>
                      </a:lnTo>
                      <a:lnTo>
                        <a:pt x="501" y="259"/>
                      </a:lnTo>
                      <a:lnTo>
                        <a:pt x="552" y="256"/>
                      </a:lnTo>
                      <a:lnTo>
                        <a:pt x="608" y="249"/>
                      </a:lnTo>
                      <a:lnTo>
                        <a:pt x="738" y="231"/>
                      </a:lnTo>
                      <a:lnTo>
                        <a:pt x="902" y="206"/>
                      </a:lnTo>
                      <a:lnTo>
                        <a:pt x="893" y="141"/>
                      </a:lnTo>
                      <a:lnTo>
                        <a:pt x="728" y="165"/>
                      </a:lnTo>
                      <a:lnTo>
                        <a:pt x="600" y="184"/>
                      </a:lnTo>
                      <a:lnTo>
                        <a:pt x="546" y="190"/>
                      </a:lnTo>
                      <a:lnTo>
                        <a:pt x="497" y="193"/>
                      </a:lnTo>
                      <a:lnTo>
                        <a:pt x="476" y="193"/>
                      </a:lnTo>
                      <a:lnTo>
                        <a:pt x="454" y="193"/>
                      </a:lnTo>
                      <a:lnTo>
                        <a:pt x="434" y="192"/>
                      </a:lnTo>
                      <a:lnTo>
                        <a:pt x="413" y="191"/>
                      </a:lnTo>
                      <a:lnTo>
                        <a:pt x="394" y="189"/>
                      </a:lnTo>
                      <a:lnTo>
                        <a:pt x="375" y="184"/>
                      </a:lnTo>
                      <a:lnTo>
                        <a:pt x="355" y="180"/>
                      </a:lnTo>
                      <a:lnTo>
                        <a:pt x="337" y="175"/>
                      </a:lnTo>
                      <a:lnTo>
                        <a:pt x="317" y="168"/>
                      </a:lnTo>
                      <a:lnTo>
                        <a:pt x="298" y="160"/>
                      </a:lnTo>
                      <a:lnTo>
                        <a:pt x="277" y="151"/>
                      </a:lnTo>
                      <a:lnTo>
                        <a:pt x="256" y="141"/>
                      </a:lnTo>
                      <a:lnTo>
                        <a:pt x="233" y="130"/>
                      </a:lnTo>
                      <a:lnTo>
                        <a:pt x="209" y="116"/>
                      </a:lnTo>
                      <a:lnTo>
                        <a:pt x="184" y="102"/>
                      </a:lnTo>
                      <a:lnTo>
                        <a:pt x="159" y="87"/>
                      </a:lnTo>
                      <a:lnTo>
                        <a:pt x="101" y="50"/>
                      </a:lnTo>
                      <a:lnTo>
                        <a:pt x="37" y="7"/>
                      </a:lnTo>
                      <a:lnTo>
                        <a:pt x="19" y="0"/>
                      </a:lnTo>
                      <a:lnTo>
                        <a:pt x="37" y="7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9" y="6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2" name="Freeform 751"/>
                <p:cNvSpPr>
                  <a:spLocks/>
                </p:cNvSpPr>
                <p:nvPr/>
              </p:nvSpPr>
              <p:spPr bwMode="auto">
                <a:xfrm>
                  <a:off x="1298" y="2004"/>
                  <a:ext cx="113" cy="65"/>
                </a:xfrm>
                <a:custGeom>
                  <a:avLst/>
                  <a:gdLst>
                    <a:gd name="T0" fmla="*/ 66 w 454"/>
                    <a:gd name="T1" fmla="*/ 230 h 259"/>
                    <a:gd name="T2" fmla="*/ 41 w 454"/>
                    <a:gd name="T3" fmla="*/ 259 h 259"/>
                    <a:gd name="T4" fmla="*/ 60 w 454"/>
                    <a:gd name="T5" fmla="*/ 255 h 259"/>
                    <a:gd name="T6" fmla="*/ 78 w 454"/>
                    <a:gd name="T7" fmla="*/ 248 h 259"/>
                    <a:gd name="T8" fmla="*/ 94 w 454"/>
                    <a:gd name="T9" fmla="*/ 241 h 259"/>
                    <a:gd name="T10" fmla="*/ 110 w 454"/>
                    <a:gd name="T11" fmla="*/ 234 h 259"/>
                    <a:gd name="T12" fmla="*/ 125 w 454"/>
                    <a:gd name="T13" fmla="*/ 226 h 259"/>
                    <a:gd name="T14" fmla="*/ 137 w 454"/>
                    <a:gd name="T15" fmla="*/ 218 h 259"/>
                    <a:gd name="T16" fmla="*/ 150 w 454"/>
                    <a:gd name="T17" fmla="*/ 210 h 259"/>
                    <a:gd name="T18" fmla="*/ 162 w 454"/>
                    <a:gd name="T19" fmla="*/ 200 h 259"/>
                    <a:gd name="T20" fmla="*/ 199 w 454"/>
                    <a:gd name="T21" fmla="*/ 167 h 259"/>
                    <a:gd name="T22" fmla="*/ 232 w 454"/>
                    <a:gd name="T23" fmla="*/ 135 h 259"/>
                    <a:gd name="T24" fmla="*/ 248 w 454"/>
                    <a:gd name="T25" fmla="*/ 122 h 259"/>
                    <a:gd name="T26" fmla="*/ 266 w 454"/>
                    <a:gd name="T27" fmla="*/ 108 h 259"/>
                    <a:gd name="T28" fmla="*/ 274 w 454"/>
                    <a:gd name="T29" fmla="*/ 102 h 259"/>
                    <a:gd name="T30" fmla="*/ 284 w 454"/>
                    <a:gd name="T31" fmla="*/ 98 h 259"/>
                    <a:gd name="T32" fmla="*/ 294 w 454"/>
                    <a:gd name="T33" fmla="*/ 92 h 259"/>
                    <a:gd name="T34" fmla="*/ 307 w 454"/>
                    <a:gd name="T35" fmla="*/ 88 h 259"/>
                    <a:gd name="T36" fmla="*/ 319 w 454"/>
                    <a:gd name="T37" fmla="*/ 83 h 259"/>
                    <a:gd name="T38" fmla="*/ 333 w 454"/>
                    <a:gd name="T39" fmla="*/ 79 h 259"/>
                    <a:gd name="T40" fmla="*/ 349 w 454"/>
                    <a:gd name="T41" fmla="*/ 75 h 259"/>
                    <a:gd name="T42" fmla="*/ 367 w 454"/>
                    <a:gd name="T43" fmla="*/ 73 h 259"/>
                    <a:gd name="T44" fmla="*/ 385 w 454"/>
                    <a:gd name="T45" fmla="*/ 69 h 259"/>
                    <a:gd name="T46" fmla="*/ 407 w 454"/>
                    <a:gd name="T47" fmla="*/ 68 h 259"/>
                    <a:gd name="T48" fmla="*/ 429 w 454"/>
                    <a:gd name="T49" fmla="*/ 67 h 259"/>
                    <a:gd name="T50" fmla="*/ 454 w 454"/>
                    <a:gd name="T51" fmla="*/ 66 h 259"/>
                    <a:gd name="T52" fmla="*/ 454 w 454"/>
                    <a:gd name="T53" fmla="*/ 0 h 259"/>
                    <a:gd name="T54" fmla="*/ 427 w 454"/>
                    <a:gd name="T55" fmla="*/ 1 h 259"/>
                    <a:gd name="T56" fmla="*/ 402 w 454"/>
                    <a:gd name="T57" fmla="*/ 2 h 259"/>
                    <a:gd name="T58" fmla="*/ 378 w 454"/>
                    <a:gd name="T59" fmla="*/ 5 h 259"/>
                    <a:gd name="T60" fmla="*/ 357 w 454"/>
                    <a:gd name="T61" fmla="*/ 7 h 259"/>
                    <a:gd name="T62" fmla="*/ 336 w 454"/>
                    <a:gd name="T63" fmla="*/ 10 h 259"/>
                    <a:gd name="T64" fmla="*/ 317 w 454"/>
                    <a:gd name="T65" fmla="*/ 15 h 259"/>
                    <a:gd name="T66" fmla="*/ 300 w 454"/>
                    <a:gd name="T67" fmla="*/ 21 h 259"/>
                    <a:gd name="T68" fmla="*/ 283 w 454"/>
                    <a:gd name="T69" fmla="*/ 26 h 259"/>
                    <a:gd name="T70" fmla="*/ 268 w 454"/>
                    <a:gd name="T71" fmla="*/ 32 h 259"/>
                    <a:gd name="T72" fmla="*/ 253 w 454"/>
                    <a:gd name="T73" fmla="*/ 39 h 259"/>
                    <a:gd name="T74" fmla="*/ 241 w 454"/>
                    <a:gd name="T75" fmla="*/ 47 h 259"/>
                    <a:gd name="T76" fmla="*/ 227 w 454"/>
                    <a:gd name="T77" fmla="*/ 55 h 259"/>
                    <a:gd name="T78" fmla="*/ 207 w 454"/>
                    <a:gd name="T79" fmla="*/ 71 h 259"/>
                    <a:gd name="T80" fmla="*/ 186 w 454"/>
                    <a:gd name="T81" fmla="*/ 88 h 259"/>
                    <a:gd name="T82" fmla="*/ 154 w 454"/>
                    <a:gd name="T83" fmla="*/ 119 h 259"/>
                    <a:gd name="T84" fmla="*/ 119 w 454"/>
                    <a:gd name="T85" fmla="*/ 151 h 259"/>
                    <a:gd name="T86" fmla="*/ 112 w 454"/>
                    <a:gd name="T87" fmla="*/ 157 h 259"/>
                    <a:gd name="T88" fmla="*/ 102 w 454"/>
                    <a:gd name="T89" fmla="*/ 163 h 259"/>
                    <a:gd name="T90" fmla="*/ 92 w 454"/>
                    <a:gd name="T91" fmla="*/ 169 h 259"/>
                    <a:gd name="T92" fmla="*/ 81 w 454"/>
                    <a:gd name="T93" fmla="*/ 175 h 259"/>
                    <a:gd name="T94" fmla="*/ 68 w 454"/>
                    <a:gd name="T95" fmla="*/ 181 h 259"/>
                    <a:gd name="T96" fmla="*/ 56 w 454"/>
                    <a:gd name="T97" fmla="*/ 186 h 259"/>
                    <a:gd name="T98" fmla="*/ 41 w 454"/>
                    <a:gd name="T99" fmla="*/ 191 h 259"/>
                    <a:gd name="T100" fmla="*/ 24 w 454"/>
                    <a:gd name="T101" fmla="*/ 197 h 259"/>
                    <a:gd name="T102" fmla="*/ 0 w 454"/>
                    <a:gd name="T103" fmla="*/ 226 h 259"/>
                    <a:gd name="T104" fmla="*/ 24 w 454"/>
                    <a:gd name="T105" fmla="*/ 197 h 259"/>
                    <a:gd name="T106" fmla="*/ 1 w 454"/>
                    <a:gd name="T107" fmla="*/ 202 h 259"/>
                    <a:gd name="T108" fmla="*/ 0 w 454"/>
                    <a:gd name="T109" fmla="*/ 226 h 259"/>
                    <a:gd name="T110" fmla="*/ 66 w 454"/>
                    <a:gd name="T111" fmla="*/ 23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54" h="259">
                      <a:moveTo>
                        <a:pt x="66" y="230"/>
                      </a:moveTo>
                      <a:lnTo>
                        <a:pt x="41" y="259"/>
                      </a:lnTo>
                      <a:lnTo>
                        <a:pt x="60" y="255"/>
                      </a:lnTo>
                      <a:lnTo>
                        <a:pt x="78" y="248"/>
                      </a:lnTo>
                      <a:lnTo>
                        <a:pt x="94" y="241"/>
                      </a:lnTo>
                      <a:lnTo>
                        <a:pt x="110" y="234"/>
                      </a:lnTo>
                      <a:lnTo>
                        <a:pt x="125" y="226"/>
                      </a:lnTo>
                      <a:lnTo>
                        <a:pt x="137" y="218"/>
                      </a:lnTo>
                      <a:lnTo>
                        <a:pt x="150" y="210"/>
                      </a:lnTo>
                      <a:lnTo>
                        <a:pt x="162" y="200"/>
                      </a:lnTo>
                      <a:lnTo>
                        <a:pt x="199" y="167"/>
                      </a:lnTo>
                      <a:lnTo>
                        <a:pt x="232" y="135"/>
                      </a:lnTo>
                      <a:lnTo>
                        <a:pt x="248" y="122"/>
                      </a:lnTo>
                      <a:lnTo>
                        <a:pt x="266" y="108"/>
                      </a:lnTo>
                      <a:lnTo>
                        <a:pt x="274" y="102"/>
                      </a:lnTo>
                      <a:lnTo>
                        <a:pt x="284" y="98"/>
                      </a:lnTo>
                      <a:lnTo>
                        <a:pt x="294" y="92"/>
                      </a:lnTo>
                      <a:lnTo>
                        <a:pt x="307" y="88"/>
                      </a:lnTo>
                      <a:lnTo>
                        <a:pt x="319" y="83"/>
                      </a:lnTo>
                      <a:lnTo>
                        <a:pt x="333" y="79"/>
                      </a:lnTo>
                      <a:lnTo>
                        <a:pt x="349" y="75"/>
                      </a:lnTo>
                      <a:lnTo>
                        <a:pt x="367" y="73"/>
                      </a:lnTo>
                      <a:lnTo>
                        <a:pt x="385" y="69"/>
                      </a:lnTo>
                      <a:lnTo>
                        <a:pt x="407" y="68"/>
                      </a:lnTo>
                      <a:lnTo>
                        <a:pt x="429" y="67"/>
                      </a:lnTo>
                      <a:lnTo>
                        <a:pt x="454" y="66"/>
                      </a:lnTo>
                      <a:lnTo>
                        <a:pt x="454" y="0"/>
                      </a:lnTo>
                      <a:lnTo>
                        <a:pt x="427" y="1"/>
                      </a:lnTo>
                      <a:lnTo>
                        <a:pt x="402" y="2"/>
                      </a:lnTo>
                      <a:lnTo>
                        <a:pt x="378" y="5"/>
                      </a:lnTo>
                      <a:lnTo>
                        <a:pt x="357" y="7"/>
                      </a:lnTo>
                      <a:lnTo>
                        <a:pt x="336" y="10"/>
                      </a:lnTo>
                      <a:lnTo>
                        <a:pt x="317" y="15"/>
                      </a:lnTo>
                      <a:lnTo>
                        <a:pt x="300" y="21"/>
                      </a:lnTo>
                      <a:lnTo>
                        <a:pt x="283" y="26"/>
                      </a:lnTo>
                      <a:lnTo>
                        <a:pt x="268" y="32"/>
                      </a:lnTo>
                      <a:lnTo>
                        <a:pt x="253" y="39"/>
                      </a:lnTo>
                      <a:lnTo>
                        <a:pt x="241" y="47"/>
                      </a:lnTo>
                      <a:lnTo>
                        <a:pt x="227" y="55"/>
                      </a:lnTo>
                      <a:lnTo>
                        <a:pt x="207" y="71"/>
                      </a:lnTo>
                      <a:lnTo>
                        <a:pt x="186" y="88"/>
                      </a:lnTo>
                      <a:lnTo>
                        <a:pt x="154" y="119"/>
                      </a:lnTo>
                      <a:lnTo>
                        <a:pt x="119" y="151"/>
                      </a:lnTo>
                      <a:lnTo>
                        <a:pt x="112" y="157"/>
                      </a:lnTo>
                      <a:lnTo>
                        <a:pt x="102" y="163"/>
                      </a:lnTo>
                      <a:lnTo>
                        <a:pt x="92" y="169"/>
                      </a:lnTo>
                      <a:lnTo>
                        <a:pt x="81" y="175"/>
                      </a:lnTo>
                      <a:lnTo>
                        <a:pt x="68" y="181"/>
                      </a:lnTo>
                      <a:lnTo>
                        <a:pt x="56" y="186"/>
                      </a:lnTo>
                      <a:lnTo>
                        <a:pt x="41" y="191"/>
                      </a:lnTo>
                      <a:lnTo>
                        <a:pt x="24" y="197"/>
                      </a:lnTo>
                      <a:lnTo>
                        <a:pt x="0" y="226"/>
                      </a:lnTo>
                      <a:lnTo>
                        <a:pt x="24" y="197"/>
                      </a:lnTo>
                      <a:lnTo>
                        <a:pt x="1" y="202"/>
                      </a:lnTo>
                      <a:lnTo>
                        <a:pt x="0" y="226"/>
                      </a:lnTo>
                      <a:lnTo>
                        <a:pt x="66" y="2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3" name="Freeform 752"/>
                <p:cNvSpPr>
                  <a:spLocks/>
                </p:cNvSpPr>
                <p:nvPr/>
              </p:nvSpPr>
              <p:spPr bwMode="auto">
                <a:xfrm>
                  <a:off x="1295" y="2060"/>
                  <a:ext cx="19" cy="48"/>
                </a:xfrm>
                <a:custGeom>
                  <a:avLst/>
                  <a:gdLst>
                    <a:gd name="T0" fmla="*/ 57 w 75"/>
                    <a:gd name="T1" fmla="*/ 143 h 190"/>
                    <a:gd name="T2" fmla="*/ 67 w 75"/>
                    <a:gd name="T3" fmla="*/ 167 h 190"/>
                    <a:gd name="T4" fmla="*/ 67 w 75"/>
                    <a:gd name="T5" fmla="*/ 147 h 190"/>
                    <a:gd name="T6" fmla="*/ 68 w 75"/>
                    <a:gd name="T7" fmla="*/ 126 h 190"/>
                    <a:gd name="T8" fmla="*/ 69 w 75"/>
                    <a:gd name="T9" fmla="*/ 106 h 190"/>
                    <a:gd name="T10" fmla="*/ 70 w 75"/>
                    <a:gd name="T11" fmla="*/ 85 h 190"/>
                    <a:gd name="T12" fmla="*/ 71 w 75"/>
                    <a:gd name="T13" fmla="*/ 65 h 190"/>
                    <a:gd name="T14" fmla="*/ 73 w 75"/>
                    <a:gd name="T15" fmla="*/ 44 h 190"/>
                    <a:gd name="T16" fmla="*/ 74 w 75"/>
                    <a:gd name="T17" fmla="*/ 24 h 190"/>
                    <a:gd name="T18" fmla="*/ 75 w 75"/>
                    <a:gd name="T19" fmla="*/ 4 h 190"/>
                    <a:gd name="T20" fmla="*/ 9 w 75"/>
                    <a:gd name="T21" fmla="*/ 0 h 190"/>
                    <a:gd name="T22" fmla="*/ 8 w 75"/>
                    <a:gd name="T23" fmla="*/ 21 h 190"/>
                    <a:gd name="T24" fmla="*/ 7 w 75"/>
                    <a:gd name="T25" fmla="*/ 41 h 190"/>
                    <a:gd name="T26" fmla="*/ 6 w 75"/>
                    <a:gd name="T27" fmla="*/ 62 h 190"/>
                    <a:gd name="T28" fmla="*/ 4 w 75"/>
                    <a:gd name="T29" fmla="*/ 82 h 190"/>
                    <a:gd name="T30" fmla="*/ 3 w 75"/>
                    <a:gd name="T31" fmla="*/ 104 h 190"/>
                    <a:gd name="T32" fmla="*/ 2 w 75"/>
                    <a:gd name="T33" fmla="*/ 124 h 190"/>
                    <a:gd name="T34" fmla="*/ 2 w 75"/>
                    <a:gd name="T35" fmla="*/ 144 h 190"/>
                    <a:gd name="T36" fmla="*/ 1 w 75"/>
                    <a:gd name="T37" fmla="*/ 165 h 190"/>
                    <a:gd name="T38" fmla="*/ 10 w 75"/>
                    <a:gd name="T39" fmla="*/ 190 h 190"/>
                    <a:gd name="T40" fmla="*/ 1 w 75"/>
                    <a:gd name="T41" fmla="*/ 165 h 190"/>
                    <a:gd name="T42" fmla="*/ 0 w 75"/>
                    <a:gd name="T43" fmla="*/ 180 h 190"/>
                    <a:gd name="T44" fmla="*/ 10 w 75"/>
                    <a:gd name="T45" fmla="*/ 190 h 190"/>
                    <a:gd name="T46" fmla="*/ 57 w 75"/>
                    <a:gd name="T47" fmla="*/ 14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5" h="190">
                      <a:moveTo>
                        <a:pt x="57" y="143"/>
                      </a:moveTo>
                      <a:lnTo>
                        <a:pt x="67" y="167"/>
                      </a:lnTo>
                      <a:lnTo>
                        <a:pt x="67" y="147"/>
                      </a:lnTo>
                      <a:lnTo>
                        <a:pt x="68" y="126"/>
                      </a:lnTo>
                      <a:lnTo>
                        <a:pt x="69" y="106"/>
                      </a:lnTo>
                      <a:lnTo>
                        <a:pt x="70" y="85"/>
                      </a:lnTo>
                      <a:lnTo>
                        <a:pt x="71" y="65"/>
                      </a:lnTo>
                      <a:lnTo>
                        <a:pt x="73" y="44"/>
                      </a:lnTo>
                      <a:lnTo>
                        <a:pt x="74" y="24"/>
                      </a:lnTo>
                      <a:lnTo>
                        <a:pt x="75" y="4"/>
                      </a:lnTo>
                      <a:lnTo>
                        <a:pt x="9" y="0"/>
                      </a:lnTo>
                      <a:lnTo>
                        <a:pt x="8" y="21"/>
                      </a:lnTo>
                      <a:lnTo>
                        <a:pt x="7" y="41"/>
                      </a:lnTo>
                      <a:lnTo>
                        <a:pt x="6" y="62"/>
                      </a:lnTo>
                      <a:lnTo>
                        <a:pt x="4" y="82"/>
                      </a:lnTo>
                      <a:lnTo>
                        <a:pt x="3" y="104"/>
                      </a:lnTo>
                      <a:lnTo>
                        <a:pt x="2" y="124"/>
                      </a:lnTo>
                      <a:lnTo>
                        <a:pt x="2" y="144"/>
                      </a:lnTo>
                      <a:lnTo>
                        <a:pt x="1" y="165"/>
                      </a:lnTo>
                      <a:lnTo>
                        <a:pt x="10" y="190"/>
                      </a:lnTo>
                      <a:lnTo>
                        <a:pt x="1" y="165"/>
                      </a:lnTo>
                      <a:lnTo>
                        <a:pt x="0" y="180"/>
                      </a:lnTo>
                      <a:lnTo>
                        <a:pt x="10" y="190"/>
                      </a:lnTo>
                      <a:lnTo>
                        <a:pt x="57" y="14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4" name="Freeform 753"/>
                <p:cNvSpPr>
                  <a:spLocks/>
                </p:cNvSpPr>
                <p:nvPr/>
              </p:nvSpPr>
              <p:spPr bwMode="auto">
                <a:xfrm>
                  <a:off x="1298" y="2096"/>
                  <a:ext cx="84" cy="30"/>
                </a:xfrm>
                <a:custGeom>
                  <a:avLst/>
                  <a:gdLst>
                    <a:gd name="T0" fmla="*/ 337 w 337"/>
                    <a:gd name="T1" fmla="*/ 56 h 118"/>
                    <a:gd name="T2" fmla="*/ 328 w 337"/>
                    <a:gd name="T3" fmla="*/ 54 h 118"/>
                    <a:gd name="T4" fmla="*/ 239 w 337"/>
                    <a:gd name="T5" fmla="*/ 41 h 118"/>
                    <a:gd name="T6" fmla="*/ 170 w 337"/>
                    <a:gd name="T7" fmla="*/ 32 h 118"/>
                    <a:gd name="T8" fmla="*/ 122 w 337"/>
                    <a:gd name="T9" fmla="*/ 25 h 118"/>
                    <a:gd name="T10" fmla="*/ 88 w 337"/>
                    <a:gd name="T11" fmla="*/ 20 h 118"/>
                    <a:gd name="T12" fmla="*/ 77 w 337"/>
                    <a:gd name="T13" fmla="*/ 16 h 118"/>
                    <a:gd name="T14" fmla="*/ 68 w 337"/>
                    <a:gd name="T15" fmla="*/ 14 h 118"/>
                    <a:gd name="T16" fmla="*/ 63 w 337"/>
                    <a:gd name="T17" fmla="*/ 13 h 118"/>
                    <a:gd name="T18" fmla="*/ 60 w 337"/>
                    <a:gd name="T19" fmla="*/ 12 h 118"/>
                    <a:gd name="T20" fmla="*/ 53 w 337"/>
                    <a:gd name="T21" fmla="*/ 7 h 118"/>
                    <a:gd name="T22" fmla="*/ 47 w 337"/>
                    <a:gd name="T23" fmla="*/ 0 h 118"/>
                    <a:gd name="T24" fmla="*/ 0 w 337"/>
                    <a:gd name="T25" fmla="*/ 47 h 118"/>
                    <a:gd name="T26" fmla="*/ 13 w 337"/>
                    <a:gd name="T27" fmla="*/ 58 h 118"/>
                    <a:gd name="T28" fmla="*/ 26 w 337"/>
                    <a:gd name="T29" fmla="*/ 67 h 118"/>
                    <a:gd name="T30" fmla="*/ 38 w 337"/>
                    <a:gd name="T31" fmla="*/ 73 h 118"/>
                    <a:gd name="T32" fmla="*/ 49 w 337"/>
                    <a:gd name="T33" fmla="*/ 76 h 118"/>
                    <a:gd name="T34" fmla="*/ 60 w 337"/>
                    <a:gd name="T35" fmla="*/ 81 h 118"/>
                    <a:gd name="T36" fmla="*/ 75 w 337"/>
                    <a:gd name="T37" fmla="*/ 84 h 118"/>
                    <a:gd name="T38" fmla="*/ 111 w 337"/>
                    <a:gd name="T39" fmla="*/ 90 h 118"/>
                    <a:gd name="T40" fmla="*/ 161 w 337"/>
                    <a:gd name="T41" fmla="*/ 98 h 118"/>
                    <a:gd name="T42" fmla="*/ 230 w 337"/>
                    <a:gd name="T43" fmla="*/ 107 h 118"/>
                    <a:gd name="T44" fmla="*/ 320 w 337"/>
                    <a:gd name="T45" fmla="*/ 118 h 118"/>
                    <a:gd name="T46" fmla="*/ 311 w 337"/>
                    <a:gd name="T47" fmla="*/ 116 h 118"/>
                    <a:gd name="T48" fmla="*/ 337 w 337"/>
                    <a:gd name="T49" fmla="*/ 56 h 118"/>
                    <a:gd name="T50" fmla="*/ 333 w 337"/>
                    <a:gd name="T51" fmla="*/ 54 h 118"/>
                    <a:gd name="T52" fmla="*/ 328 w 337"/>
                    <a:gd name="T53" fmla="*/ 54 h 118"/>
                    <a:gd name="T54" fmla="*/ 337 w 337"/>
                    <a:gd name="T55" fmla="*/ 5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7" h="118">
                      <a:moveTo>
                        <a:pt x="337" y="56"/>
                      </a:moveTo>
                      <a:lnTo>
                        <a:pt x="328" y="54"/>
                      </a:lnTo>
                      <a:lnTo>
                        <a:pt x="239" y="41"/>
                      </a:lnTo>
                      <a:lnTo>
                        <a:pt x="170" y="32"/>
                      </a:lnTo>
                      <a:lnTo>
                        <a:pt x="122" y="25"/>
                      </a:lnTo>
                      <a:lnTo>
                        <a:pt x="88" y="20"/>
                      </a:lnTo>
                      <a:lnTo>
                        <a:pt x="77" y="16"/>
                      </a:lnTo>
                      <a:lnTo>
                        <a:pt x="68" y="14"/>
                      </a:lnTo>
                      <a:lnTo>
                        <a:pt x="63" y="13"/>
                      </a:lnTo>
                      <a:lnTo>
                        <a:pt x="60" y="12"/>
                      </a:lnTo>
                      <a:lnTo>
                        <a:pt x="53" y="7"/>
                      </a:lnTo>
                      <a:lnTo>
                        <a:pt x="47" y="0"/>
                      </a:lnTo>
                      <a:lnTo>
                        <a:pt x="0" y="47"/>
                      </a:lnTo>
                      <a:lnTo>
                        <a:pt x="13" y="58"/>
                      </a:lnTo>
                      <a:lnTo>
                        <a:pt x="26" y="67"/>
                      </a:lnTo>
                      <a:lnTo>
                        <a:pt x="38" y="73"/>
                      </a:lnTo>
                      <a:lnTo>
                        <a:pt x="49" y="76"/>
                      </a:lnTo>
                      <a:lnTo>
                        <a:pt x="60" y="81"/>
                      </a:lnTo>
                      <a:lnTo>
                        <a:pt x="75" y="84"/>
                      </a:lnTo>
                      <a:lnTo>
                        <a:pt x="111" y="90"/>
                      </a:lnTo>
                      <a:lnTo>
                        <a:pt x="161" y="98"/>
                      </a:lnTo>
                      <a:lnTo>
                        <a:pt x="230" y="107"/>
                      </a:lnTo>
                      <a:lnTo>
                        <a:pt x="320" y="118"/>
                      </a:lnTo>
                      <a:lnTo>
                        <a:pt x="311" y="116"/>
                      </a:lnTo>
                      <a:lnTo>
                        <a:pt x="337" y="56"/>
                      </a:lnTo>
                      <a:lnTo>
                        <a:pt x="333" y="54"/>
                      </a:lnTo>
                      <a:lnTo>
                        <a:pt x="328" y="54"/>
                      </a:lnTo>
                      <a:lnTo>
                        <a:pt x="337" y="5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1298" y="2556"/>
                <a:ext cx="17" cy="16"/>
              </a:xfrm>
              <a:custGeom>
                <a:avLst/>
                <a:gdLst>
                  <a:gd name="T0" fmla="*/ 65 w 70"/>
                  <a:gd name="T1" fmla="*/ 36 h 66"/>
                  <a:gd name="T2" fmla="*/ 33 w 70"/>
                  <a:gd name="T3" fmla="*/ 66 h 66"/>
                  <a:gd name="T4" fmla="*/ 36 w 70"/>
                  <a:gd name="T5" fmla="*/ 66 h 66"/>
                  <a:gd name="T6" fmla="*/ 41 w 70"/>
                  <a:gd name="T7" fmla="*/ 66 h 66"/>
                  <a:gd name="T8" fmla="*/ 45 w 70"/>
                  <a:gd name="T9" fmla="*/ 66 h 66"/>
                  <a:gd name="T10" fmla="*/ 51 w 70"/>
                  <a:gd name="T11" fmla="*/ 66 h 66"/>
                  <a:gd name="T12" fmla="*/ 56 w 70"/>
                  <a:gd name="T13" fmla="*/ 66 h 66"/>
                  <a:gd name="T14" fmla="*/ 60 w 70"/>
                  <a:gd name="T15" fmla="*/ 66 h 66"/>
                  <a:gd name="T16" fmla="*/ 66 w 70"/>
                  <a:gd name="T17" fmla="*/ 66 h 66"/>
                  <a:gd name="T18" fmla="*/ 70 w 70"/>
                  <a:gd name="T19" fmla="*/ 66 h 66"/>
                  <a:gd name="T20" fmla="*/ 70 w 70"/>
                  <a:gd name="T21" fmla="*/ 0 h 66"/>
                  <a:gd name="T22" fmla="*/ 66 w 70"/>
                  <a:gd name="T23" fmla="*/ 0 h 66"/>
                  <a:gd name="T24" fmla="*/ 60 w 70"/>
                  <a:gd name="T25" fmla="*/ 0 h 66"/>
                  <a:gd name="T26" fmla="*/ 56 w 70"/>
                  <a:gd name="T27" fmla="*/ 0 h 66"/>
                  <a:gd name="T28" fmla="*/ 51 w 70"/>
                  <a:gd name="T29" fmla="*/ 0 h 66"/>
                  <a:gd name="T30" fmla="*/ 45 w 70"/>
                  <a:gd name="T31" fmla="*/ 0 h 66"/>
                  <a:gd name="T32" fmla="*/ 41 w 70"/>
                  <a:gd name="T33" fmla="*/ 0 h 66"/>
                  <a:gd name="T34" fmla="*/ 36 w 70"/>
                  <a:gd name="T35" fmla="*/ 0 h 66"/>
                  <a:gd name="T36" fmla="*/ 33 w 70"/>
                  <a:gd name="T37" fmla="*/ 0 h 66"/>
                  <a:gd name="T38" fmla="*/ 0 w 70"/>
                  <a:gd name="T39" fmla="*/ 28 h 66"/>
                  <a:gd name="T40" fmla="*/ 33 w 70"/>
                  <a:gd name="T41" fmla="*/ 0 h 66"/>
                  <a:gd name="T42" fmla="*/ 3 w 70"/>
                  <a:gd name="T43" fmla="*/ 0 h 66"/>
                  <a:gd name="T44" fmla="*/ 0 w 70"/>
                  <a:gd name="T45" fmla="*/ 28 h 66"/>
                  <a:gd name="T46" fmla="*/ 65 w 70"/>
                  <a:gd name="T47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66">
                    <a:moveTo>
                      <a:pt x="65" y="36"/>
                    </a:moveTo>
                    <a:lnTo>
                      <a:pt x="33" y="66"/>
                    </a:lnTo>
                    <a:lnTo>
                      <a:pt x="36" y="66"/>
                    </a:lnTo>
                    <a:lnTo>
                      <a:pt x="41" y="66"/>
                    </a:lnTo>
                    <a:lnTo>
                      <a:pt x="45" y="66"/>
                    </a:lnTo>
                    <a:lnTo>
                      <a:pt x="51" y="66"/>
                    </a:lnTo>
                    <a:lnTo>
                      <a:pt x="56" y="66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70" y="66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0" y="28"/>
                    </a:lnTo>
                    <a:lnTo>
                      <a:pt x="33" y="0"/>
                    </a:lnTo>
                    <a:lnTo>
                      <a:pt x="3" y="0"/>
                    </a:lnTo>
                    <a:lnTo>
                      <a:pt x="0" y="28"/>
                    </a:lnTo>
                    <a:lnTo>
                      <a:pt x="65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84" name="Group 283"/>
              <p:cNvGrpSpPr>
                <a:grpSpLocks/>
              </p:cNvGrpSpPr>
              <p:nvPr/>
            </p:nvGrpSpPr>
            <p:grpSpPr bwMode="auto">
              <a:xfrm>
                <a:off x="1124" y="2110"/>
                <a:ext cx="1471" cy="1528"/>
                <a:chOff x="1124" y="2110"/>
                <a:chExt cx="1471" cy="1528"/>
              </a:xfrm>
            </p:grpSpPr>
            <p:sp>
              <p:nvSpPr>
                <p:cNvPr id="724" name="Freeform 723"/>
                <p:cNvSpPr>
                  <a:spLocks/>
                </p:cNvSpPr>
                <p:nvPr/>
              </p:nvSpPr>
              <p:spPr bwMode="auto">
                <a:xfrm>
                  <a:off x="1297" y="2110"/>
                  <a:ext cx="144" cy="187"/>
                </a:xfrm>
                <a:custGeom>
                  <a:avLst/>
                  <a:gdLst>
                    <a:gd name="T0" fmla="*/ 48 w 575"/>
                    <a:gd name="T1" fmla="*/ 746 h 746"/>
                    <a:gd name="T2" fmla="*/ 166 w 575"/>
                    <a:gd name="T3" fmla="*/ 687 h 746"/>
                    <a:gd name="T4" fmla="*/ 228 w 575"/>
                    <a:gd name="T5" fmla="*/ 651 h 746"/>
                    <a:gd name="T6" fmla="*/ 291 w 575"/>
                    <a:gd name="T7" fmla="*/ 612 h 746"/>
                    <a:gd name="T8" fmla="*/ 351 w 575"/>
                    <a:gd name="T9" fmla="*/ 570 h 746"/>
                    <a:gd name="T10" fmla="*/ 408 w 575"/>
                    <a:gd name="T11" fmla="*/ 525 h 746"/>
                    <a:gd name="T12" fmla="*/ 460 w 575"/>
                    <a:gd name="T13" fmla="*/ 477 h 746"/>
                    <a:gd name="T14" fmla="*/ 504 w 575"/>
                    <a:gd name="T15" fmla="*/ 428 h 746"/>
                    <a:gd name="T16" fmla="*/ 539 w 575"/>
                    <a:gd name="T17" fmla="*/ 376 h 746"/>
                    <a:gd name="T18" fmla="*/ 554 w 575"/>
                    <a:gd name="T19" fmla="*/ 349 h 746"/>
                    <a:gd name="T20" fmla="*/ 564 w 575"/>
                    <a:gd name="T21" fmla="*/ 320 h 746"/>
                    <a:gd name="T22" fmla="*/ 571 w 575"/>
                    <a:gd name="T23" fmla="*/ 292 h 746"/>
                    <a:gd name="T24" fmla="*/ 575 w 575"/>
                    <a:gd name="T25" fmla="*/ 262 h 746"/>
                    <a:gd name="T26" fmla="*/ 573 w 575"/>
                    <a:gd name="T27" fmla="*/ 234 h 746"/>
                    <a:gd name="T28" fmla="*/ 568 w 575"/>
                    <a:gd name="T29" fmla="*/ 204 h 746"/>
                    <a:gd name="T30" fmla="*/ 556 w 575"/>
                    <a:gd name="T31" fmla="*/ 175 h 746"/>
                    <a:gd name="T32" fmla="*/ 540 w 575"/>
                    <a:gd name="T33" fmla="*/ 146 h 746"/>
                    <a:gd name="T34" fmla="*/ 520 w 575"/>
                    <a:gd name="T35" fmla="*/ 120 h 746"/>
                    <a:gd name="T36" fmla="*/ 494 w 575"/>
                    <a:gd name="T37" fmla="*/ 94 h 746"/>
                    <a:gd name="T38" fmla="*/ 463 w 575"/>
                    <a:gd name="T39" fmla="*/ 69 h 746"/>
                    <a:gd name="T40" fmla="*/ 427 w 575"/>
                    <a:gd name="T41" fmla="*/ 45 h 746"/>
                    <a:gd name="T42" fmla="*/ 386 w 575"/>
                    <a:gd name="T43" fmla="*/ 23 h 746"/>
                    <a:gd name="T44" fmla="*/ 339 w 575"/>
                    <a:gd name="T45" fmla="*/ 0 h 746"/>
                    <a:gd name="T46" fmla="*/ 335 w 575"/>
                    <a:gd name="T47" fmla="*/ 70 h 746"/>
                    <a:gd name="T48" fmla="*/ 376 w 575"/>
                    <a:gd name="T49" fmla="*/ 91 h 746"/>
                    <a:gd name="T50" fmla="*/ 409 w 575"/>
                    <a:gd name="T51" fmla="*/ 111 h 746"/>
                    <a:gd name="T52" fmla="*/ 437 w 575"/>
                    <a:gd name="T53" fmla="*/ 133 h 746"/>
                    <a:gd name="T54" fmla="*/ 461 w 575"/>
                    <a:gd name="T55" fmla="*/ 153 h 746"/>
                    <a:gd name="T56" fmla="*/ 478 w 575"/>
                    <a:gd name="T57" fmla="*/ 174 h 746"/>
                    <a:gd name="T58" fmla="*/ 492 w 575"/>
                    <a:gd name="T59" fmla="*/ 193 h 746"/>
                    <a:gd name="T60" fmla="*/ 501 w 575"/>
                    <a:gd name="T61" fmla="*/ 212 h 746"/>
                    <a:gd name="T62" fmla="*/ 506 w 575"/>
                    <a:gd name="T63" fmla="*/ 232 h 746"/>
                    <a:gd name="T64" fmla="*/ 509 w 575"/>
                    <a:gd name="T65" fmla="*/ 251 h 746"/>
                    <a:gd name="T66" fmla="*/ 509 w 575"/>
                    <a:gd name="T67" fmla="*/ 270 h 746"/>
                    <a:gd name="T68" fmla="*/ 505 w 575"/>
                    <a:gd name="T69" fmla="*/ 291 h 746"/>
                    <a:gd name="T70" fmla="*/ 498 w 575"/>
                    <a:gd name="T71" fmla="*/ 311 h 746"/>
                    <a:gd name="T72" fmla="*/ 488 w 575"/>
                    <a:gd name="T73" fmla="*/ 333 h 746"/>
                    <a:gd name="T74" fmla="*/ 469 w 575"/>
                    <a:gd name="T75" fmla="*/ 364 h 746"/>
                    <a:gd name="T76" fmla="*/ 434 w 575"/>
                    <a:gd name="T77" fmla="*/ 409 h 746"/>
                    <a:gd name="T78" fmla="*/ 391 w 575"/>
                    <a:gd name="T79" fmla="*/ 453 h 746"/>
                    <a:gd name="T80" fmla="*/ 339 w 575"/>
                    <a:gd name="T81" fmla="*/ 496 h 746"/>
                    <a:gd name="T82" fmla="*/ 284 w 575"/>
                    <a:gd name="T83" fmla="*/ 537 h 746"/>
                    <a:gd name="T84" fmla="*/ 225 w 575"/>
                    <a:gd name="T85" fmla="*/ 576 h 746"/>
                    <a:gd name="T86" fmla="*/ 163 w 575"/>
                    <a:gd name="T87" fmla="*/ 612 h 746"/>
                    <a:gd name="T88" fmla="*/ 75 w 575"/>
                    <a:gd name="T89" fmla="*/ 660 h 746"/>
                    <a:gd name="T90" fmla="*/ 1 w 575"/>
                    <a:gd name="T91" fmla="*/ 718 h 746"/>
                    <a:gd name="T92" fmla="*/ 0 w 575"/>
                    <a:gd name="T93" fmla="*/ 696 h 746"/>
                    <a:gd name="T94" fmla="*/ 67 w 575"/>
                    <a:gd name="T95" fmla="*/ 715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75" h="746">
                      <a:moveTo>
                        <a:pt x="67" y="715"/>
                      </a:moveTo>
                      <a:lnTo>
                        <a:pt x="48" y="746"/>
                      </a:lnTo>
                      <a:lnTo>
                        <a:pt x="104" y="719"/>
                      </a:lnTo>
                      <a:lnTo>
                        <a:pt x="166" y="687"/>
                      </a:lnTo>
                      <a:lnTo>
                        <a:pt x="196" y="670"/>
                      </a:lnTo>
                      <a:lnTo>
                        <a:pt x="228" y="651"/>
                      </a:lnTo>
                      <a:lnTo>
                        <a:pt x="259" y="631"/>
                      </a:lnTo>
                      <a:lnTo>
                        <a:pt x="291" y="612"/>
                      </a:lnTo>
                      <a:lnTo>
                        <a:pt x="321" y="592"/>
                      </a:lnTo>
                      <a:lnTo>
                        <a:pt x="351" y="570"/>
                      </a:lnTo>
                      <a:lnTo>
                        <a:pt x="380" y="547"/>
                      </a:lnTo>
                      <a:lnTo>
                        <a:pt x="408" y="525"/>
                      </a:lnTo>
                      <a:lnTo>
                        <a:pt x="435" y="502"/>
                      </a:lnTo>
                      <a:lnTo>
                        <a:pt x="460" y="477"/>
                      </a:lnTo>
                      <a:lnTo>
                        <a:pt x="483" y="453"/>
                      </a:lnTo>
                      <a:lnTo>
                        <a:pt x="504" y="428"/>
                      </a:lnTo>
                      <a:lnTo>
                        <a:pt x="523" y="402"/>
                      </a:lnTo>
                      <a:lnTo>
                        <a:pt x="539" y="376"/>
                      </a:lnTo>
                      <a:lnTo>
                        <a:pt x="547" y="362"/>
                      </a:lnTo>
                      <a:lnTo>
                        <a:pt x="554" y="349"/>
                      </a:lnTo>
                      <a:lnTo>
                        <a:pt x="560" y="335"/>
                      </a:lnTo>
                      <a:lnTo>
                        <a:pt x="564" y="320"/>
                      </a:lnTo>
                      <a:lnTo>
                        <a:pt x="569" y="307"/>
                      </a:lnTo>
                      <a:lnTo>
                        <a:pt x="571" y="292"/>
                      </a:lnTo>
                      <a:lnTo>
                        <a:pt x="573" y="277"/>
                      </a:lnTo>
                      <a:lnTo>
                        <a:pt x="575" y="262"/>
                      </a:lnTo>
                      <a:lnTo>
                        <a:pt x="575" y="249"/>
                      </a:lnTo>
                      <a:lnTo>
                        <a:pt x="573" y="234"/>
                      </a:lnTo>
                      <a:lnTo>
                        <a:pt x="571" y="219"/>
                      </a:lnTo>
                      <a:lnTo>
                        <a:pt x="568" y="204"/>
                      </a:lnTo>
                      <a:lnTo>
                        <a:pt x="562" y="190"/>
                      </a:lnTo>
                      <a:lnTo>
                        <a:pt x="556" y="175"/>
                      </a:lnTo>
                      <a:lnTo>
                        <a:pt x="548" y="161"/>
                      </a:lnTo>
                      <a:lnTo>
                        <a:pt x="540" y="146"/>
                      </a:lnTo>
                      <a:lnTo>
                        <a:pt x="530" y="133"/>
                      </a:lnTo>
                      <a:lnTo>
                        <a:pt x="520" y="120"/>
                      </a:lnTo>
                      <a:lnTo>
                        <a:pt x="508" y="107"/>
                      </a:lnTo>
                      <a:lnTo>
                        <a:pt x="494" y="94"/>
                      </a:lnTo>
                      <a:lnTo>
                        <a:pt x="479" y="82"/>
                      </a:lnTo>
                      <a:lnTo>
                        <a:pt x="463" y="69"/>
                      </a:lnTo>
                      <a:lnTo>
                        <a:pt x="446" y="57"/>
                      </a:lnTo>
                      <a:lnTo>
                        <a:pt x="427" y="45"/>
                      </a:lnTo>
                      <a:lnTo>
                        <a:pt x="408" y="34"/>
                      </a:lnTo>
                      <a:lnTo>
                        <a:pt x="386" y="23"/>
                      </a:lnTo>
                      <a:lnTo>
                        <a:pt x="363" y="11"/>
                      </a:lnTo>
                      <a:lnTo>
                        <a:pt x="339" y="0"/>
                      </a:lnTo>
                      <a:lnTo>
                        <a:pt x="313" y="60"/>
                      </a:lnTo>
                      <a:lnTo>
                        <a:pt x="335" y="70"/>
                      </a:lnTo>
                      <a:lnTo>
                        <a:pt x="356" y="81"/>
                      </a:lnTo>
                      <a:lnTo>
                        <a:pt x="376" y="91"/>
                      </a:lnTo>
                      <a:lnTo>
                        <a:pt x="393" y="101"/>
                      </a:lnTo>
                      <a:lnTo>
                        <a:pt x="409" y="111"/>
                      </a:lnTo>
                      <a:lnTo>
                        <a:pt x="425" y="123"/>
                      </a:lnTo>
                      <a:lnTo>
                        <a:pt x="437" y="133"/>
                      </a:lnTo>
                      <a:lnTo>
                        <a:pt x="450" y="143"/>
                      </a:lnTo>
                      <a:lnTo>
                        <a:pt x="461" y="153"/>
                      </a:lnTo>
                      <a:lnTo>
                        <a:pt x="470" y="163"/>
                      </a:lnTo>
                      <a:lnTo>
                        <a:pt x="478" y="174"/>
                      </a:lnTo>
                      <a:lnTo>
                        <a:pt x="486" y="184"/>
                      </a:lnTo>
                      <a:lnTo>
                        <a:pt x="492" y="193"/>
                      </a:lnTo>
                      <a:lnTo>
                        <a:pt x="497" y="203"/>
                      </a:lnTo>
                      <a:lnTo>
                        <a:pt x="501" y="212"/>
                      </a:lnTo>
                      <a:lnTo>
                        <a:pt x="504" y="223"/>
                      </a:lnTo>
                      <a:lnTo>
                        <a:pt x="506" y="232"/>
                      </a:lnTo>
                      <a:lnTo>
                        <a:pt x="508" y="242"/>
                      </a:lnTo>
                      <a:lnTo>
                        <a:pt x="509" y="251"/>
                      </a:lnTo>
                      <a:lnTo>
                        <a:pt x="509" y="261"/>
                      </a:lnTo>
                      <a:lnTo>
                        <a:pt x="509" y="270"/>
                      </a:lnTo>
                      <a:lnTo>
                        <a:pt x="506" y="280"/>
                      </a:lnTo>
                      <a:lnTo>
                        <a:pt x="505" y="291"/>
                      </a:lnTo>
                      <a:lnTo>
                        <a:pt x="502" y="301"/>
                      </a:lnTo>
                      <a:lnTo>
                        <a:pt x="498" y="311"/>
                      </a:lnTo>
                      <a:lnTo>
                        <a:pt x="494" y="321"/>
                      </a:lnTo>
                      <a:lnTo>
                        <a:pt x="488" y="333"/>
                      </a:lnTo>
                      <a:lnTo>
                        <a:pt x="484" y="343"/>
                      </a:lnTo>
                      <a:lnTo>
                        <a:pt x="469" y="364"/>
                      </a:lnTo>
                      <a:lnTo>
                        <a:pt x="453" y="387"/>
                      </a:lnTo>
                      <a:lnTo>
                        <a:pt x="434" y="409"/>
                      </a:lnTo>
                      <a:lnTo>
                        <a:pt x="413" y="431"/>
                      </a:lnTo>
                      <a:lnTo>
                        <a:pt x="391" y="453"/>
                      </a:lnTo>
                      <a:lnTo>
                        <a:pt x="366" y="475"/>
                      </a:lnTo>
                      <a:lnTo>
                        <a:pt x="339" y="496"/>
                      </a:lnTo>
                      <a:lnTo>
                        <a:pt x="312" y="517"/>
                      </a:lnTo>
                      <a:lnTo>
                        <a:pt x="284" y="537"/>
                      </a:lnTo>
                      <a:lnTo>
                        <a:pt x="254" y="558"/>
                      </a:lnTo>
                      <a:lnTo>
                        <a:pt x="225" y="576"/>
                      </a:lnTo>
                      <a:lnTo>
                        <a:pt x="194" y="595"/>
                      </a:lnTo>
                      <a:lnTo>
                        <a:pt x="163" y="612"/>
                      </a:lnTo>
                      <a:lnTo>
                        <a:pt x="134" y="629"/>
                      </a:lnTo>
                      <a:lnTo>
                        <a:pt x="75" y="660"/>
                      </a:lnTo>
                      <a:lnTo>
                        <a:pt x="20" y="687"/>
                      </a:lnTo>
                      <a:lnTo>
                        <a:pt x="1" y="718"/>
                      </a:lnTo>
                      <a:lnTo>
                        <a:pt x="20" y="687"/>
                      </a:lnTo>
                      <a:lnTo>
                        <a:pt x="0" y="696"/>
                      </a:lnTo>
                      <a:lnTo>
                        <a:pt x="1" y="718"/>
                      </a:lnTo>
                      <a:lnTo>
                        <a:pt x="67" y="7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5" name="Freeform 724"/>
                <p:cNvSpPr>
                  <a:spLocks/>
                </p:cNvSpPr>
                <p:nvPr/>
              </p:nvSpPr>
              <p:spPr bwMode="auto">
                <a:xfrm>
                  <a:off x="1298" y="2289"/>
                  <a:ext cx="28" cy="90"/>
                </a:xfrm>
                <a:custGeom>
                  <a:avLst/>
                  <a:gdLst>
                    <a:gd name="T0" fmla="*/ 112 w 112"/>
                    <a:gd name="T1" fmla="*/ 349 h 359"/>
                    <a:gd name="T2" fmla="*/ 110 w 112"/>
                    <a:gd name="T3" fmla="*/ 340 h 359"/>
                    <a:gd name="T4" fmla="*/ 98 w 112"/>
                    <a:gd name="T5" fmla="*/ 298 h 359"/>
                    <a:gd name="T6" fmla="*/ 89 w 112"/>
                    <a:gd name="T7" fmla="*/ 265 h 359"/>
                    <a:gd name="T8" fmla="*/ 82 w 112"/>
                    <a:gd name="T9" fmla="*/ 235 h 359"/>
                    <a:gd name="T10" fmla="*/ 77 w 112"/>
                    <a:gd name="T11" fmla="*/ 207 h 359"/>
                    <a:gd name="T12" fmla="*/ 74 w 112"/>
                    <a:gd name="T13" fmla="*/ 173 h 359"/>
                    <a:gd name="T14" fmla="*/ 70 w 112"/>
                    <a:gd name="T15" fmla="*/ 130 h 359"/>
                    <a:gd name="T16" fmla="*/ 68 w 112"/>
                    <a:gd name="T17" fmla="*/ 74 h 359"/>
                    <a:gd name="T18" fmla="*/ 66 w 112"/>
                    <a:gd name="T19" fmla="*/ 0 h 359"/>
                    <a:gd name="T20" fmla="*/ 0 w 112"/>
                    <a:gd name="T21" fmla="*/ 3 h 359"/>
                    <a:gd name="T22" fmla="*/ 2 w 112"/>
                    <a:gd name="T23" fmla="*/ 76 h 359"/>
                    <a:gd name="T24" fmla="*/ 6 w 112"/>
                    <a:gd name="T25" fmla="*/ 133 h 359"/>
                    <a:gd name="T26" fmla="*/ 8 w 112"/>
                    <a:gd name="T27" fmla="*/ 179 h 359"/>
                    <a:gd name="T28" fmla="*/ 12 w 112"/>
                    <a:gd name="T29" fmla="*/ 216 h 359"/>
                    <a:gd name="T30" fmla="*/ 17 w 112"/>
                    <a:gd name="T31" fmla="*/ 249 h 359"/>
                    <a:gd name="T32" fmla="*/ 25 w 112"/>
                    <a:gd name="T33" fmla="*/ 281 h 359"/>
                    <a:gd name="T34" fmla="*/ 35 w 112"/>
                    <a:gd name="T35" fmla="*/ 316 h 359"/>
                    <a:gd name="T36" fmla="*/ 48 w 112"/>
                    <a:gd name="T37" fmla="*/ 359 h 359"/>
                    <a:gd name="T38" fmla="*/ 47 w 112"/>
                    <a:gd name="T39" fmla="*/ 349 h 359"/>
                    <a:gd name="T40" fmla="*/ 112 w 112"/>
                    <a:gd name="T41" fmla="*/ 349 h 359"/>
                    <a:gd name="T42" fmla="*/ 112 w 112"/>
                    <a:gd name="T43" fmla="*/ 344 h 359"/>
                    <a:gd name="T44" fmla="*/ 110 w 112"/>
                    <a:gd name="T45" fmla="*/ 340 h 359"/>
                    <a:gd name="T46" fmla="*/ 112 w 112"/>
                    <a:gd name="T47" fmla="*/ 349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2" h="359">
                      <a:moveTo>
                        <a:pt x="112" y="349"/>
                      </a:moveTo>
                      <a:lnTo>
                        <a:pt x="110" y="340"/>
                      </a:lnTo>
                      <a:lnTo>
                        <a:pt x="98" y="298"/>
                      </a:lnTo>
                      <a:lnTo>
                        <a:pt x="89" y="265"/>
                      </a:lnTo>
                      <a:lnTo>
                        <a:pt x="82" y="235"/>
                      </a:lnTo>
                      <a:lnTo>
                        <a:pt x="77" y="207"/>
                      </a:lnTo>
                      <a:lnTo>
                        <a:pt x="74" y="173"/>
                      </a:lnTo>
                      <a:lnTo>
                        <a:pt x="70" y="130"/>
                      </a:lnTo>
                      <a:lnTo>
                        <a:pt x="68" y="74"/>
                      </a:lnTo>
                      <a:lnTo>
                        <a:pt x="66" y="0"/>
                      </a:lnTo>
                      <a:lnTo>
                        <a:pt x="0" y="3"/>
                      </a:lnTo>
                      <a:lnTo>
                        <a:pt x="2" y="76"/>
                      </a:lnTo>
                      <a:lnTo>
                        <a:pt x="6" y="133"/>
                      </a:lnTo>
                      <a:lnTo>
                        <a:pt x="8" y="179"/>
                      </a:lnTo>
                      <a:lnTo>
                        <a:pt x="12" y="216"/>
                      </a:lnTo>
                      <a:lnTo>
                        <a:pt x="17" y="249"/>
                      </a:lnTo>
                      <a:lnTo>
                        <a:pt x="25" y="281"/>
                      </a:lnTo>
                      <a:lnTo>
                        <a:pt x="35" y="316"/>
                      </a:lnTo>
                      <a:lnTo>
                        <a:pt x="48" y="359"/>
                      </a:lnTo>
                      <a:lnTo>
                        <a:pt x="47" y="349"/>
                      </a:lnTo>
                      <a:lnTo>
                        <a:pt x="112" y="349"/>
                      </a:lnTo>
                      <a:lnTo>
                        <a:pt x="112" y="344"/>
                      </a:lnTo>
                      <a:lnTo>
                        <a:pt x="110" y="340"/>
                      </a:lnTo>
                      <a:lnTo>
                        <a:pt x="112" y="3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6" name="Freeform 725"/>
                <p:cNvSpPr>
                  <a:spLocks/>
                </p:cNvSpPr>
                <p:nvPr/>
              </p:nvSpPr>
              <p:spPr bwMode="auto">
                <a:xfrm>
                  <a:off x="1293" y="2376"/>
                  <a:ext cx="37" cy="128"/>
                </a:xfrm>
                <a:custGeom>
                  <a:avLst/>
                  <a:gdLst>
                    <a:gd name="T0" fmla="*/ 145 w 149"/>
                    <a:gd name="T1" fmla="*/ 504 h 511"/>
                    <a:gd name="T2" fmla="*/ 143 w 149"/>
                    <a:gd name="T3" fmla="*/ 479 h 511"/>
                    <a:gd name="T4" fmla="*/ 127 w 149"/>
                    <a:gd name="T5" fmla="*/ 452 h 511"/>
                    <a:gd name="T6" fmla="*/ 115 w 149"/>
                    <a:gd name="T7" fmla="*/ 427 h 511"/>
                    <a:gd name="T8" fmla="*/ 103 w 149"/>
                    <a:gd name="T9" fmla="*/ 404 h 511"/>
                    <a:gd name="T10" fmla="*/ 93 w 149"/>
                    <a:gd name="T11" fmla="*/ 383 h 511"/>
                    <a:gd name="T12" fmla="*/ 85 w 149"/>
                    <a:gd name="T13" fmla="*/ 365 h 511"/>
                    <a:gd name="T14" fmla="*/ 79 w 149"/>
                    <a:gd name="T15" fmla="*/ 348 h 511"/>
                    <a:gd name="T16" fmla="*/ 74 w 149"/>
                    <a:gd name="T17" fmla="*/ 332 h 511"/>
                    <a:gd name="T18" fmla="*/ 70 w 149"/>
                    <a:gd name="T19" fmla="*/ 318 h 511"/>
                    <a:gd name="T20" fmla="*/ 68 w 149"/>
                    <a:gd name="T21" fmla="*/ 307 h 511"/>
                    <a:gd name="T22" fmla="*/ 66 w 149"/>
                    <a:gd name="T23" fmla="*/ 295 h 511"/>
                    <a:gd name="T24" fmla="*/ 66 w 149"/>
                    <a:gd name="T25" fmla="*/ 286 h 511"/>
                    <a:gd name="T26" fmla="*/ 66 w 149"/>
                    <a:gd name="T27" fmla="*/ 277 h 511"/>
                    <a:gd name="T28" fmla="*/ 66 w 149"/>
                    <a:gd name="T29" fmla="*/ 270 h 511"/>
                    <a:gd name="T30" fmla="*/ 68 w 149"/>
                    <a:gd name="T31" fmla="*/ 262 h 511"/>
                    <a:gd name="T32" fmla="*/ 69 w 149"/>
                    <a:gd name="T33" fmla="*/ 254 h 511"/>
                    <a:gd name="T34" fmla="*/ 71 w 149"/>
                    <a:gd name="T35" fmla="*/ 249 h 511"/>
                    <a:gd name="T36" fmla="*/ 87 w 149"/>
                    <a:gd name="T37" fmla="*/ 211 h 511"/>
                    <a:gd name="T38" fmla="*/ 107 w 149"/>
                    <a:gd name="T39" fmla="*/ 165 h 511"/>
                    <a:gd name="T40" fmla="*/ 111 w 149"/>
                    <a:gd name="T41" fmla="*/ 148 h 511"/>
                    <a:gd name="T42" fmla="*/ 116 w 149"/>
                    <a:gd name="T43" fmla="*/ 132 h 511"/>
                    <a:gd name="T44" fmla="*/ 120 w 149"/>
                    <a:gd name="T45" fmla="*/ 114 h 511"/>
                    <a:gd name="T46" fmla="*/ 124 w 149"/>
                    <a:gd name="T47" fmla="*/ 94 h 511"/>
                    <a:gd name="T48" fmla="*/ 126 w 149"/>
                    <a:gd name="T49" fmla="*/ 74 h 511"/>
                    <a:gd name="T50" fmla="*/ 128 w 149"/>
                    <a:gd name="T51" fmla="*/ 51 h 511"/>
                    <a:gd name="T52" fmla="*/ 129 w 149"/>
                    <a:gd name="T53" fmla="*/ 27 h 511"/>
                    <a:gd name="T54" fmla="*/ 130 w 149"/>
                    <a:gd name="T55" fmla="*/ 0 h 511"/>
                    <a:gd name="T56" fmla="*/ 65 w 149"/>
                    <a:gd name="T57" fmla="*/ 0 h 511"/>
                    <a:gd name="T58" fmla="*/ 63 w 149"/>
                    <a:gd name="T59" fmla="*/ 24 h 511"/>
                    <a:gd name="T60" fmla="*/ 62 w 149"/>
                    <a:gd name="T61" fmla="*/ 47 h 511"/>
                    <a:gd name="T62" fmla="*/ 61 w 149"/>
                    <a:gd name="T63" fmla="*/ 67 h 511"/>
                    <a:gd name="T64" fmla="*/ 59 w 149"/>
                    <a:gd name="T65" fmla="*/ 84 h 511"/>
                    <a:gd name="T66" fmla="*/ 55 w 149"/>
                    <a:gd name="T67" fmla="*/ 101 h 511"/>
                    <a:gd name="T68" fmla="*/ 52 w 149"/>
                    <a:gd name="T69" fmla="*/ 116 h 511"/>
                    <a:gd name="T70" fmla="*/ 49 w 149"/>
                    <a:gd name="T71" fmla="*/ 129 h 511"/>
                    <a:gd name="T72" fmla="*/ 45 w 149"/>
                    <a:gd name="T73" fmla="*/ 141 h 511"/>
                    <a:gd name="T74" fmla="*/ 26 w 149"/>
                    <a:gd name="T75" fmla="*/ 186 h 511"/>
                    <a:gd name="T76" fmla="*/ 10 w 149"/>
                    <a:gd name="T77" fmla="*/ 224 h 511"/>
                    <a:gd name="T78" fmla="*/ 5 w 149"/>
                    <a:gd name="T79" fmla="*/ 237 h 511"/>
                    <a:gd name="T80" fmla="*/ 3 w 149"/>
                    <a:gd name="T81" fmla="*/ 249 h 511"/>
                    <a:gd name="T82" fmla="*/ 1 w 149"/>
                    <a:gd name="T83" fmla="*/ 261 h 511"/>
                    <a:gd name="T84" fmla="*/ 0 w 149"/>
                    <a:gd name="T85" fmla="*/ 275 h 511"/>
                    <a:gd name="T86" fmla="*/ 0 w 149"/>
                    <a:gd name="T87" fmla="*/ 288 h 511"/>
                    <a:gd name="T88" fmla="*/ 1 w 149"/>
                    <a:gd name="T89" fmla="*/ 303 h 511"/>
                    <a:gd name="T90" fmla="*/ 3 w 149"/>
                    <a:gd name="T91" fmla="*/ 318 h 511"/>
                    <a:gd name="T92" fmla="*/ 7 w 149"/>
                    <a:gd name="T93" fmla="*/ 334 h 511"/>
                    <a:gd name="T94" fmla="*/ 11 w 149"/>
                    <a:gd name="T95" fmla="*/ 351 h 511"/>
                    <a:gd name="T96" fmla="*/ 17 w 149"/>
                    <a:gd name="T97" fmla="*/ 369 h 511"/>
                    <a:gd name="T98" fmla="*/ 25 w 149"/>
                    <a:gd name="T99" fmla="*/ 388 h 511"/>
                    <a:gd name="T100" fmla="*/ 33 w 149"/>
                    <a:gd name="T101" fmla="*/ 410 h 511"/>
                    <a:gd name="T102" fmla="*/ 44 w 149"/>
                    <a:gd name="T103" fmla="*/ 432 h 511"/>
                    <a:gd name="T104" fmla="*/ 55 w 149"/>
                    <a:gd name="T105" fmla="*/ 457 h 511"/>
                    <a:gd name="T106" fmla="*/ 69 w 149"/>
                    <a:gd name="T107" fmla="*/ 483 h 511"/>
                    <a:gd name="T108" fmla="*/ 85 w 149"/>
                    <a:gd name="T109" fmla="*/ 511 h 511"/>
                    <a:gd name="T110" fmla="*/ 82 w 149"/>
                    <a:gd name="T111" fmla="*/ 486 h 511"/>
                    <a:gd name="T112" fmla="*/ 145 w 149"/>
                    <a:gd name="T113" fmla="*/ 504 h 511"/>
                    <a:gd name="T114" fmla="*/ 149 w 149"/>
                    <a:gd name="T115" fmla="*/ 492 h 511"/>
                    <a:gd name="T116" fmla="*/ 143 w 149"/>
                    <a:gd name="T117" fmla="*/ 479 h 511"/>
                    <a:gd name="T118" fmla="*/ 145 w 149"/>
                    <a:gd name="T119" fmla="*/ 504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9" h="511">
                      <a:moveTo>
                        <a:pt x="145" y="504"/>
                      </a:moveTo>
                      <a:lnTo>
                        <a:pt x="143" y="479"/>
                      </a:lnTo>
                      <a:lnTo>
                        <a:pt x="127" y="452"/>
                      </a:lnTo>
                      <a:lnTo>
                        <a:pt x="115" y="427"/>
                      </a:lnTo>
                      <a:lnTo>
                        <a:pt x="103" y="404"/>
                      </a:lnTo>
                      <a:lnTo>
                        <a:pt x="93" y="383"/>
                      </a:lnTo>
                      <a:lnTo>
                        <a:pt x="85" y="365"/>
                      </a:lnTo>
                      <a:lnTo>
                        <a:pt x="79" y="348"/>
                      </a:lnTo>
                      <a:lnTo>
                        <a:pt x="74" y="332"/>
                      </a:lnTo>
                      <a:lnTo>
                        <a:pt x="70" y="318"/>
                      </a:lnTo>
                      <a:lnTo>
                        <a:pt x="68" y="307"/>
                      </a:lnTo>
                      <a:lnTo>
                        <a:pt x="66" y="295"/>
                      </a:lnTo>
                      <a:lnTo>
                        <a:pt x="66" y="286"/>
                      </a:lnTo>
                      <a:lnTo>
                        <a:pt x="66" y="277"/>
                      </a:lnTo>
                      <a:lnTo>
                        <a:pt x="66" y="270"/>
                      </a:lnTo>
                      <a:lnTo>
                        <a:pt x="68" y="262"/>
                      </a:lnTo>
                      <a:lnTo>
                        <a:pt x="69" y="254"/>
                      </a:lnTo>
                      <a:lnTo>
                        <a:pt x="71" y="249"/>
                      </a:lnTo>
                      <a:lnTo>
                        <a:pt x="87" y="211"/>
                      </a:lnTo>
                      <a:lnTo>
                        <a:pt x="107" y="165"/>
                      </a:lnTo>
                      <a:lnTo>
                        <a:pt x="111" y="148"/>
                      </a:lnTo>
                      <a:lnTo>
                        <a:pt x="116" y="132"/>
                      </a:lnTo>
                      <a:lnTo>
                        <a:pt x="120" y="114"/>
                      </a:lnTo>
                      <a:lnTo>
                        <a:pt x="124" y="94"/>
                      </a:lnTo>
                      <a:lnTo>
                        <a:pt x="126" y="74"/>
                      </a:lnTo>
                      <a:lnTo>
                        <a:pt x="128" y="51"/>
                      </a:lnTo>
                      <a:lnTo>
                        <a:pt x="129" y="27"/>
                      </a:lnTo>
                      <a:lnTo>
                        <a:pt x="130" y="0"/>
                      </a:lnTo>
                      <a:lnTo>
                        <a:pt x="65" y="0"/>
                      </a:lnTo>
                      <a:lnTo>
                        <a:pt x="63" y="24"/>
                      </a:lnTo>
                      <a:lnTo>
                        <a:pt x="62" y="47"/>
                      </a:lnTo>
                      <a:lnTo>
                        <a:pt x="61" y="67"/>
                      </a:lnTo>
                      <a:lnTo>
                        <a:pt x="59" y="84"/>
                      </a:lnTo>
                      <a:lnTo>
                        <a:pt x="55" y="101"/>
                      </a:lnTo>
                      <a:lnTo>
                        <a:pt x="52" y="116"/>
                      </a:lnTo>
                      <a:lnTo>
                        <a:pt x="49" y="129"/>
                      </a:lnTo>
                      <a:lnTo>
                        <a:pt x="45" y="141"/>
                      </a:lnTo>
                      <a:lnTo>
                        <a:pt x="26" y="186"/>
                      </a:lnTo>
                      <a:lnTo>
                        <a:pt x="10" y="224"/>
                      </a:lnTo>
                      <a:lnTo>
                        <a:pt x="5" y="237"/>
                      </a:lnTo>
                      <a:lnTo>
                        <a:pt x="3" y="249"/>
                      </a:lnTo>
                      <a:lnTo>
                        <a:pt x="1" y="261"/>
                      </a:lnTo>
                      <a:lnTo>
                        <a:pt x="0" y="275"/>
                      </a:lnTo>
                      <a:lnTo>
                        <a:pt x="0" y="288"/>
                      </a:lnTo>
                      <a:lnTo>
                        <a:pt x="1" y="303"/>
                      </a:lnTo>
                      <a:lnTo>
                        <a:pt x="3" y="318"/>
                      </a:lnTo>
                      <a:lnTo>
                        <a:pt x="7" y="334"/>
                      </a:lnTo>
                      <a:lnTo>
                        <a:pt x="11" y="351"/>
                      </a:lnTo>
                      <a:lnTo>
                        <a:pt x="17" y="369"/>
                      </a:lnTo>
                      <a:lnTo>
                        <a:pt x="25" y="388"/>
                      </a:lnTo>
                      <a:lnTo>
                        <a:pt x="33" y="410"/>
                      </a:lnTo>
                      <a:lnTo>
                        <a:pt x="44" y="432"/>
                      </a:lnTo>
                      <a:lnTo>
                        <a:pt x="55" y="457"/>
                      </a:lnTo>
                      <a:lnTo>
                        <a:pt x="69" y="483"/>
                      </a:lnTo>
                      <a:lnTo>
                        <a:pt x="85" y="511"/>
                      </a:lnTo>
                      <a:lnTo>
                        <a:pt x="82" y="486"/>
                      </a:lnTo>
                      <a:lnTo>
                        <a:pt x="145" y="504"/>
                      </a:lnTo>
                      <a:lnTo>
                        <a:pt x="149" y="492"/>
                      </a:lnTo>
                      <a:lnTo>
                        <a:pt x="143" y="479"/>
                      </a:lnTo>
                      <a:lnTo>
                        <a:pt x="145" y="50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7" name="Freeform 726"/>
                <p:cNvSpPr>
                  <a:spLocks/>
                </p:cNvSpPr>
                <p:nvPr/>
              </p:nvSpPr>
              <p:spPr bwMode="auto">
                <a:xfrm>
                  <a:off x="1301" y="2498"/>
                  <a:ext cx="29" cy="74"/>
                </a:xfrm>
                <a:custGeom>
                  <a:avLst/>
                  <a:gdLst>
                    <a:gd name="T0" fmla="*/ 58 w 115"/>
                    <a:gd name="T1" fmla="*/ 300 h 300"/>
                    <a:gd name="T2" fmla="*/ 90 w 115"/>
                    <a:gd name="T3" fmla="*/ 257 h 300"/>
                    <a:gd name="T4" fmla="*/ 81 w 115"/>
                    <a:gd name="T5" fmla="*/ 228 h 300"/>
                    <a:gd name="T6" fmla="*/ 74 w 115"/>
                    <a:gd name="T7" fmla="*/ 203 h 300"/>
                    <a:gd name="T8" fmla="*/ 70 w 115"/>
                    <a:gd name="T9" fmla="*/ 184 h 300"/>
                    <a:gd name="T10" fmla="*/ 67 w 115"/>
                    <a:gd name="T11" fmla="*/ 168 h 300"/>
                    <a:gd name="T12" fmla="*/ 66 w 115"/>
                    <a:gd name="T13" fmla="*/ 156 h 300"/>
                    <a:gd name="T14" fmla="*/ 66 w 115"/>
                    <a:gd name="T15" fmla="*/ 145 h 300"/>
                    <a:gd name="T16" fmla="*/ 67 w 115"/>
                    <a:gd name="T17" fmla="*/ 137 h 300"/>
                    <a:gd name="T18" fmla="*/ 69 w 115"/>
                    <a:gd name="T19" fmla="*/ 132 h 300"/>
                    <a:gd name="T20" fmla="*/ 75 w 115"/>
                    <a:gd name="T21" fmla="*/ 114 h 300"/>
                    <a:gd name="T22" fmla="*/ 87 w 115"/>
                    <a:gd name="T23" fmla="*/ 92 h 300"/>
                    <a:gd name="T24" fmla="*/ 94 w 115"/>
                    <a:gd name="T25" fmla="*/ 78 h 300"/>
                    <a:gd name="T26" fmla="*/ 100 w 115"/>
                    <a:gd name="T27" fmla="*/ 61 h 300"/>
                    <a:gd name="T28" fmla="*/ 108 w 115"/>
                    <a:gd name="T29" fmla="*/ 41 h 300"/>
                    <a:gd name="T30" fmla="*/ 115 w 115"/>
                    <a:gd name="T31" fmla="*/ 18 h 300"/>
                    <a:gd name="T32" fmla="*/ 52 w 115"/>
                    <a:gd name="T33" fmla="*/ 0 h 300"/>
                    <a:gd name="T34" fmla="*/ 46 w 115"/>
                    <a:gd name="T35" fmla="*/ 20 h 300"/>
                    <a:gd name="T36" fmla="*/ 39 w 115"/>
                    <a:gd name="T37" fmla="*/ 36 h 300"/>
                    <a:gd name="T38" fmla="*/ 33 w 115"/>
                    <a:gd name="T39" fmla="*/ 51 h 300"/>
                    <a:gd name="T40" fmla="*/ 28 w 115"/>
                    <a:gd name="T41" fmla="*/ 64 h 300"/>
                    <a:gd name="T42" fmla="*/ 16 w 115"/>
                    <a:gd name="T43" fmla="*/ 86 h 300"/>
                    <a:gd name="T44" fmla="*/ 6 w 115"/>
                    <a:gd name="T45" fmla="*/ 110 h 300"/>
                    <a:gd name="T46" fmla="*/ 3 w 115"/>
                    <a:gd name="T47" fmla="*/ 126 h 300"/>
                    <a:gd name="T48" fmla="*/ 0 w 115"/>
                    <a:gd name="T49" fmla="*/ 141 h 300"/>
                    <a:gd name="T50" fmla="*/ 0 w 115"/>
                    <a:gd name="T51" fmla="*/ 158 h 300"/>
                    <a:gd name="T52" fmla="*/ 2 w 115"/>
                    <a:gd name="T53" fmla="*/ 176 h 300"/>
                    <a:gd name="T54" fmla="*/ 6 w 115"/>
                    <a:gd name="T55" fmla="*/ 197 h 300"/>
                    <a:gd name="T56" fmla="*/ 11 w 115"/>
                    <a:gd name="T57" fmla="*/ 220 h 300"/>
                    <a:gd name="T58" fmla="*/ 19 w 115"/>
                    <a:gd name="T59" fmla="*/ 246 h 300"/>
                    <a:gd name="T60" fmla="*/ 28 w 115"/>
                    <a:gd name="T61" fmla="*/ 277 h 300"/>
                    <a:gd name="T62" fmla="*/ 58 w 115"/>
                    <a:gd name="T63" fmla="*/ 234 h 300"/>
                    <a:gd name="T64" fmla="*/ 58 w 115"/>
                    <a:gd name="T65" fmla="*/ 300 h 300"/>
                    <a:gd name="T66" fmla="*/ 104 w 115"/>
                    <a:gd name="T67" fmla="*/ 300 h 300"/>
                    <a:gd name="T68" fmla="*/ 90 w 115"/>
                    <a:gd name="T69" fmla="*/ 257 h 300"/>
                    <a:gd name="T70" fmla="*/ 58 w 115"/>
                    <a:gd name="T71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5" h="300">
                      <a:moveTo>
                        <a:pt x="58" y="300"/>
                      </a:moveTo>
                      <a:lnTo>
                        <a:pt x="90" y="257"/>
                      </a:lnTo>
                      <a:lnTo>
                        <a:pt x="81" y="228"/>
                      </a:lnTo>
                      <a:lnTo>
                        <a:pt x="74" y="203"/>
                      </a:lnTo>
                      <a:lnTo>
                        <a:pt x="70" y="184"/>
                      </a:lnTo>
                      <a:lnTo>
                        <a:pt x="67" y="168"/>
                      </a:lnTo>
                      <a:lnTo>
                        <a:pt x="66" y="156"/>
                      </a:lnTo>
                      <a:lnTo>
                        <a:pt x="66" y="145"/>
                      </a:lnTo>
                      <a:lnTo>
                        <a:pt x="67" y="137"/>
                      </a:lnTo>
                      <a:lnTo>
                        <a:pt x="69" y="132"/>
                      </a:lnTo>
                      <a:lnTo>
                        <a:pt x="75" y="114"/>
                      </a:lnTo>
                      <a:lnTo>
                        <a:pt x="87" y="92"/>
                      </a:lnTo>
                      <a:lnTo>
                        <a:pt x="94" y="78"/>
                      </a:lnTo>
                      <a:lnTo>
                        <a:pt x="100" y="61"/>
                      </a:lnTo>
                      <a:lnTo>
                        <a:pt x="108" y="41"/>
                      </a:lnTo>
                      <a:lnTo>
                        <a:pt x="115" y="18"/>
                      </a:lnTo>
                      <a:lnTo>
                        <a:pt x="52" y="0"/>
                      </a:lnTo>
                      <a:lnTo>
                        <a:pt x="46" y="20"/>
                      </a:lnTo>
                      <a:lnTo>
                        <a:pt x="39" y="36"/>
                      </a:lnTo>
                      <a:lnTo>
                        <a:pt x="33" y="51"/>
                      </a:lnTo>
                      <a:lnTo>
                        <a:pt x="28" y="64"/>
                      </a:lnTo>
                      <a:lnTo>
                        <a:pt x="16" y="86"/>
                      </a:lnTo>
                      <a:lnTo>
                        <a:pt x="6" y="110"/>
                      </a:lnTo>
                      <a:lnTo>
                        <a:pt x="3" y="126"/>
                      </a:lnTo>
                      <a:lnTo>
                        <a:pt x="0" y="141"/>
                      </a:lnTo>
                      <a:lnTo>
                        <a:pt x="0" y="158"/>
                      </a:lnTo>
                      <a:lnTo>
                        <a:pt x="2" y="176"/>
                      </a:lnTo>
                      <a:lnTo>
                        <a:pt x="6" y="197"/>
                      </a:lnTo>
                      <a:lnTo>
                        <a:pt x="11" y="220"/>
                      </a:lnTo>
                      <a:lnTo>
                        <a:pt x="19" y="246"/>
                      </a:lnTo>
                      <a:lnTo>
                        <a:pt x="28" y="277"/>
                      </a:lnTo>
                      <a:lnTo>
                        <a:pt x="58" y="234"/>
                      </a:lnTo>
                      <a:lnTo>
                        <a:pt x="58" y="300"/>
                      </a:lnTo>
                      <a:lnTo>
                        <a:pt x="104" y="300"/>
                      </a:lnTo>
                      <a:lnTo>
                        <a:pt x="90" y="257"/>
                      </a:lnTo>
                      <a:lnTo>
                        <a:pt x="58" y="3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8" name="Freeform 727"/>
                <p:cNvSpPr>
                  <a:spLocks/>
                </p:cNvSpPr>
                <p:nvPr/>
              </p:nvSpPr>
              <p:spPr bwMode="auto">
                <a:xfrm>
                  <a:off x="1294" y="2563"/>
                  <a:ext cx="20" cy="41"/>
                </a:xfrm>
                <a:custGeom>
                  <a:avLst/>
                  <a:gdLst>
                    <a:gd name="T0" fmla="*/ 33 w 81"/>
                    <a:gd name="T1" fmla="*/ 164 h 164"/>
                    <a:gd name="T2" fmla="*/ 65 w 81"/>
                    <a:gd name="T3" fmla="*/ 134 h 164"/>
                    <a:gd name="T4" fmla="*/ 67 w 81"/>
                    <a:gd name="T5" fmla="*/ 118 h 164"/>
                    <a:gd name="T6" fmla="*/ 69 w 81"/>
                    <a:gd name="T7" fmla="*/ 103 h 164"/>
                    <a:gd name="T8" fmla="*/ 70 w 81"/>
                    <a:gd name="T9" fmla="*/ 87 h 164"/>
                    <a:gd name="T10" fmla="*/ 73 w 81"/>
                    <a:gd name="T11" fmla="*/ 71 h 164"/>
                    <a:gd name="T12" fmla="*/ 75 w 81"/>
                    <a:gd name="T13" fmla="*/ 55 h 164"/>
                    <a:gd name="T14" fmla="*/ 77 w 81"/>
                    <a:gd name="T15" fmla="*/ 40 h 164"/>
                    <a:gd name="T16" fmla="*/ 80 w 81"/>
                    <a:gd name="T17" fmla="*/ 24 h 164"/>
                    <a:gd name="T18" fmla="*/ 81 w 81"/>
                    <a:gd name="T19" fmla="*/ 8 h 164"/>
                    <a:gd name="T20" fmla="*/ 16 w 81"/>
                    <a:gd name="T21" fmla="*/ 0 h 164"/>
                    <a:gd name="T22" fmla="*/ 14 w 81"/>
                    <a:gd name="T23" fmla="*/ 16 h 164"/>
                    <a:gd name="T24" fmla="*/ 11 w 81"/>
                    <a:gd name="T25" fmla="*/ 31 h 164"/>
                    <a:gd name="T26" fmla="*/ 10 w 81"/>
                    <a:gd name="T27" fmla="*/ 47 h 164"/>
                    <a:gd name="T28" fmla="*/ 8 w 81"/>
                    <a:gd name="T29" fmla="*/ 62 h 164"/>
                    <a:gd name="T30" fmla="*/ 6 w 81"/>
                    <a:gd name="T31" fmla="*/ 78 h 164"/>
                    <a:gd name="T32" fmla="*/ 3 w 81"/>
                    <a:gd name="T33" fmla="*/ 93 h 164"/>
                    <a:gd name="T34" fmla="*/ 1 w 81"/>
                    <a:gd name="T35" fmla="*/ 111 h 164"/>
                    <a:gd name="T36" fmla="*/ 0 w 81"/>
                    <a:gd name="T37" fmla="*/ 126 h 164"/>
                    <a:gd name="T38" fmla="*/ 32 w 81"/>
                    <a:gd name="T39" fmla="*/ 98 h 164"/>
                    <a:gd name="T40" fmla="*/ 33 w 81"/>
                    <a:gd name="T41" fmla="*/ 163 h 164"/>
                    <a:gd name="T42" fmla="*/ 61 w 81"/>
                    <a:gd name="T43" fmla="*/ 163 h 164"/>
                    <a:gd name="T44" fmla="*/ 65 w 81"/>
                    <a:gd name="T45" fmla="*/ 134 h 164"/>
                    <a:gd name="T46" fmla="*/ 33 w 81"/>
                    <a:gd name="T47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1" h="164">
                      <a:moveTo>
                        <a:pt x="33" y="164"/>
                      </a:moveTo>
                      <a:lnTo>
                        <a:pt x="65" y="134"/>
                      </a:lnTo>
                      <a:lnTo>
                        <a:pt x="67" y="118"/>
                      </a:lnTo>
                      <a:lnTo>
                        <a:pt x="69" y="103"/>
                      </a:lnTo>
                      <a:lnTo>
                        <a:pt x="70" y="87"/>
                      </a:lnTo>
                      <a:lnTo>
                        <a:pt x="73" y="71"/>
                      </a:lnTo>
                      <a:lnTo>
                        <a:pt x="75" y="55"/>
                      </a:lnTo>
                      <a:lnTo>
                        <a:pt x="77" y="40"/>
                      </a:lnTo>
                      <a:lnTo>
                        <a:pt x="80" y="24"/>
                      </a:lnTo>
                      <a:lnTo>
                        <a:pt x="81" y="8"/>
                      </a:lnTo>
                      <a:lnTo>
                        <a:pt x="16" y="0"/>
                      </a:lnTo>
                      <a:lnTo>
                        <a:pt x="14" y="16"/>
                      </a:lnTo>
                      <a:lnTo>
                        <a:pt x="11" y="31"/>
                      </a:lnTo>
                      <a:lnTo>
                        <a:pt x="10" y="47"/>
                      </a:lnTo>
                      <a:lnTo>
                        <a:pt x="8" y="62"/>
                      </a:lnTo>
                      <a:lnTo>
                        <a:pt x="6" y="78"/>
                      </a:lnTo>
                      <a:lnTo>
                        <a:pt x="3" y="93"/>
                      </a:lnTo>
                      <a:lnTo>
                        <a:pt x="1" y="111"/>
                      </a:lnTo>
                      <a:lnTo>
                        <a:pt x="0" y="126"/>
                      </a:lnTo>
                      <a:lnTo>
                        <a:pt x="32" y="98"/>
                      </a:lnTo>
                      <a:lnTo>
                        <a:pt x="33" y="163"/>
                      </a:lnTo>
                      <a:lnTo>
                        <a:pt x="61" y="163"/>
                      </a:lnTo>
                      <a:lnTo>
                        <a:pt x="65" y="134"/>
                      </a:lnTo>
                      <a:lnTo>
                        <a:pt x="33" y="16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9" name="Freeform 728"/>
                <p:cNvSpPr>
                  <a:spLocks/>
                </p:cNvSpPr>
                <p:nvPr/>
              </p:nvSpPr>
              <p:spPr bwMode="auto">
                <a:xfrm>
                  <a:off x="1194" y="2588"/>
                  <a:ext cx="108" cy="18"/>
                </a:xfrm>
                <a:custGeom>
                  <a:avLst/>
                  <a:gdLst>
                    <a:gd name="T0" fmla="*/ 57 w 432"/>
                    <a:gd name="T1" fmla="*/ 58 h 74"/>
                    <a:gd name="T2" fmla="*/ 30 w 432"/>
                    <a:gd name="T3" fmla="*/ 74 h 74"/>
                    <a:gd name="T4" fmla="*/ 80 w 432"/>
                    <a:gd name="T5" fmla="*/ 73 h 74"/>
                    <a:gd name="T6" fmla="*/ 130 w 432"/>
                    <a:gd name="T7" fmla="*/ 72 h 74"/>
                    <a:gd name="T8" fmla="*/ 181 w 432"/>
                    <a:gd name="T9" fmla="*/ 70 h 74"/>
                    <a:gd name="T10" fmla="*/ 231 w 432"/>
                    <a:gd name="T11" fmla="*/ 69 h 74"/>
                    <a:gd name="T12" fmla="*/ 281 w 432"/>
                    <a:gd name="T13" fmla="*/ 68 h 74"/>
                    <a:gd name="T14" fmla="*/ 331 w 432"/>
                    <a:gd name="T15" fmla="*/ 67 h 74"/>
                    <a:gd name="T16" fmla="*/ 382 w 432"/>
                    <a:gd name="T17" fmla="*/ 66 h 74"/>
                    <a:gd name="T18" fmla="*/ 432 w 432"/>
                    <a:gd name="T19" fmla="*/ 66 h 74"/>
                    <a:gd name="T20" fmla="*/ 431 w 432"/>
                    <a:gd name="T21" fmla="*/ 0 h 74"/>
                    <a:gd name="T22" fmla="*/ 380 w 432"/>
                    <a:gd name="T23" fmla="*/ 1 h 74"/>
                    <a:gd name="T24" fmla="*/ 330 w 432"/>
                    <a:gd name="T25" fmla="*/ 1 h 74"/>
                    <a:gd name="T26" fmla="*/ 280 w 432"/>
                    <a:gd name="T27" fmla="*/ 2 h 74"/>
                    <a:gd name="T28" fmla="*/ 230 w 432"/>
                    <a:gd name="T29" fmla="*/ 3 h 74"/>
                    <a:gd name="T30" fmla="*/ 179 w 432"/>
                    <a:gd name="T31" fmla="*/ 5 h 74"/>
                    <a:gd name="T32" fmla="*/ 129 w 432"/>
                    <a:gd name="T33" fmla="*/ 6 h 74"/>
                    <a:gd name="T34" fmla="*/ 79 w 432"/>
                    <a:gd name="T35" fmla="*/ 7 h 74"/>
                    <a:gd name="T36" fmla="*/ 29 w 432"/>
                    <a:gd name="T37" fmla="*/ 8 h 74"/>
                    <a:gd name="T38" fmla="*/ 0 w 432"/>
                    <a:gd name="T39" fmla="*/ 24 h 74"/>
                    <a:gd name="T40" fmla="*/ 29 w 432"/>
                    <a:gd name="T41" fmla="*/ 8 h 74"/>
                    <a:gd name="T42" fmla="*/ 11 w 432"/>
                    <a:gd name="T43" fmla="*/ 8 h 74"/>
                    <a:gd name="T44" fmla="*/ 0 w 432"/>
                    <a:gd name="T45" fmla="*/ 24 h 74"/>
                    <a:gd name="T46" fmla="*/ 57 w 432"/>
                    <a:gd name="T47" fmla="*/ 5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32" h="74">
                      <a:moveTo>
                        <a:pt x="57" y="58"/>
                      </a:moveTo>
                      <a:lnTo>
                        <a:pt x="30" y="74"/>
                      </a:lnTo>
                      <a:lnTo>
                        <a:pt x="80" y="73"/>
                      </a:lnTo>
                      <a:lnTo>
                        <a:pt x="130" y="72"/>
                      </a:lnTo>
                      <a:lnTo>
                        <a:pt x="181" y="70"/>
                      </a:lnTo>
                      <a:lnTo>
                        <a:pt x="231" y="69"/>
                      </a:lnTo>
                      <a:lnTo>
                        <a:pt x="281" y="68"/>
                      </a:lnTo>
                      <a:lnTo>
                        <a:pt x="331" y="67"/>
                      </a:lnTo>
                      <a:lnTo>
                        <a:pt x="382" y="66"/>
                      </a:lnTo>
                      <a:lnTo>
                        <a:pt x="432" y="66"/>
                      </a:lnTo>
                      <a:lnTo>
                        <a:pt x="431" y="0"/>
                      </a:lnTo>
                      <a:lnTo>
                        <a:pt x="380" y="1"/>
                      </a:lnTo>
                      <a:lnTo>
                        <a:pt x="330" y="1"/>
                      </a:lnTo>
                      <a:lnTo>
                        <a:pt x="280" y="2"/>
                      </a:lnTo>
                      <a:lnTo>
                        <a:pt x="230" y="3"/>
                      </a:lnTo>
                      <a:lnTo>
                        <a:pt x="179" y="5"/>
                      </a:lnTo>
                      <a:lnTo>
                        <a:pt x="129" y="6"/>
                      </a:lnTo>
                      <a:lnTo>
                        <a:pt x="79" y="7"/>
                      </a:lnTo>
                      <a:lnTo>
                        <a:pt x="29" y="8"/>
                      </a:lnTo>
                      <a:lnTo>
                        <a:pt x="0" y="24"/>
                      </a:lnTo>
                      <a:lnTo>
                        <a:pt x="29" y="8"/>
                      </a:lnTo>
                      <a:lnTo>
                        <a:pt x="11" y="8"/>
                      </a:lnTo>
                      <a:lnTo>
                        <a:pt x="0" y="24"/>
                      </a:lnTo>
                      <a:lnTo>
                        <a:pt x="57" y="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730" name="Group 729"/>
                <p:cNvGrpSpPr>
                  <a:grpSpLocks/>
                </p:cNvGrpSpPr>
                <p:nvPr/>
              </p:nvGrpSpPr>
              <p:grpSpPr bwMode="auto">
                <a:xfrm>
                  <a:off x="1124" y="2593"/>
                  <a:ext cx="1471" cy="1045"/>
                  <a:chOff x="1124" y="2593"/>
                  <a:chExt cx="1471" cy="1045"/>
                </a:xfrm>
              </p:grpSpPr>
              <p:sp>
                <p:nvSpPr>
                  <p:cNvPr id="731" name="Freeform 730"/>
                  <p:cNvSpPr>
                    <a:spLocks/>
                  </p:cNvSpPr>
                  <p:nvPr/>
                </p:nvSpPr>
                <p:spPr bwMode="auto">
                  <a:xfrm>
                    <a:off x="2384" y="3587"/>
                    <a:ext cx="27" cy="32"/>
                  </a:xfrm>
                  <a:custGeom>
                    <a:avLst/>
                    <a:gdLst>
                      <a:gd name="T0" fmla="*/ 75 w 107"/>
                      <a:gd name="T1" fmla="*/ 0 h 127"/>
                      <a:gd name="T2" fmla="*/ 55 w 107"/>
                      <a:gd name="T3" fmla="*/ 13 h 127"/>
                      <a:gd name="T4" fmla="*/ 48 w 107"/>
                      <a:gd name="T5" fmla="*/ 21 h 127"/>
                      <a:gd name="T6" fmla="*/ 41 w 107"/>
                      <a:gd name="T7" fmla="*/ 30 h 127"/>
                      <a:gd name="T8" fmla="*/ 36 w 107"/>
                      <a:gd name="T9" fmla="*/ 38 h 127"/>
                      <a:gd name="T10" fmla="*/ 29 w 107"/>
                      <a:gd name="T11" fmla="*/ 46 h 127"/>
                      <a:gd name="T12" fmla="*/ 22 w 107"/>
                      <a:gd name="T13" fmla="*/ 54 h 127"/>
                      <a:gd name="T14" fmla="*/ 15 w 107"/>
                      <a:gd name="T15" fmla="*/ 62 h 127"/>
                      <a:gd name="T16" fmla="*/ 8 w 107"/>
                      <a:gd name="T17" fmla="*/ 69 h 127"/>
                      <a:gd name="T18" fmla="*/ 0 w 107"/>
                      <a:gd name="T19" fmla="*/ 76 h 127"/>
                      <a:gd name="T20" fmla="*/ 43 w 107"/>
                      <a:gd name="T21" fmla="*/ 127 h 127"/>
                      <a:gd name="T22" fmla="*/ 53 w 107"/>
                      <a:gd name="T23" fmla="*/ 117 h 127"/>
                      <a:gd name="T24" fmla="*/ 63 w 107"/>
                      <a:gd name="T25" fmla="*/ 108 h 127"/>
                      <a:gd name="T26" fmla="*/ 71 w 107"/>
                      <a:gd name="T27" fmla="*/ 98 h 127"/>
                      <a:gd name="T28" fmla="*/ 80 w 107"/>
                      <a:gd name="T29" fmla="*/ 88 h 127"/>
                      <a:gd name="T30" fmla="*/ 87 w 107"/>
                      <a:gd name="T31" fmla="*/ 79 h 127"/>
                      <a:gd name="T32" fmla="*/ 94 w 107"/>
                      <a:gd name="T33" fmla="*/ 70 h 127"/>
                      <a:gd name="T34" fmla="*/ 100 w 107"/>
                      <a:gd name="T35" fmla="*/ 61 h 127"/>
                      <a:gd name="T36" fmla="*/ 107 w 107"/>
                      <a:gd name="T37" fmla="*/ 52 h 127"/>
                      <a:gd name="T38" fmla="*/ 87 w 107"/>
                      <a:gd name="T39" fmla="*/ 64 h 127"/>
                      <a:gd name="T40" fmla="*/ 75 w 107"/>
                      <a:gd name="T41" fmla="*/ 0 h 127"/>
                      <a:gd name="T42" fmla="*/ 63 w 107"/>
                      <a:gd name="T43" fmla="*/ 2 h 127"/>
                      <a:gd name="T44" fmla="*/ 55 w 107"/>
                      <a:gd name="T45" fmla="*/ 13 h 127"/>
                      <a:gd name="T46" fmla="*/ 75 w 107"/>
                      <a:gd name="T47" fmla="*/ 0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7" h="127">
                        <a:moveTo>
                          <a:pt x="75" y="0"/>
                        </a:moveTo>
                        <a:lnTo>
                          <a:pt x="55" y="13"/>
                        </a:lnTo>
                        <a:lnTo>
                          <a:pt x="48" y="21"/>
                        </a:lnTo>
                        <a:lnTo>
                          <a:pt x="41" y="30"/>
                        </a:lnTo>
                        <a:lnTo>
                          <a:pt x="36" y="38"/>
                        </a:lnTo>
                        <a:lnTo>
                          <a:pt x="29" y="46"/>
                        </a:lnTo>
                        <a:lnTo>
                          <a:pt x="22" y="54"/>
                        </a:lnTo>
                        <a:lnTo>
                          <a:pt x="15" y="62"/>
                        </a:lnTo>
                        <a:lnTo>
                          <a:pt x="8" y="69"/>
                        </a:lnTo>
                        <a:lnTo>
                          <a:pt x="0" y="76"/>
                        </a:lnTo>
                        <a:lnTo>
                          <a:pt x="43" y="127"/>
                        </a:lnTo>
                        <a:lnTo>
                          <a:pt x="53" y="117"/>
                        </a:lnTo>
                        <a:lnTo>
                          <a:pt x="63" y="108"/>
                        </a:lnTo>
                        <a:lnTo>
                          <a:pt x="71" y="98"/>
                        </a:lnTo>
                        <a:lnTo>
                          <a:pt x="80" y="88"/>
                        </a:lnTo>
                        <a:lnTo>
                          <a:pt x="87" y="79"/>
                        </a:lnTo>
                        <a:lnTo>
                          <a:pt x="94" y="70"/>
                        </a:lnTo>
                        <a:lnTo>
                          <a:pt x="100" y="61"/>
                        </a:lnTo>
                        <a:lnTo>
                          <a:pt x="107" y="52"/>
                        </a:lnTo>
                        <a:lnTo>
                          <a:pt x="87" y="64"/>
                        </a:lnTo>
                        <a:lnTo>
                          <a:pt x="75" y="0"/>
                        </a:lnTo>
                        <a:lnTo>
                          <a:pt x="63" y="2"/>
                        </a:lnTo>
                        <a:lnTo>
                          <a:pt x="55" y="13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32" name="Freeform 731"/>
                  <p:cNvSpPr>
                    <a:spLocks/>
                  </p:cNvSpPr>
                  <p:nvPr/>
                </p:nvSpPr>
                <p:spPr bwMode="auto">
                  <a:xfrm>
                    <a:off x="1124" y="2593"/>
                    <a:ext cx="84" cy="132"/>
                  </a:xfrm>
                  <a:custGeom>
                    <a:avLst/>
                    <a:gdLst>
                      <a:gd name="T0" fmla="*/ 34 w 338"/>
                      <a:gd name="T1" fmla="*/ 460 h 526"/>
                      <a:gd name="T2" fmla="*/ 67 w 338"/>
                      <a:gd name="T3" fmla="*/ 492 h 526"/>
                      <a:gd name="T4" fmla="*/ 66 w 338"/>
                      <a:gd name="T5" fmla="*/ 467 h 526"/>
                      <a:gd name="T6" fmla="*/ 66 w 338"/>
                      <a:gd name="T7" fmla="*/ 445 h 526"/>
                      <a:gd name="T8" fmla="*/ 67 w 338"/>
                      <a:gd name="T9" fmla="*/ 423 h 526"/>
                      <a:gd name="T10" fmla="*/ 69 w 338"/>
                      <a:gd name="T11" fmla="*/ 405 h 526"/>
                      <a:gd name="T12" fmla="*/ 71 w 338"/>
                      <a:gd name="T13" fmla="*/ 387 h 526"/>
                      <a:gd name="T14" fmla="*/ 75 w 338"/>
                      <a:gd name="T15" fmla="*/ 371 h 526"/>
                      <a:gd name="T16" fmla="*/ 79 w 338"/>
                      <a:gd name="T17" fmla="*/ 356 h 526"/>
                      <a:gd name="T18" fmla="*/ 84 w 338"/>
                      <a:gd name="T19" fmla="*/ 342 h 526"/>
                      <a:gd name="T20" fmla="*/ 88 w 338"/>
                      <a:gd name="T21" fmla="*/ 329 h 526"/>
                      <a:gd name="T22" fmla="*/ 94 w 338"/>
                      <a:gd name="T23" fmla="*/ 317 h 526"/>
                      <a:gd name="T24" fmla="*/ 101 w 338"/>
                      <a:gd name="T25" fmla="*/ 305 h 526"/>
                      <a:gd name="T26" fmla="*/ 108 w 338"/>
                      <a:gd name="T27" fmla="*/ 294 h 526"/>
                      <a:gd name="T28" fmla="*/ 116 w 338"/>
                      <a:gd name="T29" fmla="*/ 284 h 526"/>
                      <a:gd name="T30" fmla="*/ 124 w 338"/>
                      <a:gd name="T31" fmla="*/ 272 h 526"/>
                      <a:gd name="T32" fmla="*/ 132 w 338"/>
                      <a:gd name="T33" fmla="*/ 262 h 526"/>
                      <a:gd name="T34" fmla="*/ 141 w 338"/>
                      <a:gd name="T35" fmla="*/ 253 h 526"/>
                      <a:gd name="T36" fmla="*/ 184 w 338"/>
                      <a:gd name="T37" fmla="*/ 211 h 526"/>
                      <a:gd name="T38" fmla="*/ 233 w 338"/>
                      <a:gd name="T39" fmla="*/ 166 h 526"/>
                      <a:gd name="T40" fmla="*/ 259 w 338"/>
                      <a:gd name="T41" fmla="*/ 138 h 526"/>
                      <a:gd name="T42" fmla="*/ 285 w 338"/>
                      <a:gd name="T43" fmla="*/ 108 h 526"/>
                      <a:gd name="T44" fmla="*/ 298 w 338"/>
                      <a:gd name="T45" fmla="*/ 91 h 526"/>
                      <a:gd name="T46" fmla="*/ 312 w 338"/>
                      <a:gd name="T47" fmla="*/ 74 h 526"/>
                      <a:gd name="T48" fmla="*/ 325 w 338"/>
                      <a:gd name="T49" fmla="*/ 54 h 526"/>
                      <a:gd name="T50" fmla="*/ 338 w 338"/>
                      <a:gd name="T51" fmla="*/ 34 h 526"/>
                      <a:gd name="T52" fmla="*/ 281 w 338"/>
                      <a:gd name="T53" fmla="*/ 0 h 526"/>
                      <a:gd name="T54" fmla="*/ 270 w 338"/>
                      <a:gd name="T55" fmla="*/ 18 h 526"/>
                      <a:gd name="T56" fmla="*/ 259 w 338"/>
                      <a:gd name="T57" fmla="*/ 35 h 526"/>
                      <a:gd name="T58" fmla="*/ 246 w 338"/>
                      <a:gd name="T59" fmla="*/ 51 h 526"/>
                      <a:gd name="T60" fmla="*/ 235 w 338"/>
                      <a:gd name="T61" fmla="*/ 66 h 526"/>
                      <a:gd name="T62" fmla="*/ 210 w 338"/>
                      <a:gd name="T63" fmla="*/ 94 h 526"/>
                      <a:gd name="T64" fmla="*/ 186 w 338"/>
                      <a:gd name="T65" fmla="*/ 118 h 526"/>
                      <a:gd name="T66" fmla="*/ 138 w 338"/>
                      <a:gd name="T67" fmla="*/ 163 h 526"/>
                      <a:gd name="T68" fmla="*/ 94 w 338"/>
                      <a:gd name="T69" fmla="*/ 207 h 526"/>
                      <a:gd name="T70" fmla="*/ 83 w 338"/>
                      <a:gd name="T71" fmla="*/ 219 h 526"/>
                      <a:gd name="T72" fmla="*/ 72 w 338"/>
                      <a:gd name="T73" fmla="*/ 232 h 526"/>
                      <a:gd name="T74" fmla="*/ 62 w 338"/>
                      <a:gd name="T75" fmla="*/ 244 h 526"/>
                      <a:gd name="T76" fmla="*/ 53 w 338"/>
                      <a:gd name="T77" fmla="*/ 258 h 526"/>
                      <a:gd name="T78" fmla="*/ 44 w 338"/>
                      <a:gd name="T79" fmla="*/ 271 h 526"/>
                      <a:gd name="T80" fmla="*/ 36 w 338"/>
                      <a:gd name="T81" fmla="*/ 287 h 526"/>
                      <a:gd name="T82" fmla="*/ 28 w 338"/>
                      <a:gd name="T83" fmla="*/ 303 h 526"/>
                      <a:gd name="T84" fmla="*/ 21 w 338"/>
                      <a:gd name="T85" fmla="*/ 319 h 526"/>
                      <a:gd name="T86" fmla="*/ 16 w 338"/>
                      <a:gd name="T87" fmla="*/ 337 h 526"/>
                      <a:gd name="T88" fmla="*/ 11 w 338"/>
                      <a:gd name="T89" fmla="*/ 356 h 526"/>
                      <a:gd name="T90" fmla="*/ 7 w 338"/>
                      <a:gd name="T91" fmla="*/ 376 h 526"/>
                      <a:gd name="T92" fmla="*/ 3 w 338"/>
                      <a:gd name="T93" fmla="*/ 397 h 526"/>
                      <a:gd name="T94" fmla="*/ 1 w 338"/>
                      <a:gd name="T95" fmla="*/ 419 h 526"/>
                      <a:gd name="T96" fmla="*/ 0 w 338"/>
                      <a:gd name="T97" fmla="*/ 443 h 526"/>
                      <a:gd name="T98" fmla="*/ 0 w 338"/>
                      <a:gd name="T99" fmla="*/ 468 h 526"/>
                      <a:gd name="T100" fmla="*/ 1 w 338"/>
                      <a:gd name="T101" fmla="*/ 494 h 526"/>
                      <a:gd name="T102" fmla="*/ 34 w 338"/>
                      <a:gd name="T103" fmla="*/ 526 h 526"/>
                      <a:gd name="T104" fmla="*/ 1 w 338"/>
                      <a:gd name="T105" fmla="*/ 494 h 526"/>
                      <a:gd name="T106" fmla="*/ 2 w 338"/>
                      <a:gd name="T107" fmla="*/ 526 h 526"/>
                      <a:gd name="T108" fmla="*/ 34 w 338"/>
                      <a:gd name="T109" fmla="*/ 526 h 526"/>
                      <a:gd name="T110" fmla="*/ 34 w 338"/>
                      <a:gd name="T111" fmla="*/ 460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38" h="526">
                        <a:moveTo>
                          <a:pt x="34" y="460"/>
                        </a:moveTo>
                        <a:lnTo>
                          <a:pt x="67" y="492"/>
                        </a:lnTo>
                        <a:lnTo>
                          <a:pt x="66" y="467"/>
                        </a:lnTo>
                        <a:lnTo>
                          <a:pt x="66" y="445"/>
                        </a:lnTo>
                        <a:lnTo>
                          <a:pt x="67" y="423"/>
                        </a:lnTo>
                        <a:lnTo>
                          <a:pt x="69" y="405"/>
                        </a:lnTo>
                        <a:lnTo>
                          <a:pt x="71" y="387"/>
                        </a:lnTo>
                        <a:lnTo>
                          <a:pt x="75" y="371"/>
                        </a:lnTo>
                        <a:lnTo>
                          <a:pt x="79" y="356"/>
                        </a:lnTo>
                        <a:lnTo>
                          <a:pt x="84" y="342"/>
                        </a:lnTo>
                        <a:lnTo>
                          <a:pt x="88" y="329"/>
                        </a:lnTo>
                        <a:lnTo>
                          <a:pt x="94" y="317"/>
                        </a:lnTo>
                        <a:lnTo>
                          <a:pt x="101" y="305"/>
                        </a:lnTo>
                        <a:lnTo>
                          <a:pt x="108" y="294"/>
                        </a:lnTo>
                        <a:lnTo>
                          <a:pt x="116" y="284"/>
                        </a:lnTo>
                        <a:lnTo>
                          <a:pt x="124" y="272"/>
                        </a:lnTo>
                        <a:lnTo>
                          <a:pt x="132" y="262"/>
                        </a:lnTo>
                        <a:lnTo>
                          <a:pt x="141" y="253"/>
                        </a:lnTo>
                        <a:lnTo>
                          <a:pt x="184" y="211"/>
                        </a:lnTo>
                        <a:lnTo>
                          <a:pt x="233" y="166"/>
                        </a:lnTo>
                        <a:lnTo>
                          <a:pt x="259" y="138"/>
                        </a:lnTo>
                        <a:lnTo>
                          <a:pt x="285" y="108"/>
                        </a:lnTo>
                        <a:lnTo>
                          <a:pt x="298" y="91"/>
                        </a:lnTo>
                        <a:lnTo>
                          <a:pt x="312" y="74"/>
                        </a:lnTo>
                        <a:lnTo>
                          <a:pt x="325" y="54"/>
                        </a:lnTo>
                        <a:lnTo>
                          <a:pt x="338" y="34"/>
                        </a:lnTo>
                        <a:lnTo>
                          <a:pt x="281" y="0"/>
                        </a:lnTo>
                        <a:lnTo>
                          <a:pt x="270" y="18"/>
                        </a:lnTo>
                        <a:lnTo>
                          <a:pt x="259" y="35"/>
                        </a:lnTo>
                        <a:lnTo>
                          <a:pt x="246" y="51"/>
                        </a:lnTo>
                        <a:lnTo>
                          <a:pt x="235" y="66"/>
                        </a:lnTo>
                        <a:lnTo>
                          <a:pt x="210" y="94"/>
                        </a:lnTo>
                        <a:lnTo>
                          <a:pt x="186" y="118"/>
                        </a:lnTo>
                        <a:lnTo>
                          <a:pt x="138" y="163"/>
                        </a:lnTo>
                        <a:lnTo>
                          <a:pt x="94" y="207"/>
                        </a:lnTo>
                        <a:lnTo>
                          <a:pt x="83" y="219"/>
                        </a:lnTo>
                        <a:lnTo>
                          <a:pt x="72" y="232"/>
                        </a:lnTo>
                        <a:lnTo>
                          <a:pt x="62" y="244"/>
                        </a:lnTo>
                        <a:lnTo>
                          <a:pt x="53" y="258"/>
                        </a:lnTo>
                        <a:lnTo>
                          <a:pt x="44" y="271"/>
                        </a:lnTo>
                        <a:lnTo>
                          <a:pt x="36" y="287"/>
                        </a:lnTo>
                        <a:lnTo>
                          <a:pt x="28" y="303"/>
                        </a:lnTo>
                        <a:lnTo>
                          <a:pt x="21" y="319"/>
                        </a:lnTo>
                        <a:lnTo>
                          <a:pt x="16" y="337"/>
                        </a:lnTo>
                        <a:lnTo>
                          <a:pt x="11" y="356"/>
                        </a:lnTo>
                        <a:lnTo>
                          <a:pt x="7" y="376"/>
                        </a:lnTo>
                        <a:lnTo>
                          <a:pt x="3" y="397"/>
                        </a:lnTo>
                        <a:lnTo>
                          <a:pt x="1" y="419"/>
                        </a:lnTo>
                        <a:lnTo>
                          <a:pt x="0" y="443"/>
                        </a:lnTo>
                        <a:lnTo>
                          <a:pt x="0" y="468"/>
                        </a:lnTo>
                        <a:lnTo>
                          <a:pt x="1" y="494"/>
                        </a:lnTo>
                        <a:lnTo>
                          <a:pt x="34" y="526"/>
                        </a:lnTo>
                        <a:lnTo>
                          <a:pt x="1" y="494"/>
                        </a:lnTo>
                        <a:lnTo>
                          <a:pt x="2" y="526"/>
                        </a:lnTo>
                        <a:lnTo>
                          <a:pt x="34" y="526"/>
                        </a:lnTo>
                        <a:lnTo>
                          <a:pt x="34" y="4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33" name="Freeform 732"/>
                  <p:cNvSpPr>
                    <a:spLocks/>
                  </p:cNvSpPr>
                  <p:nvPr/>
                </p:nvSpPr>
                <p:spPr bwMode="auto">
                  <a:xfrm>
                    <a:off x="1194" y="2713"/>
                    <a:ext cx="29" cy="97"/>
                  </a:xfrm>
                  <a:custGeom>
                    <a:avLst/>
                    <a:gdLst>
                      <a:gd name="T0" fmla="*/ 105 w 116"/>
                      <a:gd name="T1" fmla="*/ 338 h 388"/>
                      <a:gd name="T2" fmla="*/ 116 w 116"/>
                      <a:gd name="T3" fmla="*/ 360 h 388"/>
                      <a:gd name="T4" fmla="*/ 112 w 116"/>
                      <a:gd name="T5" fmla="*/ 306 h 388"/>
                      <a:gd name="T6" fmla="*/ 111 w 116"/>
                      <a:gd name="T7" fmla="*/ 259 h 388"/>
                      <a:gd name="T8" fmla="*/ 109 w 116"/>
                      <a:gd name="T9" fmla="*/ 217 h 388"/>
                      <a:gd name="T10" fmla="*/ 108 w 116"/>
                      <a:gd name="T11" fmla="*/ 177 h 388"/>
                      <a:gd name="T12" fmla="*/ 107 w 116"/>
                      <a:gd name="T13" fmla="*/ 157 h 388"/>
                      <a:gd name="T14" fmla="*/ 105 w 116"/>
                      <a:gd name="T15" fmla="*/ 136 h 388"/>
                      <a:gd name="T16" fmla="*/ 100 w 116"/>
                      <a:gd name="T17" fmla="*/ 115 h 388"/>
                      <a:gd name="T18" fmla="*/ 96 w 116"/>
                      <a:gd name="T19" fmla="*/ 93 h 388"/>
                      <a:gd name="T20" fmla="*/ 89 w 116"/>
                      <a:gd name="T21" fmla="*/ 71 h 388"/>
                      <a:gd name="T22" fmla="*/ 81 w 116"/>
                      <a:gd name="T23" fmla="*/ 49 h 388"/>
                      <a:gd name="T24" fmla="*/ 71 w 116"/>
                      <a:gd name="T25" fmla="*/ 25 h 388"/>
                      <a:gd name="T26" fmla="*/ 58 w 116"/>
                      <a:gd name="T27" fmla="*/ 0 h 388"/>
                      <a:gd name="T28" fmla="*/ 0 w 116"/>
                      <a:gd name="T29" fmla="*/ 32 h 388"/>
                      <a:gd name="T30" fmla="*/ 11 w 116"/>
                      <a:gd name="T31" fmla="*/ 53 h 388"/>
                      <a:gd name="T32" fmla="*/ 20 w 116"/>
                      <a:gd name="T33" fmla="*/ 74 h 388"/>
                      <a:gd name="T34" fmla="*/ 27 w 116"/>
                      <a:gd name="T35" fmla="*/ 92 h 388"/>
                      <a:gd name="T36" fmla="*/ 32 w 116"/>
                      <a:gd name="T37" fmla="*/ 110 h 388"/>
                      <a:gd name="T38" fmla="*/ 37 w 116"/>
                      <a:gd name="T39" fmla="*/ 128 h 388"/>
                      <a:gd name="T40" fmla="*/ 39 w 116"/>
                      <a:gd name="T41" fmla="*/ 145 h 388"/>
                      <a:gd name="T42" fmla="*/ 41 w 116"/>
                      <a:gd name="T43" fmla="*/ 162 h 388"/>
                      <a:gd name="T44" fmla="*/ 42 w 116"/>
                      <a:gd name="T45" fmla="*/ 179 h 388"/>
                      <a:gd name="T46" fmla="*/ 45 w 116"/>
                      <a:gd name="T47" fmla="*/ 218 h 388"/>
                      <a:gd name="T48" fmla="*/ 45 w 116"/>
                      <a:gd name="T49" fmla="*/ 261 h 388"/>
                      <a:gd name="T50" fmla="*/ 47 w 116"/>
                      <a:gd name="T51" fmla="*/ 310 h 388"/>
                      <a:gd name="T52" fmla="*/ 52 w 116"/>
                      <a:gd name="T53" fmla="*/ 367 h 388"/>
                      <a:gd name="T54" fmla="*/ 62 w 116"/>
                      <a:gd name="T55" fmla="*/ 388 h 388"/>
                      <a:gd name="T56" fmla="*/ 52 w 116"/>
                      <a:gd name="T57" fmla="*/ 367 h 388"/>
                      <a:gd name="T58" fmla="*/ 53 w 116"/>
                      <a:gd name="T59" fmla="*/ 379 h 388"/>
                      <a:gd name="T60" fmla="*/ 62 w 116"/>
                      <a:gd name="T61" fmla="*/ 388 h 388"/>
                      <a:gd name="T62" fmla="*/ 105 w 116"/>
                      <a:gd name="T63" fmla="*/ 338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16" h="388">
                        <a:moveTo>
                          <a:pt x="105" y="338"/>
                        </a:moveTo>
                        <a:lnTo>
                          <a:pt x="116" y="360"/>
                        </a:lnTo>
                        <a:lnTo>
                          <a:pt x="112" y="306"/>
                        </a:lnTo>
                        <a:lnTo>
                          <a:pt x="111" y="259"/>
                        </a:lnTo>
                        <a:lnTo>
                          <a:pt x="109" y="217"/>
                        </a:lnTo>
                        <a:lnTo>
                          <a:pt x="108" y="177"/>
                        </a:lnTo>
                        <a:lnTo>
                          <a:pt x="107" y="157"/>
                        </a:lnTo>
                        <a:lnTo>
                          <a:pt x="105" y="136"/>
                        </a:lnTo>
                        <a:lnTo>
                          <a:pt x="100" y="115"/>
                        </a:lnTo>
                        <a:lnTo>
                          <a:pt x="96" y="93"/>
                        </a:lnTo>
                        <a:lnTo>
                          <a:pt x="89" y="71"/>
                        </a:lnTo>
                        <a:lnTo>
                          <a:pt x="81" y="49"/>
                        </a:lnTo>
                        <a:lnTo>
                          <a:pt x="71" y="25"/>
                        </a:lnTo>
                        <a:lnTo>
                          <a:pt x="58" y="0"/>
                        </a:lnTo>
                        <a:lnTo>
                          <a:pt x="0" y="32"/>
                        </a:lnTo>
                        <a:lnTo>
                          <a:pt x="11" y="53"/>
                        </a:lnTo>
                        <a:lnTo>
                          <a:pt x="20" y="74"/>
                        </a:lnTo>
                        <a:lnTo>
                          <a:pt x="27" y="92"/>
                        </a:lnTo>
                        <a:lnTo>
                          <a:pt x="32" y="110"/>
                        </a:lnTo>
                        <a:lnTo>
                          <a:pt x="37" y="128"/>
                        </a:lnTo>
                        <a:lnTo>
                          <a:pt x="39" y="145"/>
                        </a:lnTo>
                        <a:lnTo>
                          <a:pt x="41" y="162"/>
                        </a:lnTo>
                        <a:lnTo>
                          <a:pt x="42" y="179"/>
                        </a:lnTo>
                        <a:lnTo>
                          <a:pt x="45" y="218"/>
                        </a:lnTo>
                        <a:lnTo>
                          <a:pt x="45" y="261"/>
                        </a:lnTo>
                        <a:lnTo>
                          <a:pt x="47" y="310"/>
                        </a:lnTo>
                        <a:lnTo>
                          <a:pt x="52" y="367"/>
                        </a:lnTo>
                        <a:lnTo>
                          <a:pt x="62" y="388"/>
                        </a:lnTo>
                        <a:lnTo>
                          <a:pt x="52" y="367"/>
                        </a:lnTo>
                        <a:lnTo>
                          <a:pt x="53" y="379"/>
                        </a:lnTo>
                        <a:lnTo>
                          <a:pt x="62" y="388"/>
                        </a:lnTo>
                        <a:lnTo>
                          <a:pt x="105" y="33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34" name="Freeform 733"/>
                  <p:cNvSpPr>
                    <a:spLocks/>
                  </p:cNvSpPr>
                  <p:nvPr/>
                </p:nvSpPr>
                <p:spPr bwMode="auto">
                  <a:xfrm>
                    <a:off x="1309" y="3018"/>
                    <a:ext cx="73" cy="31"/>
                  </a:xfrm>
                  <a:custGeom>
                    <a:avLst/>
                    <a:gdLst>
                      <a:gd name="T0" fmla="*/ 292 w 292"/>
                      <a:gd name="T1" fmla="*/ 77 h 126"/>
                      <a:gd name="T2" fmla="*/ 273 w 292"/>
                      <a:gd name="T3" fmla="*/ 62 h 126"/>
                      <a:gd name="T4" fmla="*/ 240 w 292"/>
                      <a:gd name="T5" fmla="*/ 54 h 126"/>
                      <a:gd name="T6" fmla="*/ 208 w 292"/>
                      <a:gd name="T7" fmla="*/ 46 h 126"/>
                      <a:gd name="T8" fmla="*/ 175 w 292"/>
                      <a:gd name="T9" fmla="*/ 38 h 126"/>
                      <a:gd name="T10" fmla="*/ 143 w 292"/>
                      <a:gd name="T11" fmla="*/ 30 h 126"/>
                      <a:gd name="T12" fmla="*/ 112 w 292"/>
                      <a:gd name="T13" fmla="*/ 22 h 126"/>
                      <a:gd name="T14" fmla="*/ 79 w 292"/>
                      <a:gd name="T15" fmla="*/ 14 h 126"/>
                      <a:gd name="T16" fmla="*/ 47 w 292"/>
                      <a:gd name="T17" fmla="*/ 6 h 126"/>
                      <a:gd name="T18" fmla="*/ 15 w 292"/>
                      <a:gd name="T19" fmla="*/ 0 h 126"/>
                      <a:gd name="T20" fmla="*/ 0 w 292"/>
                      <a:gd name="T21" fmla="*/ 63 h 126"/>
                      <a:gd name="T22" fmla="*/ 32 w 292"/>
                      <a:gd name="T23" fmla="*/ 71 h 126"/>
                      <a:gd name="T24" fmla="*/ 64 w 292"/>
                      <a:gd name="T25" fmla="*/ 78 h 126"/>
                      <a:gd name="T26" fmla="*/ 96 w 292"/>
                      <a:gd name="T27" fmla="*/ 86 h 126"/>
                      <a:gd name="T28" fmla="*/ 127 w 292"/>
                      <a:gd name="T29" fmla="*/ 94 h 126"/>
                      <a:gd name="T30" fmla="*/ 159 w 292"/>
                      <a:gd name="T31" fmla="*/ 102 h 126"/>
                      <a:gd name="T32" fmla="*/ 192 w 292"/>
                      <a:gd name="T33" fmla="*/ 110 h 126"/>
                      <a:gd name="T34" fmla="*/ 224 w 292"/>
                      <a:gd name="T35" fmla="*/ 118 h 126"/>
                      <a:gd name="T36" fmla="*/ 257 w 292"/>
                      <a:gd name="T37" fmla="*/ 126 h 126"/>
                      <a:gd name="T38" fmla="*/ 238 w 292"/>
                      <a:gd name="T39" fmla="*/ 112 h 126"/>
                      <a:gd name="T40" fmla="*/ 292 w 292"/>
                      <a:gd name="T41" fmla="*/ 77 h 126"/>
                      <a:gd name="T42" fmla="*/ 285 w 292"/>
                      <a:gd name="T43" fmla="*/ 65 h 126"/>
                      <a:gd name="T44" fmla="*/ 273 w 292"/>
                      <a:gd name="T45" fmla="*/ 62 h 126"/>
                      <a:gd name="T46" fmla="*/ 292 w 292"/>
                      <a:gd name="T47" fmla="*/ 7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92" h="126">
                        <a:moveTo>
                          <a:pt x="292" y="77"/>
                        </a:moveTo>
                        <a:lnTo>
                          <a:pt x="273" y="62"/>
                        </a:lnTo>
                        <a:lnTo>
                          <a:pt x="240" y="54"/>
                        </a:lnTo>
                        <a:lnTo>
                          <a:pt x="208" y="46"/>
                        </a:lnTo>
                        <a:lnTo>
                          <a:pt x="175" y="38"/>
                        </a:lnTo>
                        <a:lnTo>
                          <a:pt x="143" y="30"/>
                        </a:lnTo>
                        <a:lnTo>
                          <a:pt x="112" y="22"/>
                        </a:lnTo>
                        <a:lnTo>
                          <a:pt x="79" y="14"/>
                        </a:lnTo>
                        <a:lnTo>
                          <a:pt x="47" y="6"/>
                        </a:lnTo>
                        <a:lnTo>
                          <a:pt x="15" y="0"/>
                        </a:lnTo>
                        <a:lnTo>
                          <a:pt x="0" y="63"/>
                        </a:lnTo>
                        <a:lnTo>
                          <a:pt x="32" y="71"/>
                        </a:lnTo>
                        <a:lnTo>
                          <a:pt x="64" y="78"/>
                        </a:lnTo>
                        <a:lnTo>
                          <a:pt x="96" y="86"/>
                        </a:lnTo>
                        <a:lnTo>
                          <a:pt x="127" y="94"/>
                        </a:lnTo>
                        <a:lnTo>
                          <a:pt x="159" y="102"/>
                        </a:lnTo>
                        <a:lnTo>
                          <a:pt x="192" y="110"/>
                        </a:lnTo>
                        <a:lnTo>
                          <a:pt x="224" y="118"/>
                        </a:lnTo>
                        <a:lnTo>
                          <a:pt x="257" y="126"/>
                        </a:lnTo>
                        <a:lnTo>
                          <a:pt x="238" y="112"/>
                        </a:lnTo>
                        <a:lnTo>
                          <a:pt x="292" y="77"/>
                        </a:lnTo>
                        <a:lnTo>
                          <a:pt x="285" y="65"/>
                        </a:lnTo>
                        <a:lnTo>
                          <a:pt x="273" y="62"/>
                        </a:lnTo>
                        <a:lnTo>
                          <a:pt x="292" y="7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grpSp>
                <p:nvGrpSpPr>
                  <p:cNvPr id="735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1132" y="2708"/>
                    <a:ext cx="1463" cy="928"/>
                    <a:chOff x="1132" y="2708"/>
                    <a:chExt cx="1463" cy="928"/>
                  </a:xfrm>
                </p:grpSpPr>
                <p:sp>
                  <p:nvSpPr>
                    <p:cNvPr id="738" name="Freeform 737"/>
                    <p:cNvSpPr>
                      <a:spLocks/>
                    </p:cNvSpPr>
                    <p:nvPr/>
                  </p:nvSpPr>
                  <p:spPr bwMode="auto">
                    <a:xfrm>
                      <a:off x="1634" y="3274"/>
                      <a:ext cx="52" cy="51"/>
                    </a:xfrm>
                    <a:custGeom>
                      <a:avLst/>
                      <a:gdLst>
                        <a:gd name="T0" fmla="*/ 208 w 208"/>
                        <a:gd name="T1" fmla="*/ 169 h 202"/>
                        <a:gd name="T2" fmla="*/ 200 w 208"/>
                        <a:gd name="T3" fmla="*/ 156 h 202"/>
                        <a:gd name="T4" fmla="*/ 181 w 208"/>
                        <a:gd name="T5" fmla="*/ 136 h 202"/>
                        <a:gd name="T6" fmla="*/ 161 w 208"/>
                        <a:gd name="T7" fmla="*/ 116 h 202"/>
                        <a:gd name="T8" fmla="*/ 142 w 208"/>
                        <a:gd name="T9" fmla="*/ 96 h 202"/>
                        <a:gd name="T10" fmla="*/ 123 w 208"/>
                        <a:gd name="T11" fmla="*/ 77 h 202"/>
                        <a:gd name="T12" fmla="*/ 103 w 208"/>
                        <a:gd name="T13" fmla="*/ 58 h 202"/>
                        <a:gd name="T14" fmla="*/ 85 w 208"/>
                        <a:gd name="T15" fmla="*/ 39 h 202"/>
                        <a:gd name="T16" fmla="*/ 66 w 208"/>
                        <a:gd name="T17" fmla="*/ 19 h 202"/>
                        <a:gd name="T18" fmla="*/ 48 w 208"/>
                        <a:gd name="T19" fmla="*/ 0 h 202"/>
                        <a:gd name="T20" fmla="*/ 0 w 208"/>
                        <a:gd name="T21" fmla="*/ 45 h 202"/>
                        <a:gd name="T22" fmla="*/ 18 w 208"/>
                        <a:gd name="T23" fmla="*/ 65 h 202"/>
                        <a:gd name="T24" fmla="*/ 37 w 208"/>
                        <a:gd name="T25" fmla="*/ 84 h 202"/>
                        <a:gd name="T26" fmla="*/ 57 w 208"/>
                        <a:gd name="T27" fmla="*/ 104 h 202"/>
                        <a:gd name="T28" fmla="*/ 76 w 208"/>
                        <a:gd name="T29" fmla="*/ 124 h 202"/>
                        <a:gd name="T30" fmla="*/ 95 w 208"/>
                        <a:gd name="T31" fmla="*/ 143 h 202"/>
                        <a:gd name="T32" fmla="*/ 115 w 208"/>
                        <a:gd name="T33" fmla="*/ 162 h 202"/>
                        <a:gd name="T34" fmla="*/ 134 w 208"/>
                        <a:gd name="T35" fmla="*/ 182 h 202"/>
                        <a:gd name="T36" fmla="*/ 153 w 208"/>
                        <a:gd name="T37" fmla="*/ 202 h 202"/>
                        <a:gd name="T38" fmla="*/ 145 w 208"/>
                        <a:gd name="T39" fmla="*/ 188 h 202"/>
                        <a:gd name="T40" fmla="*/ 208 w 208"/>
                        <a:gd name="T41" fmla="*/ 169 h 202"/>
                        <a:gd name="T42" fmla="*/ 206 w 208"/>
                        <a:gd name="T43" fmla="*/ 161 h 202"/>
                        <a:gd name="T44" fmla="*/ 200 w 208"/>
                        <a:gd name="T45" fmla="*/ 156 h 202"/>
                        <a:gd name="T46" fmla="*/ 208 w 208"/>
                        <a:gd name="T47" fmla="*/ 169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08" h="202">
                          <a:moveTo>
                            <a:pt x="208" y="169"/>
                          </a:moveTo>
                          <a:lnTo>
                            <a:pt x="200" y="156"/>
                          </a:lnTo>
                          <a:lnTo>
                            <a:pt x="181" y="136"/>
                          </a:lnTo>
                          <a:lnTo>
                            <a:pt x="161" y="116"/>
                          </a:lnTo>
                          <a:lnTo>
                            <a:pt x="142" y="96"/>
                          </a:lnTo>
                          <a:lnTo>
                            <a:pt x="123" y="77"/>
                          </a:lnTo>
                          <a:lnTo>
                            <a:pt x="103" y="58"/>
                          </a:lnTo>
                          <a:lnTo>
                            <a:pt x="85" y="39"/>
                          </a:lnTo>
                          <a:lnTo>
                            <a:pt x="66" y="19"/>
                          </a:lnTo>
                          <a:lnTo>
                            <a:pt x="48" y="0"/>
                          </a:lnTo>
                          <a:lnTo>
                            <a:pt x="0" y="45"/>
                          </a:lnTo>
                          <a:lnTo>
                            <a:pt x="18" y="65"/>
                          </a:lnTo>
                          <a:lnTo>
                            <a:pt x="37" y="84"/>
                          </a:lnTo>
                          <a:lnTo>
                            <a:pt x="57" y="104"/>
                          </a:lnTo>
                          <a:lnTo>
                            <a:pt x="76" y="124"/>
                          </a:lnTo>
                          <a:lnTo>
                            <a:pt x="95" y="143"/>
                          </a:lnTo>
                          <a:lnTo>
                            <a:pt x="115" y="162"/>
                          </a:lnTo>
                          <a:lnTo>
                            <a:pt x="134" y="182"/>
                          </a:lnTo>
                          <a:lnTo>
                            <a:pt x="153" y="202"/>
                          </a:lnTo>
                          <a:lnTo>
                            <a:pt x="145" y="188"/>
                          </a:lnTo>
                          <a:lnTo>
                            <a:pt x="208" y="169"/>
                          </a:lnTo>
                          <a:lnTo>
                            <a:pt x="206" y="161"/>
                          </a:lnTo>
                          <a:lnTo>
                            <a:pt x="200" y="156"/>
                          </a:lnTo>
                          <a:lnTo>
                            <a:pt x="208" y="169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hu-HU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grpSp>
                  <p:nvGrpSpPr>
                    <p:cNvPr id="739" name="Group 7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2" y="2708"/>
                      <a:ext cx="1463" cy="928"/>
                      <a:chOff x="1132" y="2708"/>
                      <a:chExt cx="1463" cy="928"/>
                    </a:xfrm>
                  </p:grpSpPr>
                  <p:sp>
                    <p:nvSpPr>
                      <p:cNvPr id="740" name="Freeform 7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32" y="2708"/>
                        <a:ext cx="77" cy="17"/>
                      </a:xfrm>
                      <a:custGeom>
                        <a:avLst/>
                        <a:gdLst>
                          <a:gd name="T0" fmla="*/ 305 w 305"/>
                          <a:gd name="T1" fmla="*/ 17 h 66"/>
                          <a:gd name="T2" fmla="*/ 276 w 305"/>
                          <a:gd name="T3" fmla="*/ 0 h 66"/>
                          <a:gd name="T4" fmla="*/ 241 w 305"/>
                          <a:gd name="T5" fmla="*/ 0 h 66"/>
                          <a:gd name="T6" fmla="*/ 207 w 305"/>
                          <a:gd name="T7" fmla="*/ 0 h 66"/>
                          <a:gd name="T8" fmla="*/ 171 w 305"/>
                          <a:gd name="T9" fmla="*/ 0 h 66"/>
                          <a:gd name="T10" fmla="*/ 137 w 305"/>
                          <a:gd name="T11" fmla="*/ 0 h 66"/>
                          <a:gd name="T12" fmla="*/ 102 w 305"/>
                          <a:gd name="T13" fmla="*/ 0 h 66"/>
                          <a:gd name="T14" fmla="*/ 68 w 305"/>
                          <a:gd name="T15" fmla="*/ 0 h 66"/>
                          <a:gd name="T16" fmla="*/ 34 w 305"/>
                          <a:gd name="T17" fmla="*/ 0 h 66"/>
                          <a:gd name="T18" fmla="*/ 0 w 305"/>
                          <a:gd name="T19" fmla="*/ 0 h 66"/>
                          <a:gd name="T20" fmla="*/ 0 w 305"/>
                          <a:gd name="T21" fmla="*/ 66 h 66"/>
                          <a:gd name="T22" fmla="*/ 34 w 305"/>
                          <a:gd name="T23" fmla="*/ 66 h 66"/>
                          <a:gd name="T24" fmla="*/ 68 w 305"/>
                          <a:gd name="T25" fmla="*/ 66 h 66"/>
                          <a:gd name="T26" fmla="*/ 102 w 305"/>
                          <a:gd name="T27" fmla="*/ 66 h 66"/>
                          <a:gd name="T28" fmla="*/ 137 w 305"/>
                          <a:gd name="T29" fmla="*/ 66 h 66"/>
                          <a:gd name="T30" fmla="*/ 171 w 305"/>
                          <a:gd name="T31" fmla="*/ 66 h 66"/>
                          <a:gd name="T32" fmla="*/ 207 w 305"/>
                          <a:gd name="T33" fmla="*/ 66 h 66"/>
                          <a:gd name="T34" fmla="*/ 241 w 305"/>
                          <a:gd name="T35" fmla="*/ 66 h 66"/>
                          <a:gd name="T36" fmla="*/ 276 w 305"/>
                          <a:gd name="T37" fmla="*/ 66 h 66"/>
                          <a:gd name="T38" fmla="*/ 247 w 305"/>
                          <a:gd name="T39" fmla="*/ 49 h 66"/>
                          <a:gd name="T40" fmla="*/ 305 w 305"/>
                          <a:gd name="T41" fmla="*/ 17 h 66"/>
                          <a:gd name="T42" fmla="*/ 295 w 305"/>
                          <a:gd name="T43" fmla="*/ 0 h 66"/>
                          <a:gd name="T44" fmla="*/ 276 w 305"/>
                          <a:gd name="T45" fmla="*/ 0 h 66"/>
                          <a:gd name="T46" fmla="*/ 305 w 305"/>
                          <a:gd name="T47" fmla="*/ 17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05" h="66">
                            <a:moveTo>
                              <a:pt x="305" y="17"/>
                            </a:moveTo>
                            <a:lnTo>
                              <a:pt x="276" y="0"/>
                            </a:lnTo>
                            <a:lnTo>
                              <a:pt x="241" y="0"/>
                            </a:lnTo>
                            <a:lnTo>
                              <a:pt x="207" y="0"/>
                            </a:lnTo>
                            <a:lnTo>
                              <a:pt x="171" y="0"/>
                            </a:lnTo>
                            <a:lnTo>
                              <a:pt x="137" y="0"/>
                            </a:lnTo>
                            <a:lnTo>
                              <a:pt x="102" y="0"/>
                            </a:lnTo>
                            <a:lnTo>
                              <a:pt x="68" y="0"/>
                            </a:lnTo>
                            <a:lnTo>
                              <a:pt x="34" y="0"/>
                            </a:lnTo>
                            <a:lnTo>
                              <a:pt x="0" y="0"/>
                            </a:lnTo>
                            <a:lnTo>
                              <a:pt x="0" y="66"/>
                            </a:lnTo>
                            <a:lnTo>
                              <a:pt x="34" y="66"/>
                            </a:lnTo>
                            <a:lnTo>
                              <a:pt x="68" y="66"/>
                            </a:lnTo>
                            <a:lnTo>
                              <a:pt x="102" y="66"/>
                            </a:lnTo>
                            <a:lnTo>
                              <a:pt x="137" y="66"/>
                            </a:lnTo>
                            <a:lnTo>
                              <a:pt x="171" y="66"/>
                            </a:lnTo>
                            <a:lnTo>
                              <a:pt x="207" y="66"/>
                            </a:lnTo>
                            <a:lnTo>
                              <a:pt x="241" y="66"/>
                            </a:lnTo>
                            <a:lnTo>
                              <a:pt x="276" y="66"/>
                            </a:lnTo>
                            <a:lnTo>
                              <a:pt x="247" y="49"/>
                            </a:lnTo>
                            <a:lnTo>
                              <a:pt x="305" y="17"/>
                            </a:lnTo>
                            <a:lnTo>
                              <a:pt x="295" y="0"/>
                            </a:lnTo>
                            <a:lnTo>
                              <a:pt x="276" y="0"/>
                            </a:lnTo>
                            <a:lnTo>
                              <a:pt x="305" y="1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hu-HU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41" name="Freeform 7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9" y="2797"/>
                        <a:ext cx="57" cy="107"/>
                      </a:xfrm>
                      <a:custGeom>
                        <a:avLst/>
                        <a:gdLst>
                          <a:gd name="T0" fmla="*/ 214 w 227"/>
                          <a:gd name="T1" fmla="*/ 376 h 428"/>
                          <a:gd name="T2" fmla="*/ 227 w 227"/>
                          <a:gd name="T3" fmla="*/ 402 h 428"/>
                          <a:gd name="T4" fmla="*/ 227 w 227"/>
                          <a:gd name="T5" fmla="*/ 319 h 428"/>
                          <a:gd name="T6" fmla="*/ 226 w 227"/>
                          <a:gd name="T7" fmla="*/ 257 h 428"/>
                          <a:gd name="T8" fmla="*/ 224 w 227"/>
                          <a:gd name="T9" fmla="*/ 231 h 428"/>
                          <a:gd name="T10" fmla="*/ 219 w 227"/>
                          <a:gd name="T11" fmla="*/ 208 h 428"/>
                          <a:gd name="T12" fmla="*/ 217 w 227"/>
                          <a:gd name="T13" fmla="*/ 196 h 428"/>
                          <a:gd name="T14" fmla="*/ 213 w 227"/>
                          <a:gd name="T15" fmla="*/ 184 h 428"/>
                          <a:gd name="T16" fmla="*/ 210 w 227"/>
                          <a:gd name="T17" fmla="*/ 174 h 428"/>
                          <a:gd name="T18" fmla="*/ 205 w 227"/>
                          <a:gd name="T19" fmla="*/ 163 h 428"/>
                          <a:gd name="T20" fmla="*/ 194 w 227"/>
                          <a:gd name="T21" fmla="*/ 144 h 428"/>
                          <a:gd name="T22" fmla="*/ 181 w 227"/>
                          <a:gd name="T23" fmla="*/ 126 h 428"/>
                          <a:gd name="T24" fmla="*/ 166 w 227"/>
                          <a:gd name="T25" fmla="*/ 109 h 428"/>
                          <a:gd name="T26" fmla="*/ 147 w 227"/>
                          <a:gd name="T27" fmla="*/ 91 h 428"/>
                          <a:gd name="T28" fmla="*/ 103 w 227"/>
                          <a:gd name="T29" fmla="*/ 51 h 428"/>
                          <a:gd name="T30" fmla="*/ 43 w 227"/>
                          <a:gd name="T31" fmla="*/ 0 h 428"/>
                          <a:gd name="T32" fmla="*/ 0 w 227"/>
                          <a:gd name="T33" fmla="*/ 50 h 428"/>
                          <a:gd name="T34" fmla="*/ 59 w 227"/>
                          <a:gd name="T35" fmla="*/ 101 h 428"/>
                          <a:gd name="T36" fmla="*/ 103 w 227"/>
                          <a:gd name="T37" fmla="*/ 140 h 428"/>
                          <a:gd name="T38" fmla="*/ 118 w 227"/>
                          <a:gd name="T39" fmla="*/ 155 h 428"/>
                          <a:gd name="T40" fmla="*/ 130 w 227"/>
                          <a:gd name="T41" fmla="*/ 168 h 428"/>
                          <a:gd name="T42" fmla="*/ 139 w 227"/>
                          <a:gd name="T43" fmla="*/ 181 h 428"/>
                          <a:gd name="T44" fmla="*/ 146 w 227"/>
                          <a:gd name="T45" fmla="*/ 193 h 428"/>
                          <a:gd name="T46" fmla="*/ 149 w 227"/>
                          <a:gd name="T47" fmla="*/ 198 h 428"/>
                          <a:gd name="T48" fmla="*/ 151 w 227"/>
                          <a:gd name="T49" fmla="*/ 205 h 428"/>
                          <a:gd name="T50" fmla="*/ 153 w 227"/>
                          <a:gd name="T51" fmla="*/ 211 h 428"/>
                          <a:gd name="T52" fmla="*/ 155 w 227"/>
                          <a:gd name="T53" fmla="*/ 219 h 428"/>
                          <a:gd name="T54" fmla="*/ 158 w 227"/>
                          <a:gd name="T55" fmla="*/ 239 h 428"/>
                          <a:gd name="T56" fmla="*/ 160 w 227"/>
                          <a:gd name="T57" fmla="*/ 260 h 428"/>
                          <a:gd name="T58" fmla="*/ 161 w 227"/>
                          <a:gd name="T59" fmla="*/ 320 h 428"/>
                          <a:gd name="T60" fmla="*/ 161 w 227"/>
                          <a:gd name="T61" fmla="*/ 402 h 428"/>
                          <a:gd name="T62" fmla="*/ 175 w 227"/>
                          <a:gd name="T63" fmla="*/ 428 h 428"/>
                          <a:gd name="T64" fmla="*/ 161 w 227"/>
                          <a:gd name="T65" fmla="*/ 402 h 428"/>
                          <a:gd name="T66" fmla="*/ 161 w 227"/>
                          <a:gd name="T67" fmla="*/ 419 h 428"/>
                          <a:gd name="T68" fmla="*/ 175 w 227"/>
                          <a:gd name="T69" fmla="*/ 428 h 428"/>
                          <a:gd name="T70" fmla="*/ 214 w 227"/>
                          <a:gd name="T71" fmla="*/ 376 h 4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227" h="428">
                            <a:moveTo>
                              <a:pt x="214" y="376"/>
                            </a:moveTo>
                            <a:lnTo>
                              <a:pt x="227" y="402"/>
                            </a:lnTo>
                            <a:lnTo>
                              <a:pt x="227" y="319"/>
                            </a:lnTo>
                            <a:lnTo>
                              <a:pt x="226" y="257"/>
                            </a:lnTo>
                            <a:lnTo>
                              <a:pt x="224" y="231"/>
                            </a:lnTo>
                            <a:lnTo>
                              <a:pt x="219" y="208"/>
                            </a:lnTo>
                            <a:lnTo>
                              <a:pt x="217" y="196"/>
                            </a:lnTo>
                            <a:lnTo>
                              <a:pt x="213" y="184"/>
                            </a:lnTo>
                            <a:lnTo>
                              <a:pt x="210" y="174"/>
                            </a:lnTo>
                            <a:lnTo>
                              <a:pt x="205" y="163"/>
                            </a:lnTo>
                            <a:lnTo>
                              <a:pt x="194" y="144"/>
                            </a:lnTo>
                            <a:lnTo>
                              <a:pt x="181" y="126"/>
                            </a:lnTo>
                            <a:lnTo>
                              <a:pt x="166" y="109"/>
                            </a:lnTo>
                            <a:lnTo>
                              <a:pt x="147" y="91"/>
                            </a:lnTo>
                            <a:lnTo>
                              <a:pt x="103" y="51"/>
                            </a:lnTo>
                            <a:lnTo>
                              <a:pt x="43" y="0"/>
                            </a:lnTo>
                            <a:lnTo>
                              <a:pt x="0" y="50"/>
                            </a:lnTo>
                            <a:lnTo>
                              <a:pt x="59" y="101"/>
                            </a:lnTo>
                            <a:lnTo>
                              <a:pt x="103" y="140"/>
                            </a:lnTo>
                            <a:lnTo>
                              <a:pt x="118" y="155"/>
                            </a:lnTo>
                            <a:lnTo>
                              <a:pt x="130" y="168"/>
                            </a:lnTo>
                            <a:lnTo>
                              <a:pt x="139" y="181"/>
                            </a:lnTo>
                            <a:lnTo>
                              <a:pt x="146" y="193"/>
                            </a:lnTo>
                            <a:lnTo>
                              <a:pt x="149" y="198"/>
                            </a:lnTo>
                            <a:lnTo>
                              <a:pt x="151" y="205"/>
                            </a:lnTo>
                            <a:lnTo>
                              <a:pt x="153" y="211"/>
                            </a:lnTo>
                            <a:lnTo>
                              <a:pt x="155" y="219"/>
                            </a:lnTo>
                            <a:lnTo>
                              <a:pt x="158" y="239"/>
                            </a:lnTo>
                            <a:lnTo>
                              <a:pt x="160" y="260"/>
                            </a:lnTo>
                            <a:lnTo>
                              <a:pt x="161" y="320"/>
                            </a:lnTo>
                            <a:lnTo>
                              <a:pt x="161" y="402"/>
                            </a:lnTo>
                            <a:lnTo>
                              <a:pt x="175" y="428"/>
                            </a:lnTo>
                            <a:lnTo>
                              <a:pt x="161" y="402"/>
                            </a:lnTo>
                            <a:lnTo>
                              <a:pt x="161" y="419"/>
                            </a:lnTo>
                            <a:lnTo>
                              <a:pt x="175" y="428"/>
                            </a:lnTo>
                            <a:lnTo>
                              <a:pt x="214" y="376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hu-HU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42" name="Freeform 7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3" y="2891"/>
                        <a:ext cx="65" cy="143"/>
                      </a:xfrm>
                      <a:custGeom>
                        <a:avLst/>
                        <a:gdLst>
                          <a:gd name="T0" fmla="*/ 237 w 261"/>
                          <a:gd name="T1" fmla="*/ 507 h 570"/>
                          <a:gd name="T2" fmla="*/ 261 w 261"/>
                          <a:gd name="T3" fmla="*/ 529 h 570"/>
                          <a:gd name="T4" fmla="*/ 243 w 261"/>
                          <a:gd name="T5" fmla="*/ 461 h 570"/>
                          <a:gd name="T6" fmla="*/ 225 w 261"/>
                          <a:gd name="T7" fmla="*/ 389 h 570"/>
                          <a:gd name="T8" fmla="*/ 215 w 261"/>
                          <a:gd name="T9" fmla="*/ 352 h 570"/>
                          <a:gd name="T10" fmla="*/ 205 w 261"/>
                          <a:gd name="T11" fmla="*/ 315 h 570"/>
                          <a:gd name="T12" fmla="*/ 195 w 261"/>
                          <a:gd name="T13" fmla="*/ 278 h 570"/>
                          <a:gd name="T14" fmla="*/ 184 w 261"/>
                          <a:gd name="T15" fmla="*/ 242 h 570"/>
                          <a:gd name="T16" fmla="*/ 171 w 261"/>
                          <a:gd name="T17" fmla="*/ 206 h 570"/>
                          <a:gd name="T18" fmla="*/ 158 w 261"/>
                          <a:gd name="T19" fmla="*/ 172 h 570"/>
                          <a:gd name="T20" fmla="*/ 143 w 261"/>
                          <a:gd name="T21" fmla="*/ 138 h 570"/>
                          <a:gd name="T22" fmla="*/ 127 w 261"/>
                          <a:gd name="T23" fmla="*/ 107 h 570"/>
                          <a:gd name="T24" fmla="*/ 118 w 261"/>
                          <a:gd name="T25" fmla="*/ 91 h 570"/>
                          <a:gd name="T26" fmla="*/ 108 w 261"/>
                          <a:gd name="T27" fmla="*/ 76 h 570"/>
                          <a:gd name="T28" fmla="*/ 98 w 261"/>
                          <a:gd name="T29" fmla="*/ 61 h 570"/>
                          <a:gd name="T30" fmla="*/ 87 w 261"/>
                          <a:gd name="T31" fmla="*/ 48 h 570"/>
                          <a:gd name="T32" fmla="*/ 77 w 261"/>
                          <a:gd name="T33" fmla="*/ 35 h 570"/>
                          <a:gd name="T34" fmla="*/ 64 w 261"/>
                          <a:gd name="T35" fmla="*/ 23 h 570"/>
                          <a:gd name="T36" fmla="*/ 52 w 261"/>
                          <a:gd name="T37" fmla="*/ 12 h 570"/>
                          <a:gd name="T38" fmla="*/ 39 w 261"/>
                          <a:gd name="T39" fmla="*/ 0 h 570"/>
                          <a:gd name="T40" fmla="*/ 0 w 261"/>
                          <a:gd name="T41" fmla="*/ 52 h 570"/>
                          <a:gd name="T42" fmla="*/ 9 w 261"/>
                          <a:gd name="T43" fmla="*/ 61 h 570"/>
                          <a:gd name="T44" fmla="*/ 19 w 261"/>
                          <a:gd name="T45" fmla="*/ 69 h 570"/>
                          <a:gd name="T46" fmla="*/ 28 w 261"/>
                          <a:gd name="T47" fmla="*/ 80 h 570"/>
                          <a:gd name="T48" fmla="*/ 37 w 261"/>
                          <a:gd name="T49" fmla="*/ 90 h 570"/>
                          <a:gd name="T50" fmla="*/ 45 w 261"/>
                          <a:gd name="T51" fmla="*/ 101 h 570"/>
                          <a:gd name="T52" fmla="*/ 53 w 261"/>
                          <a:gd name="T53" fmla="*/ 113 h 570"/>
                          <a:gd name="T54" fmla="*/ 61 w 261"/>
                          <a:gd name="T55" fmla="*/ 125 h 570"/>
                          <a:gd name="T56" fmla="*/ 69 w 261"/>
                          <a:gd name="T57" fmla="*/ 138 h 570"/>
                          <a:gd name="T58" fmla="*/ 84 w 261"/>
                          <a:gd name="T59" fmla="*/ 166 h 570"/>
                          <a:gd name="T60" fmla="*/ 97 w 261"/>
                          <a:gd name="T61" fmla="*/ 197 h 570"/>
                          <a:gd name="T62" fmla="*/ 110 w 261"/>
                          <a:gd name="T63" fmla="*/ 228 h 570"/>
                          <a:gd name="T64" fmla="*/ 121 w 261"/>
                          <a:gd name="T65" fmla="*/ 262 h 570"/>
                          <a:gd name="T66" fmla="*/ 131 w 261"/>
                          <a:gd name="T67" fmla="*/ 297 h 570"/>
                          <a:gd name="T68" fmla="*/ 142 w 261"/>
                          <a:gd name="T69" fmla="*/ 333 h 570"/>
                          <a:gd name="T70" fmla="*/ 152 w 261"/>
                          <a:gd name="T71" fmla="*/ 368 h 570"/>
                          <a:gd name="T72" fmla="*/ 161 w 261"/>
                          <a:gd name="T73" fmla="*/ 406 h 570"/>
                          <a:gd name="T74" fmla="*/ 179 w 261"/>
                          <a:gd name="T75" fmla="*/ 477 h 570"/>
                          <a:gd name="T76" fmla="*/ 198 w 261"/>
                          <a:gd name="T77" fmla="*/ 548 h 570"/>
                          <a:gd name="T78" fmla="*/ 222 w 261"/>
                          <a:gd name="T79" fmla="*/ 570 h 570"/>
                          <a:gd name="T80" fmla="*/ 198 w 261"/>
                          <a:gd name="T81" fmla="*/ 548 h 570"/>
                          <a:gd name="T82" fmla="*/ 204 w 261"/>
                          <a:gd name="T83" fmla="*/ 566 h 570"/>
                          <a:gd name="T84" fmla="*/ 222 w 261"/>
                          <a:gd name="T85" fmla="*/ 570 h 570"/>
                          <a:gd name="T86" fmla="*/ 237 w 261"/>
                          <a:gd name="T87" fmla="*/ 507 h 5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261" h="570">
                            <a:moveTo>
                              <a:pt x="237" y="507"/>
                            </a:moveTo>
                            <a:lnTo>
                              <a:pt x="261" y="529"/>
                            </a:lnTo>
                            <a:lnTo>
                              <a:pt x="243" y="461"/>
                            </a:lnTo>
                            <a:lnTo>
                              <a:pt x="225" y="389"/>
                            </a:lnTo>
                            <a:lnTo>
                              <a:pt x="215" y="352"/>
                            </a:lnTo>
                            <a:lnTo>
                              <a:pt x="205" y="315"/>
                            </a:lnTo>
                            <a:lnTo>
                              <a:pt x="195" y="278"/>
                            </a:lnTo>
                            <a:lnTo>
                              <a:pt x="184" y="242"/>
                            </a:lnTo>
                            <a:lnTo>
                              <a:pt x="171" y="206"/>
                            </a:lnTo>
                            <a:lnTo>
                              <a:pt x="158" y="172"/>
                            </a:lnTo>
                            <a:lnTo>
                              <a:pt x="143" y="138"/>
                            </a:lnTo>
                            <a:lnTo>
                              <a:pt x="127" y="107"/>
                            </a:lnTo>
                            <a:lnTo>
                              <a:pt x="118" y="91"/>
                            </a:lnTo>
                            <a:lnTo>
                              <a:pt x="108" y="76"/>
                            </a:lnTo>
                            <a:lnTo>
                              <a:pt x="98" y="61"/>
                            </a:lnTo>
                            <a:lnTo>
                              <a:pt x="87" y="48"/>
                            </a:lnTo>
                            <a:lnTo>
                              <a:pt x="77" y="35"/>
                            </a:lnTo>
                            <a:lnTo>
                              <a:pt x="64" y="23"/>
                            </a:lnTo>
                            <a:lnTo>
                              <a:pt x="52" y="12"/>
                            </a:lnTo>
                            <a:lnTo>
                              <a:pt x="39" y="0"/>
                            </a:lnTo>
                            <a:lnTo>
                              <a:pt x="0" y="52"/>
                            </a:lnTo>
                            <a:lnTo>
                              <a:pt x="9" y="61"/>
                            </a:lnTo>
                            <a:lnTo>
                              <a:pt x="19" y="69"/>
                            </a:lnTo>
                            <a:lnTo>
                              <a:pt x="28" y="80"/>
                            </a:lnTo>
                            <a:lnTo>
                              <a:pt x="37" y="90"/>
                            </a:lnTo>
                            <a:lnTo>
                              <a:pt x="45" y="101"/>
                            </a:lnTo>
                            <a:lnTo>
                              <a:pt x="53" y="113"/>
                            </a:lnTo>
                            <a:lnTo>
                              <a:pt x="61" y="125"/>
                            </a:lnTo>
                            <a:lnTo>
                              <a:pt x="69" y="138"/>
                            </a:lnTo>
                            <a:lnTo>
                              <a:pt x="84" y="166"/>
                            </a:lnTo>
                            <a:lnTo>
                              <a:pt x="97" y="197"/>
                            </a:lnTo>
                            <a:lnTo>
                              <a:pt x="110" y="228"/>
                            </a:lnTo>
                            <a:lnTo>
                              <a:pt x="121" y="262"/>
                            </a:lnTo>
                            <a:lnTo>
                              <a:pt x="131" y="297"/>
                            </a:lnTo>
                            <a:lnTo>
                              <a:pt x="142" y="333"/>
                            </a:lnTo>
                            <a:lnTo>
                              <a:pt x="152" y="368"/>
                            </a:lnTo>
                            <a:lnTo>
                              <a:pt x="161" y="406"/>
                            </a:lnTo>
                            <a:lnTo>
                              <a:pt x="179" y="477"/>
                            </a:lnTo>
                            <a:lnTo>
                              <a:pt x="198" y="548"/>
                            </a:lnTo>
                            <a:lnTo>
                              <a:pt x="222" y="570"/>
                            </a:lnTo>
                            <a:lnTo>
                              <a:pt x="198" y="548"/>
                            </a:lnTo>
                            <a:lnTo>
                              <a:pt x="204" y="566"/>
                            </a:lnTo>
                            <a:lnTo>
                              <a:pt x="222" y="570"/>
                            </a:lnTo>
                            <a:lnTo>
                              <a:pt x="237" y="5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hu-HU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743" name="Freeform 7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68" y="3037"/>
                        <a:ext cx="278" cy="250"/>
                      </a:xfrm>
                      <a:custGeom>
                        <a:avLst/>
                        <a:gdLst>
                          <a:gd name="T0" fmla="*/ 1104 w 1113"/>
                          <a:gd name="T1" fmla="*/ 940 h 999"/>
                          <a:gd name="T2" fmla="*/ 1032 w 1113"/>
                          <a:gd name="T3" fmla="*/ 902 h 999"/>
                          <a:gd name="T4" fmla="*/ 958 w 1113"/>
                          <a:gd name="T5" fmla="*/ 857 h 999"/>
                          <a:gd name="T6" fmla="*/ 884 w 1113"/>
                          <a:gd name="T7" fmla="*/ 810 h 999"/>
                          <a:gd name="T8" fmla="*/ 809 w 1113"/>
                          <a:gd name="T9" fmla="*/ 757 h 999"/>
                          <a:gd name="T10" fmla="*/ 734 w 1113"/>
                          <a:gd name="T11" fmla="*/ 703 h 999"/>
                          <a:gd name="T12" fmla="*/ 660 w 1113"/>
                          <a:gd name="T13" fmla="*/ 644 h 999"/>
                          <a:gd name="T14" fmla="*/ 587 w 1113"/>
                          <a:gd name="T15" fmla="*/ 584 h 999"/>
                          <a:gd name="T16" fmla="*/ 515 w 1113"/>
                          <a:gd name="T17" fmla="*/ 520 h 999"/>
                          <a:gd name="T18" fmla="*/ 446 w 1113"/>
                          <a:gd name="T19" fmla="*/ 455 h 999"/>
                          <a:gd name="T20" fmla="*/ 378 w 1113"/>
                          <a:gd name="T21" fmla="*/ 391 h 999"/>
                          <a:gd name="T22" fmla="*/ 314 w 1113"/>
                          <a:gd name="T23" fmla="*/ 324 h 999"/>
                          <a:gd name="T24" fmla="*/ 253 w 1113"/>
                          <a:gd name="T25" fmla="*/ 258 h 999"/>
                          <a:gd name="T26" fmla="*/ 196 w 1113"/>
                          <a:gd name="T27" fmla="*/ 192 h 999"/>
                          <a:gd name="T28" fmla="*/ 144 w 1113"/>
                          <a:gd name="T29" fmla="*/ 126 h 999"/>
                          <a:gd name="T30" fmla="*/ 96 w 1113"/>
                          <a:gd name="T31" fmla="*/ 62 h 999"/>
                          <a:gd name="T32" fmla="*/ 54 w 1113"/>
                          <a:gd name="T33" fmla="*/ 0 h 999"/>
                          <a:gd name="T34" fmla="*/ 20 w 1113"/>
                          <a:gd name="T35" fmla="*/ 67 h 999"/>
                          <a:gd name="T36" fmla="*/ 67 w 1113"/>
                          <a:gd name="T37" fmla="*/ 133 h 999"/>
                          <a:gd name="T38" fmla="*/ 119 w 1113"/>
                          <a:gd name="T39" fmla="*/ 200 h 999"/>
                          <a:gd name="T40" fmla="*/ 175 w 1113"/>
                          <a:gd name="T41" fmla="*/ 267 h 999"/>
                          <a:gd name="T42" fmla="*/ 235 w 1113"/>
                          <a:gd name="T43" fmla="*/ 335 h 999"/>
                          <a:gd name="T44" fmla="*/ 298 w 1113"/>
                          <a:gd name="T45" fmla="*/ 403 h 999"/>
                          <a:gd name="T46" fmla="*/ 365 w 1113"/>
                          <a:gd name="T47" fmla="*/ 470 h 999"/>
                          <a:gd name="T48" fmla="*/ 436 w 1113"/>
                          <a:gd name="T49" fmla="*/ 536 h 999"/>
                          <a:gd name="T50" fmla="*/ 507 w 1113"/>
                          <a:gd name="T51" fmla="*/ 602 h 999"/>
                          <a:gd name="T52" fmla="*/ 581 w 1113"/>
                          <a:gd name="T53" fmla="*/ 664 h 999"/>
                          <a:gd name="T54" fmla="*/ 656 w 1113"/>
                          <a:gd name="T55" fmla="*/ 726 h 999"/>
                          <a:gd name="T56" fmla="*/ 732 w 1113"/>
                          <a:gd name="T57" fmla="*/ 783 h 999"/>
                          <a:gd name="T58" fmla="*/ 809 w 1113"/>
                          <a:gd name="T59" fmla="*/ 838 h 999"/>
                          <a:gd name="T60" fmla="*/ 886 w 1113"/>
                          <a:gd name="T61" fmla="*/ 889 h 999"/>
                          <a:gd name="T62" fmla="*/ 962 w 1113"/>
                          <a:gd name="T63" fmla="*/ 937 h 999"/>
                          <a:gd name="T64" fmla="*/ 1037 w 1113"/>
                          <a:gd name="T65" fmla="*/ 979 h 999"/>
                          <a:gd name="T66" fmla="*/ 1065 w 1113"/>
                          <a:gd name="T67" fmla="*/ 992 h 999"/>
                          <a:gd name="T68" fmla="*/ 1108 w 1113"/>
                          <a:gd name="T69" fmla="*/ 942 h 999"/>
                          <a:gd name="T70" fmla="*/ 1113 w 1113"/>
                          <a:gd name="T71" fmla="*/ 947 h 9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113" h="999">
                            <a:moveTo>
                              <a:pt x="1113" y="947"/>
                            </a:moveTo>
                            <a:lnTo>
                              <a:pt x="1104" y="940"/>
                            </a:lnTo>
                            <a:lnTo>
                              <a:pt x="1068" y="921"/>
                            </a:lnTo>
                            <a:lnTo>
                              <a:pt x="1032" y="902"/>
                            </a:lnTo>
                            <a:lnTo>
                              <a:pt x="995" y="880"/>
                            </a:lnTo>
                            <a:lnTo>
                              <a:pt x="958" y="857"/>
                            </a:lnTo>
                            <a:lnTo>
                              <a:pt x="921" y="835"/>
                            </a:lnTo>
                            <a:lnTo>
                              <a:pt x="884" y="810"/>
                            </a:lnTo>
                            <a:lnTo>
                              <a:pt x="847" y="785"/>
                            </a:lnTo>
                            <a:lnTo>
                              <a:pt x="809" y="757"/>
                            </a:lnTo>
                            <a:lnTo>
                              <a:pt x="772" y="730"/>
                            </a:lnTo>
                            <a:lnTo>
                              <a:pt x="734" y="703"/>
                            </a:lnTo>
                            <a:lnTo>
                              <a:pt x="697" y="673"/>
                            </a:lnTo>
                            <a:lnTo>
                              <a:pt x="660" y="644"/>
                            </a:lnTo>
                            <a:lnTo>
                              <a:pt x="623" y="614"/>
                            </a:lnTo>
                            <a:lnTo>
                              <a:pt x="587" y="584"/>
                            </a:lnTo>
                            <a:lnTo>
                              <a:pt x="550" y="552"/>
                            </a:lnTo>
                            <a:lnTo>
                              <a:pt x="515" y="520"/>
                            </a:lnTo>
                            <a:lnTo>
                              <a:pt x="480" y="488"/>
                            </a:lnTo>
                            <a:lnTo>
                              <a:pt x="446" y="455"/>
                            </a:lnTo>
                            <a:lnTo>
                              <a:pt x="412" y="423"/>
                            </a:lnTo>
                            <a:lnTo>
                              <a:pt x="378" y="391"/>
                            </a:lnTo>
                            <a:lnTo>
                              <a:pt x="346" y="358"/>
                            </a:lnTo>
                            <a:lnTo>
                              <a:pt x="314" y="324"/>
                            </a:lnTo>
                            <a:lnTo>
                              <a:pt x="284" y="291"/>
                            </a:lnTo>
                            <a:lnTo>
                              <a:pt x="253" y="258"/>
                            </a:lnTo>
                            <a:lnTo>
                              <a:pt x="225" y="225"/>
                            </a:lnTo>
                            <a:lnTo>
                              <a:pt x="196" y="192"/>
                            </a:lnTo>
                            <a:lnTo>
                              <a:pt x="170" y="159"/>
                            </a:lnTo>
                            <a:lnTo>
                              <a:pt x="144" y="126"/>
                            </a:lnTo>
                            <a:lnTo>
                              <a:pt x="120" y="94"/>
                            </a:lnTo>
                            <a:lnTo>
                              <a:pt x="96" y="62"/>
                            </a:lnTo>
                            <a:lnTo>
                              <a:pt x="75" y="31"/>
                            </a:lnTo>
                            <a:lnTo>
                              <a:pt x="54" y="0"/>
                            </a:lnTo>
                            <a:lnTo>
                              <a:pt x="0" y="35"/>
                            </a:lnTo>
                            <a:lnTo>
                              <a:pt x="20" y="67"/>
                            </a:lnTo>
                            <a:lnTo>
                              <a:pt x="43" y="100"/>
                            </a:lnTo>
                            <a:lnTo>
                              <a:pt x="67" y="133"/>
                            </a:lnTo>
                            <a:lnTo>
                              <a:pt x="92" y="166"/>
                            </a:lnTo>
                            <a:lnTo>
                              <a:pt x="119" y="200"/>
                            </a:lnTo>
                            <a:lnTo>
                              <a:pt x="146" y="234"/>
                            </a:lnTo>
                            <a:lnTo>
                              <a:pt x="175" y="267"/>
                            </a:lnTo>
                            <a:lnTo>
                              <a:pt x="204" y="301"/>
                            </a:lnTo>
                            <a:lnTo>
                              <a:pt x="235" y="335"/>
                            </a:lnTo>
                            <a:lnTo>
                              <a:pt x="267" y="369"/>
                            </a:lnTo>
                            <a:lnTo>
                              <a:pt x="298" y="403"/>
                            </a:lnTo>
                            <a:lnTo>
                              <a:pt x="331" y="437"/>
                            </a:lnTo>
                            <a:lnTo>
                              <a:pt x="365" y="470"/>
                            </a:lnTo>
                            <a:lnTo>
                              <a:pt x="401" y="503"/>
                            </a:lnTo>
                            <a:lnTo>
                              <a:pt x="436" y="536"/>
                            </a:lnTo>
                            <a:lnTo>
                              <a:pt x="471" y="569"/>
                            </a:lnTo>
                            <a:lnTo>
                              <a:pt x="507" y="602"/>
                            </a:lnTo>
                            <a:lnTo>
                              <a:pt x="544" y="634"/>
                            </a:lnTo>
                            <a:lnTo>
                              <a:pt x="581" y="664"/>
                            </a:lnTo>
                            <a:lnTo>
                              <a:pt x="619" y="695"/>
                            </a:lnTo>
                            <a:lnTo>
                              <a:pt x="656" y="726"/>
                            </a:lnTo>
                            <a:lnTo>
                              <a:pt x="695" y="755"/>
                            </a:lnTo>
                            <a:lnTo>
                              <a:pt x="732" y="783"/>
                            </a:lnTo>
                            <a:lnTo>
                              <a:pt x="771" y="812"/>
                            </a:lnTo>
                            <a:lnTo>
                              <a:pt x="809" y="838"/>
                            </a:lnTo>
                            <a:lnTo>
                              <a:pt x="847" y="864"/>
                            </a:lnTo>
                            <a:lnTo>
                              <a:pt x="886" y="889"/>
                            </a:lnTo>
                            <a:lnTo>
                              <a:pt x="924" y="914"/>
                            </a:lnTo>
                            <a:lnTo>
                              <a:pt x="962" y="937"/>
                            </a:lnTo>
                            <a:lnTo>
                              <a:pt x="999" y="958"/>
                            </a:lnTo>
                            <a:lnTo>
                              <a:pt x="1037" y="979"/>
                            </a:lnTo>
                            <a:lnTo>
                              <a:pt x="1074" y="999"/>
                            </a:lnTo>
                            <a:lnTo>
                              <a:pt x="1065" y="992"/>
                            </a:lnTo>
                            <a:lnTo>
                              <a:pt x="1113" y="947"/>
                            </a:lnTo>
                            <a:lnTo>
                              <a:pt x="1108" y="942"/>
                            </a:lnTo>
                            <a:lnTo>
                              <a:pt x="1104" y="940"/>
                            </a:lnTo>
                            <a:lnTo>
                              <a:pt x="1113" y="9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hu-HU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grpSp>
                    <p:nvGrpSpPr>
                      <p:cNvPr id="744" name="Group 7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1" y="3316"/>
                        <a:ext cx="924" cy="320"/>
                        <a:chOff x="1671" y="3316"/>
                        <a:chExt cx="924" cy="320"/>
                      </a:xfrm>
                    </p:grpSpPr>
                    <p:sp>
                      <p:nvSpPr>
                        <p:cNvPr id="745" name="Freeform 7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3" y="3485"/>
                          <a:ext cx="192" cy="119"/>
                        </a:xfrm>
                        <a:custGeom>
                          <a:avLst/>
                          <a:gdLst>
                            <a:gd name="T0" fmla="*/ 746 w 767"/>
                            <a:gd name="T1" fmla="*/ 34 h 472"/>
                            <a:gd name="T2" fmla="*/ 693 w 767"/>
                            <a:gd name="T3" fmla="*/ 20 h 472"/>
                            <a:gd name="T4" fmla="*/ 646 w 767"/>
                            <a:gd name="T5" fmla="*/ 10 h 472"/>
                            <a:gd name="T6" fmla="*/ 600 w 767"/>
                            <a:gd name="T7" fmla="*/ 5 h 472"/>
                            <a:gd name="T8" fmla="*/ 559 w 767"/>
                            <a:gd name="T9" fmla="*/ 1 h 472"/>
                            <a:gd name="T10" fmla="*/ 522 w 767"/>
                            <a:gd name="T11" fmla="*/ 1 h 472"/>
                            <a:gd name="T12" fmla="*/ 487 w 767"/>
                            <a:gd name="T13" fmla="*/ 3 h 472"/>
                            <a:gd name="T14" fmla="*/ 454 w 767"/>
                            <a:gd name="T15" fmla="*/ 9 h 472"/>
                            <a:gd name="T16" fmla="*/ 424 w 767"/>
                            <a:gd name="T17" fmla="*/ 17 h 472"/>
                            <a:gd name="T18" fmla="*/ 397 w 767"/>
                            <a:gd name="T19" fmla="*/ 28 h 472"/>
                            <a:gd name="T20" fmla="*/ 372 w 767"/>
                            <a:gd name="T21" fmla="*/ 41 h 472"/>
                            <a:gd name="T22" fmla="*/ 349 w 767"/>
                            <a:gd name="T23" fmla="*/ 57 h 472"/>
                            <a:gd name="T24" fmla="*/ 329 w 767"/>
                            <a:gd name="T25" fmla="*/ 74 h 472"/>
                            <a:gd name="T26" fmla="*/ 295 w 767"/>
                            <a:gd name="T27" fmla="*/ 111 h 472"/>
                            <a:gd name="T28" fmla="*/ 265 w 767"/>
                            <a:gd name="T29" fmla="*/ 152 h 472"/>
                            <a:gd name="T30" fmla="*/ 216 w 767"/>
                            <a:gd name="T31" fmla="*/ 236 h 472"/>
                            <a:gd name="T32" fmla="*/ 192 w 767"/>
                            <a:gd name="T33" fmla="*/ 276 h 472"/>
                            <a:gd name="T34" fmla="*/ 165 w 767"/>
                            <a:gd name="T35" fmla="*/ 312 h 472"/>
                            <a:gd name="T36" fmla="*/ 134 w 767"/>
                            <a:gd name="T37" fmla="*/ 345 h 472"/>
                            <a:gd name="T38" fmla="*/ 117 w 767"/>
                            <a:gd name="T39" fmla="*/ 359 h 472"/>
                            <a:gd name="T40" fmla="*/ 99 w 767"/>
                            <a:gd name="T41" fmla="*/ 371 h 472"/>
                            <a:gd name="T42" fmla="*/ 79 w 767"/>
                            <a:gd name="T43" fmla="*/ 384 h 472"/>
                            <a:gd name="T44" fmla="*/ 55 w 767"/>
                            <a:gd name="T45" fmla="*/ 393 h 472"/>
                            <a:gd name="T46" fmla="*/ 29 w 767"/>
                            <a:gd name="T47" fmla="*/ 402 h 472"/>
                            <a:gd name="T48" fmla="*/ 0 w 767"/>
                            <a:gd name="T49" fmla="*/ 408 h 472"/>
                            <a:gd name="T50" fmla="*/ 29 w 767"/>
                            <a:gd name="T51" fmla="*/ 469 h 472"/>
                            <a:gd name="T52" fmla="*/ 63 w 767"/>
                            <a:gd name="T53" fmla="*/ 460 h 472"/>
                            <a:gd name="T54" fmla="*/ 92 w 767"/>
                            <a:gd name="T55" fmla="*/ 449 h 472"/>
                            <a:gd name="T56" fmla="*/ 121 w 767"/>
                            <a:gd name="T57" fmla="*/ 435 h 472"/>
                            <a:gd name="T58" fmla="*/ 146 w 767"/>
                            <a:gd name="T59" fmla="*/ 420 h 472"/>
                            <a:gd name="T60" fmla="*/ 169 w 767"/>
                            <a:gd name="T61" fmla="*/ 402 h 472"/>
                            <a:gd name="T62" fmla="*/ 199 w 767"/>
                            <a:gd name="T63" fmla="*/ 374 h 472"/>
                            <a:gd name="T64" fmla="*/ 232 w 767"/>
                            <a:gd name="T65" fmla="*/ 333 h 472"/>
                            <a:gd name="T66" fmla="*/ 261 w 767"/>
                            <a:gd name="T67" fmla="*/ 291 h 472"/>
                            <a:gd name="T68" fmla="*/ 297 w 767"/>
                            <a:gd name="T69" fmla="*/ 227 h 472"/>
                            <a:gd name="T70" fmla="*/ 333 w 767"/>
                            <a:gd name="T71" fmla="*/ 169 h 472"/>
                            <a:gd name="T72" fmla="*/ 359 w 767"/>
                            <a:gd name="T73" fmla="*/ 136 h 472"/>
                            <a:gd name="T74" fmla="*/ 381 w 767"/>
                            <a:gd name="T75" fmla="*/ 116 h 472"/>
                            <a:gd name="T76" fmla="*/ 398 w 767"/>
                            <a:gd name="T77" fmla="*/ 103 h 472"/>
                            <a:gd name="T78" fmla="*/ 415 w 767"/>
                            <a:gd name="T79" fmla="*/ 93 h 472"/>
                            <a:gd name="T80" fmla="*/ 434 w 767"/>
                            <a:gd name="T81" fmla="*/ 84 h 472"/>
                            <a:gd name="T82" fmla="*/ 456 w 767"/>
                            <a:gd name="T83" fmla="*/ 76 h 472"/>
                            <a:gd name="T84" fmla="*/ 481 w 767"/>
                            <a:gd name="T85" fmla="*/ 70 h 472"/>
                            <a:gd name="T86" fmla="*/ 508 w 767"/>
                            <a:gd name="T87" fmla="*/ 67 h 472"/>
                            <a:gd name="T88" fmla="*/ 540 w 767"/>
                            <a:gd name="T89" fmla="*/ 66 h 472"/>
                            <a:gd name="T90" fmla="*/ 574 w 767"/>
                            <a:gd name="T91" fmla="*/ 68 h 472"/>
                            <a:gd name="T92" fmla="*/ 613 w 767"/>
                            <a:gd name="T93" fmla="*/ 72 h 472"/>
                            <a:gd name="T94" fmla="*/ 656 w 767"/>
                            <a:gd name="T95" fmla="*/ 79 h 472"/>
                            <a:gd name="T96" fmla="*/ 702 w 767"/>
                            <a:gd name="T97" fmla="*/ 91 h 472"/>
                            <a:gd name="T98" fmla="*/ 767 w 767"/>
                            <a:gd name="T99" fmla="*/ 78 h 472"/>
                            <a:gd name="T100" fmla="*/ 756 w 767"/>
                            <a:gd name="T101" fmla="*/ 106 h 472"/>
                            <a:gd name="T102" fmla="*/ 706 w 767"/>
                            <a:gd name="T103" fmla="*/ 53 h 47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767" h="472">
                              <a:moveTo>
                                <a:pt x="706" y="53"/>
                              </a:moveTo>
                              <a:lnTo>
                                <a:pt x="746" y="34"/>
                              </a:lnTo>
                              <a:lnTo>
                                <a:pt x="718" y="27"/>
                              </a:lnTo>
                              <a:lnTo>
                                <a:pt x="693" y="20"/>
                              </a:lnTo>
                              <a:lnTo>
                                <a:pt x="668" y="15"/>
                              </a:lnTo>
                              <a:lnTo>
                                <a:pt x="646" y="10"/>
                              </a:lnTo>
                              <a:lnTo>
                                <a:pt x="623" y="7"/>
                              </a:lnTo>
                              <a:lnTo>
                                <a:pt x="600" y="5"/>
                              </a:lnTo>
                              <a:lnTo>
                                <a:pt x="580" y="2"/>
                              </a:lnTo>
                              <a:lnTo>
                                <a:pt x="559" y="1"/>
                              </a:lnTo>
                              <a:lnTo>
                                <a:pt x="540" y="0"/>
                              </a:lnTo>
                              <a:lnTo>
                                <a:pt x="522" y="1"/>
                              </a:lnTo>
                              <a:lnTo>
                                <a:pt x="504" y="1"/>
                              </a:lnTo>
                              <a:lnTo>
                                <a:pt x="487" y="3"/>
                              </a:lnTo>
                              <a:lnTo>
                                <a:pt x="470" y="6"/>
                              </a:lnTo>
                              <a:lnTo>
                                <a:pt x="454" y="9"/>
                              </a:lnTo>
                              <a:lnTo>
                                <a:pt x="439" y="12"/>
                              </a:lnTo>
                              <a:lnTo>
                                <a:pt x="424" y="17"/>
                              </a:lnTo>
                              <a:lnTo>
                                <a:pt x="410" y="23"/>
                              </a:lnTo>
                              <a:lnTo>
                                <a:pt x="397" y="28"/>
                              </a:lnTo>
                              <a:lnTo>
                                <a:pt x="384" y="35"/>
                              </a:lnTo>
                              <a:lnTo>
                                <a:pt x="372" y="41"/>
                              </a:lnTo>
                              <a:lnTo>
                                <a:pt x="360" y="49"/>
                              </a:lnTo>
                              <a:lnTo>
                                <a:pt x="349" y="57"/>
                              </a:lnTo>
                              <a:lnTo>
                                <a:pt x="339" y="65"/>
                              </a:lnTo>
                              <a:lnTo>
                                <a:pt x="329" y="74"/>
                              </a:lnTo>
                              <a:lnTo>
                                <a:pt x="311" y="92"/>
                              </a:lnTo>
                              <a:lnTo>
                                <a:pt x="295" y="111"/>
                              </a:lnTo>
                              <a:lnTo>
                                <a:pt x="280" y="132"/>
                              </a:lnTo>
                              <a:lnTo>
                                <a:pt x="265" y="152"/>
                              </a:lnTo>
                              <a:lnTo>
                                <a:pt x="240" y="194"/>
                              </a:lnTo>
                              <a:lnTo>
                                <a:pt x="216" y="236"/>
                              </a:lnTo>
                              <a:lnTo>
                                <a:pt x="205" y="257"/>
                              </a:lnTo>
                              <a:lnTo>
                                <a:pt x="192" y="276"/>
                              </a:lnTo>
                              <a:lnTo>
                                <a:pt x="179" y="294"/>
                              </a:lnTo>
                              <a:lnTo>
                                <a:pt x="165" y="312"/>
                              </a:lnTo>
                              <a:lnTo>
                                <a:pt x="150" y="329"/>
                              </a:lnTo>
                              <a:lnTo>
                                <a:pt x="134" y="345"/>
                              </a:lnTo>
                              <a:lnTo>
                                <a:pt x="127" y="352"/>
                              </a:lnTo>
                              <a:lnTo>
                                <a:pt x="117" y="359"/>
                              </a:lnTo>
                              <a:lnTo>
                                <a:pt x="108" y="366"/>
                              </a:lnTo>
                              <a:lnTo>
                                <a:pt x="99" y="371"/>
                              </a:lnTo>
                              <a:lnTo>
                                <a:pt x="89" y="378"/>
                              </a:lnTo>
                              <a:lnTo>
                                <a:pt x="79" y="384"/>
                              </a:lnTo>
                              <a:lnTo>
                                <a:pt x="67" y="388"/>
                              </a:lnTo>
                              <a:lnTo>
                                <a:pt x="55" y="393"/>
                              </a:lnTo>
                              <a:lnTo>
                                <a:pt x="42" y="397"/>
                              </a:lnTo>
                              <a:lnTo>
                                <a:pt x="29" y="402"/>
                              </a:lnTo>
                              <a:lnTo>
                                <a:pt x="15" y="405"/>
                              </a:lnTo>
                              <a:lnTo>
                                <a:pt x="0" y="408"/>
                              </a:lnTo>
                              <a:lnTo>
                                <a:pt x="12" y="472"/>
                              </a:lnTo>
                              <a:lnTo>
                                <a:pt x="29" y="469"/>
                              </a:lnTo>
                              <a:lnTo>
                                <a:pt x="46" y="466"/>
                              </a:lnTo>
                              <a:lnTo>
                                <a:pt x="63" y="460"/>
                              </a:lnTo>
                              <a:lnTo>
                                <a:pt x="78" y="455"/>
                              </a:lnTo>
                              <a:lnTo>
                                <a:pt x="92" y="449"/>
                              </a:lnTo>
                              <a:lnTo>
                                <a:pt x="107" y="443"/>
                              </a:lnTo>
                              <a:lnTo>
                                <a:pt x="121" y="435"/>
                              </a:lnTo>
                              <a:lnTo>
                                <a:pt x="133" y="428"/>
                              </a:lnTo>
                              <a:lnTo>
                                <a:pt x="146" y="420"/>
                              </a:lnTo>
                              <a:lnTo>
                                <a:pt x="157" y="411"/>
                              </a:lnTo>
                              <a:lnTo>
                                <a:pt x="169" y="402"/>
                              </a:lnTo>
                              <a:lnTo>
                                <a:pt x="180" y="393"/>
                              </a:lnTo>
                              <a:lnTo>
                                <a:pt x="199" y="374"/>
                              </a:lnTo>
                              <a:lnTo>
                                <a:pt x="216" y="354"/>
                              </a:lnTo>
                              <a:lnTo>
                                <a:pt x="232" y="333"/>
                              </a:lnTo>
                              <a:lnTo>
                                <a:pt x="247" y="312"/>
                              </a:lnTo>
                              <a:lnTo>
                                <a:pt x="261" y="291"/>
                              </a:lnTo>
                              <a:lnTo>
                                <a:pt x="273" y="269"/>
                              </a:lnTo>
                              <a:lnTo>
                                <a:pt x="297" y="227"/>
                              </a:lnTo>
                              <a:lnTo>
                                <a:pt x="321" y="187"/>
                              </a:lnTo>
                              <a:lnTo>
                                <a:pt x="333" y="169"/>
                              </a:lnTo>
                              <a:lnTo>
                                <a:pt x="346" y="152"/>
                              </a:lnTo>
                              <a:lnTo>
                                <a:pt x="359" y="136"/>
                              </a:lnTo>
                              <a:lnTo>
                                <a:pt x="374" y="121"/>
                              </a:lnTo>
                              <a:lnTo>
                                <a:pt x="381" y="116"/>
                              </a:lnTo>
                              <a:lnTo>
                                <a:pt x="389" y="109"/>
                              </a:lnTo>
                              <a:lnTo>
                                <a:pt x="398" y="103"/>
                              </a:lnTo>
                              <a:lnTo>
                                <a:pt x="406" y="98"/>
                              </a:lnTo>
                              <a:lnTo>
                                <a:pt x="415" y="93"/>
                              </a:lnTo>
                              <a:lnTo>
                                <a:pt x="424" y="87"/>
                              </a:lnTo>
                              <a:lnTo>
                                <a:pt x="434" y="84"/>
                              </a:lnTo>
                              <a:lnTo>
                                <a:pt x="446" y="79"/>
                              </a:lnTo>
                              <a:lnTo>
                                <a:pt x="456" y="76"/>
                              </a:lnTo>
                              <a:lnTo>
                                <a:pt x="468" y="73"/>
                              </a:lnTo>
                              <a:lnTo>
                                <a:pt x="481" y="70"/>
                              </a:lnTo>
                              <a:lnTo>
                                <a:pt x="495" y="68"/>
                              </a:lnTo>
                              <a:lnTo>
                                <a:pt x="508" y="67"/>
                              </a:lnTo>
                              <a:lnTo>
                                <a:pt x="524" y="66"/>
                              </a:lnTo>
                              <a:lnTo>
                                <a:pt x="540" y="66"/>
                              </a:lnTo>
                              <a:lnTo>
                                <a:pt x="557" y="67"/>
                              </a:lnTo>
                              <a:lnTo>
                                <a:pt x="574" y="68"/>
                              </a:lnTo>
                              <a:lnTo>
                                <a:pt x="593" y="69"/>
                              </a:lnTo>
                              <a:lnTo>
                                <a:pt x="613" y="72"/>
                              </a:lnTo>
                              <a:lnTo>
                                <a:pt x="634" y="75"/>
                              </a:lnTo>
                              <a:lnTo>
                                <a:pt x="656" y="79"/>
                              </a:lnTo>
                              <a:lnTo>
                                <a:pt x="678" y="85"/>
                              </a:lnTo>
                              <a:lnTo>
                                <a:pt x="702" y="91"/>
                              </a:lnTo>
                              <a:lnTo>
                                <a:pt x="727" y="98"/>
                              </a:lnTo>
                              <a:lnTo>
                                <a:pt x="767" y="78"/>
                              </a:lnTo>
                              <a:lnTo>
                                <a:pt x="727" y="98"/>
                              </a:lnTo>
                              <a:lnTo>
                                <a:pt x="756" y="106"/>
                              </a:lnTo>
                              <a:lnTo>
                                <a:pt x="767" y="78"/>
                              </a:lnTo>
                              <a:lnTo>
                                <a:pt x="706" y="53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hu-HU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746" name="Freeform 7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71" y="3316"/>
                          <a:ext cx="278" cy="241"/>
                        </a:xfrm>
                        <a:custGeom>
                          <a:avLst/>
                          <a:gdLst>
                            <a:gd name="T0" fmla="*/ 1111 w 1111"/>
                            <a:gd name="T1" fmla="*/ 914 h 964"/>
                            <a:gd name="T2" fmla="*/ 1074 w 1111"/>
                            <a:gd name="T3" fmla="*/ 868 h 964"/>
                            <a:gd name="T4" fmla="*/ 1035 w 1111"/>
                            <a:gd name="T5" fmla="*/ 826 h 964"/>
                            <a:gd name="T6" fmla="*/ 996 w 1111"/>
                            <a:gd name="T7" fmla="*/ 787 h 964"/>
                            <a:gd name="T8" fmla="*/ 957 w 1111"/>
                            <a:gd name="T9" fmla="*/ 751 h 964"/>
                            <a:gd name="T10" fmla="*/ 878 w 1111"/>
                            <a:gd name="T11" fmla="*/ 688 h 964"/>
                            <a:gd name="T12" fmla="*/ 799 w 1111"/>
                            <a:gd name="T13" fmla="*/ 636 h 964"/>
                            <a:gd name="T14" fmla="*/ 720 w 1111"/>
                            <a:gd name="T15" fmla="*/ 590 h 964"/>
                            <a:gd name="T16" fmla="*/ 643 w 1111"/>
                            <a:gd name="T17" fmla="*/ 550 h 964"/>
                            <a:gd name="T18" fmla="*/ 496 w 1111"/>
                            <a:gd name="T19" fmla="*/ 477 h 964"/>
                            <a:gd name="T20" fmla="*/ 426 w 1111"/>
                            <a:gd name="T21" fmla="*/ 441 h 964"/>
                            <a:gd name="T22" fmla="*/ 360 w 1111"/>
                            <a:gd name="T23" fmla="*/ 402 h 964"/>
                            <a:gd name="T24" fmla="*/ 299 w 1111"/>
                            <a:gd name="T25" fmla="*/ 359 h 964"/>
                            <a:gd name="T26" fmla="*/ 270 w 1111"/>
                            <a:gd name="T27" fmla="*/ 335 h 964"/>
                            <a:gd name="T28" fmla="*/ 242 w 1111"/>
                            <a:gd name="T29" fmla="*/ 309 h 964"/>
                            <a:gd name="T30" fmla="*/ 215 w 1111"/>
                            <a:gd name="T31" fmla="*/ 281 h 964"/>
                            <a:gd name="T32" fmla="*/ 190 w 1111"/>
                            <a:gd name="T33" fmla="*/ 250 h 964"/>
                            <a:gd name="T34" fmla="*/ 165 w 1111"/>
                            <a:gd name="T35" fmla="*/ 217 h 964"/>
                            <a:gd name="T36" fmla="*/ 142 w 1111"/>
                            <a:gd name="T37" fmla="*/ 181 h 964"/>
                            <a:gd name="T38" fmla="*/ 120 w 1111"/>
                            <a:gd name="T39" fmla="*/ 141 h 964"/>
                            <a:gd name="T40" fmla="*/ 99 w 1111"/>
                            <a:gd name="T41" fmla="*/ 98 h 964"/>
                            <a:gd name="T42" fmla="*/ 81 w 1111"/>
                            <a:gd name="T43" fmla="*/ 51 h 964"/>
                            <a:gd name="T44" fmla="*/ 63 w 1111"/>
                            <a:gd name="T45" fmla="*/ 0 h 964"/>
                            <a:gd name="T46" fmla="*/ 9 w 1111"/>
                            <a:gd name="T47" fmla="*/ 47 h 964"/>
                            <a:gd name="T48" fmla="*/ 29 w 1111"/>
                            <a:gd name="T49" fmla="*/ 100 h 964"/>
                            <a:gd name="T50" fmla="*/ 50 w 1111"/>
                            <a:gd name="T51" fmla="*/ 148 h 964"/>
                            <a:gd name="T52" fmla="*/ 73 w 1111"/>
                            <a:gd name="T53" fmla="*/ 193 h 964"/>
                            <a:gd name="T54" fmla="*/ 98 w 1111"/>
                            <a:gd name="T55" fmla="*/ 235 h 964"/>
                            <a:gd name="T56" fmla="*/ 124 w 1111"/>
                            <a:gd name="T57" fmla="*/ 273 h 964"/>
                            <a:gd name="T58" fmla="*/ 151 w 1111"/>
                            <a:gd name="T59" fmla="*/ 308 h 964"/>
                            <a:gd name="T60" fmla="*/ 181 w 1111"/>
                            <a:gd name="T61" fmla="*/ 341 h 964"/>
                            <a:gd name="T62" fmla="*/ 210 w 1111"/>
                            <a:gd name="T63" fmla="*/ 370 h 964"/>
                            <a:gd name="T64" fmla="*/ 242 w 1111"/>
                            <a:gd name="T65" fmla="*/ 398 h 964"/>
                            <a:gd name="T66" fmla="*/ 291 w 1111"/>
                            <a:gd name="T67" fmla="*/ 435 h 964"/>
                            <a:gd name="T68" fmla="*/ 359 w 1111"/>
                            <a:gd name="T69" fmla="*/ 478 h 964"/>
                            <a:gd name="T70" fmla="*/ 430 w 1111"/>
                            <a:gd name="T71" fmla="*/ 518 h 964"/>
                            <a:gd name="T72" fmla="*/ 539 w 1111"/>
                            <a:gd name="T73" fmla="*/ 571 h 964"/>
                            <a:gd name="T74" fmla="*/ 651 w 1111"/>
                            <a:gd name="T75" fmla="*/ 628 h 964"/>
                            <a:gd name="T76" fmla="*/ 726 w 1111"/>
                            <a:gd name="T77" fmla="*/ 669 h 964"/>
                            <a:gd name="T78" fmla="*/ 802 w 1111"/>
                            <a:gd name="T79" fmla="*/ 716 h 964"/>
                            <a:gd name="T80" fmla="*/ 876 w 1111"/>
                            <a:gd name="T81" fmla="*/ 770 h 964"/>
                            <a:gd name="T82" fmla="*/ 932 w 1111"/>
                            <a:gd name="T83" fmla="*/ 818 h 964"/>
                            <a:gd name="T84" fmla="*/ 969 w 1111"/>
                            <a:gd name="T85" fmla="*/ 853 h 964"/>
                            <a:gd name="T86" fmla="*/ 1005 w 1111"/>
                            <a:gd name="T87" fmla="*/ 890 h 964"/>
                            <a:gd name="T88" fmla="*/ 1042 w 1111"/>
                            <a:gd name="T89" fmla="*/ 933 h 964"/>
                            <a:gd name="T90" fmla="*/ 1071 w 1111"/>
                            <a:gd name="T91" fmla="*/ 964 h 964"/>
                            <a:gd name="T92" fmla="*/ 1065 w 1111"/>
                            <a:gd name="T93" fmla="*/ 961 h 964"/>
                            <a:gd name="T94" fmla="*/ 1100 w 1111"/>
                            <a:gd name="T95" fmla="*/ 904 h 9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111" h="964">
                              <a:moveTo>
                                <a:pt x="1100" y="904"/>
                              </a:moveTo>
                              <a:lnTo>
                                <a:pt x="1111" y="914"/>
                              </a:lnTo>
                              <a:lnTo>
                                <a:pt x="1092" y="890"/>
                              </a:lnTo>
                              <a:lnTo>
                                <a:pt x="1074" y="868"/>
                              </a:lnTo>
                              <a:lnTo>
                                <a:pt x="1054" y="846"/>
                              </a:lnTo>
                              <a:lnTo>
                                <a:pt x="1035" y="826"/>
                              </a:lnTo>
                              <a:lnTo>
                                <a:pt x="1016" y="806"/>
                              </a:lnTo>
                              <a:lnTo>
                                <a:pt x="996" y="787"/>
                              </a:lnTo>
                              <a:lnTo>
                                <a:pt x="976" y="769"/>
                              </a:lnTo>
                              <a:lnTo>
                                <a:pt x="957" y="751"/>
                              </a:lnTo>
                              <a:lnTo>
                                <a:pt x="917" y="719"/>
                              </a:lnTo>
                              <a:lnTo>
                                <a:pt x="878" y="688"/>
                              </a:lnTo>
                              <a:lnTo>
                                <a:pt x="839" y="661"/>
                              </a:lnTo>
                              <a:lnTo>
                                <a:pt x="799" y="636"/>
                              </a:lnTo>
                              <a:lnTo>
                                <a:pt x="759" y="612"/>
                              </a:lnTo>
                              <a:lnTo>
                                <a:pt x="720" y="590"/>
                              </a:lnTo>
                              <a:lnTo>
                                <a:pt x="682" y="569"/>
                              </a:lnTo>
                              <a:lnTo>
                                <a:pt x="643" y="550"/>
                              </a:lnTo>
                              <a:lnTo>
                                <a:pt x="568" y="513"/>
                              </a:lnTo>
                              <a:lnTo>
                                <a:pt x="496" y="477"/>
                              </a:lnTo>
                              <a:lnTo>
                                <a:pt x="460" y="459"/>
                              </a:lnTo>
                              <a:lnTo>
                                <a:pt x="426" y="441"/>
                              </a:lnTo>
                              <a:lnTo>
                                <a:pt x="392" y="423"/>
                              </a:lnTo>
                              <a:lnTo>
                                <a:pt x="360" y="402"/>
                              </a:lnTo>
                              <a:lnTo>
                                <a:pt x="329" y="382"/>
                              </a:lnTo>
                              <a:lnTo>
                                <a:pt x="299" y="359"/>
                              </a:lnTo>
                              <a:lnTo>
                                <a:pt x="284" y="348"/>
                              </a:lnTo>
                              <a:lnTo>
                                <a:pt x="270" y="335"/>
                              </a:lnTo>
                              <a:lnTo>
                                <a:pt x="256" y="323"/>
                              </a:lnTo>
                              <a:lnTo>
                                <a:pt x="242" y="309"/>
                              </a:lnTo>
                              <a:lnTo>
                                <a:pt x="229" y="295"/>
                              </a:lnTo>
                              <a:lnTo>
                                <a:pt x="215" y="281"/>
                              </a:lnTo>
                              <a:lnTo>
                                <a:pt x="203" y="266"/>
                              </a:lnTo>
                              <a:lnTo>
                                <a:pt x="190" y="250"/>
                              </a:lnTo>
                              <a:lnTo>
                                <a:pt x="178" y="234"/>
                              </a:lnTo>
                              <a:lnTo>
                                <a:pt x="165" y="217"/>
                              </a:lnTo>
                              <a:lnTo>
                                <a:pt x="154" y="200"/>
                              </a:lnTo>
                              <a:lnTo>
                                <a:pt x="142" y="181"/>
                              </a:lnTo>
                              <a:lnTo>
                                <a:pt x="131" y="161"/>
                              </a:lnTo>
                              <a:lnTo>
                                <a:pt x="120" y="141"/>
                              </a:lnTo>
                              <a:lnTo>
                                <a:pt x="109" y="121"/>
                              </a:lnTo>
                              <a:lnTo>
                                <a:pt x="99" y="98"/>
                              </a:lnTo>
                              <a:lnTo>
                                <a:pt x="90" y="75"/>
                              </a:lnTo>
                              <a:lnTo>
                                <a:pt x="81" y="51"/>
                              </a:lnTo>
                              <a:lnTo>
                                <a:pt x="72" y="26"/>
                              </a:lnTo>
                              <a:lnTo>
                                <a:pt x="63" y="0"/>
                              </a:lnTo>
                              <a:lnTo>
                                <a:pt x="0" y="19"/>
                              </a:lnTo>
                              <a:lnTo>
                                <a:pt x="9" y="47"/>
                              </a:lnTo>
                              <a:lnTo>
                                <a:pt x="19" y="74"/>
                              </a:lnTo>
                              <a:lnTo>
                                <a:pt x="29" y="100"/>
                              </a:lnTo>
                              <a:lnTo>
                                <a:pt x="39" y="124"/>
                              </a:lnTo>
                              <a:lnTo>
                                <a:pt x="50" y="148"/>
                              </a:lnTo>
                              <a:lnTo>
                                <a:pt x="62" y="172"/>
                              </a:lnTo>
                              <a:lnTo>
                                <a:pt x="73" y="193"/>
                              </a:lnTo>
                              <a:lnTo>
                                <a:pt x="86" y="215"/>
                              </a:lnTo>
                              <a:lnTo>
                                <a:pt x="98" y="235"/>
                              </a:lnTo>
                              <a:lnTo>
                                <a:pt x="111" y="255"/>
                              </a:lnTo>
                              <a:lnTo>
                                <a:pt x="124" y="273"/>
                              </a:lnTo>
                              <a:lnTo>
                                <a:pt x="138" y="291"/>
                              </a:lnTo>
                              <a:lnTo>
                                <a:pt x="151" y="308"/>
                              </a:lnTo>
                              <a:lnTo>
                                <a:pt x="166" y="325"/>
                              </a:lnTo>
                              <a:lnTo>
                                <a:pt x="181" y="341"/>
                              </a:lnTo>
                              <a:lnTo>
                                <a:pt x="196" y="356"/>
                              </a:lnTo>
                              <a:lnTo>
                                <a:pt x="210" y="370"/>
                              </a:lnTo>
                              <a:lnTo>
                                <a:pt x="226" y="384"/>
                              </a:lnTo>
                              <a:lnTo>
                                <a:pt x="242" y="398"/>
                              </a:lnTo>
                              <a:lnTo>
                                <a:pt x="258" y="411"/>
                              </a:lnTo>
                              <a:lnTo>
                                <a:pt x="291" y="435"/>
                              </a:lnTo>
                              <a:lnTo>
                                <a:pt x="325" y="458"/>
                              </a:lnTo>
                              <a:lnTo>
                                <a:pt x="359" y="478"/>
                              </a:lnTo>
                              <a:lnTo>
                                <a:pt x="394" y="499"/>
                              </a:lnTo>
                              <a:lnTo>
                                <a:pt x="430" y="518"/>
                              </a:lnTo>
                              <a:lnTo>
                                <a:pt x="466" y="536"/>
                              </a:lnTo>
                              <a:lnTo>
                                <a:pt x="539" y="571"/>
                              </a:lnTo>
                              <a:lnTo>
                                <a:pt x="614" y="609"/>
                              </a:lnTo>
                              <a:lnTo>
                                <a:pt x="651" y="628"/>
                              </a:lnTo>
                              <a:lnTo>
                                <a:pt x="689" y="647"/>
                              </a:lnTo>
                              <a:lnTo>
                                <a:pt x="726" y="669"/>
                              </a:lnTo>
                              <a:lnTo>
                                <a:pt x="764" y="692"/>
                              </a:lnTo>
                              <a:lnTo>
                                <a:pt x="802" y="716"/>
                              </a:lnTo>
                              <a:lnTo>
                                <a:pt x="840" y="742"/>
                              </a:lnTo>
                              <a:lnTo>
                                <a:pt x="876" y="770"/>
                              </a:lnTo>
                              <a:lnTo>
                                <a:pt x="913" y="802"/>
                              </a:lnTo>
                              <a:lnTo>
                                <a:pt x="932" y="818"/>
                              </a:lnTo>
                              <a:lnTo>
                                <a:pt x="951" y="835"/>
                              </a:lnTo>
                              <a:lnTo>
                                <a:pt x="969" y="853"/>
                              </a:lnTo>
                              <a:lnTo>
                                <a:pt x="987" y="871"/>
                              </a:lnTo>
                              <a:lnTo>
                                <a:pt x="1005" y="890"/>
                              </a:lnTo>
                              <a:lnTo>
                                <a:pt x="1024" y="911"/>
                              </a:lnTo>
                              <a:lnTo>
                                <a:pt x="1042" y="933"/>
                              </a:lnTo>
                              <a:lnTo>
                                <a:pt x="1060" y="954"/>
                              </a:lnTo>
                              <a:lnTo>
                                <a:pt x="1071" y="964"/>
                              </a:lnTo>
                              <a:lnTo>
                                <a:pt x="1060" y="954"/>
                              </a:lnTo>
                              <a:lnTo>
                                <a:pt x="1065" y="961"/>
                              </a:lnTo>
                              <a:lnTo>
                                <a:pt x="1071" y="964"/>
                              </a:lnTo>
                              <a:lnTo>
                                <a:pt x="1100" y="90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hu-HU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747" name="Freeform 7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9" y="3542"/>
                          <a:ext cx="188" cy="62"/>
                        </a:xfrm>
                        <a:custGeom>
                          <a:avLst/>
                          <a:gdLst>
                            <a:gd name="T0" fmla="*/ 748 w 755"/>
                            <a:gd name="T1" fmla="*/ 181 h 247"/>
                            <a:gd name="T2" fmla="*/ 755 w 755"/>
                            <a:gd name="T3" fmla="*/ 182 h 247"/>
                            <a:gd name="T4" fmla="*/ 538 w 755"/>
                            <a:gd name="T5" fmla="*/ 133 h 247"/>
                            <a:gd name="T6" fmla="*/ 373 w 755"/>
                            <a:gd name="T7" fmla="*/ 96 h 247"/>
                            <a:gd name="T8" fmla="*/ 253 w 755"/>
                            <a:gd name="T9" fmla="*/ 68 h 247"/>
                            <a:gd name="T10" fmla="*/ 170 w 755"/>
                            <a:gd name="T11" fmla="*/ 48 h 247"/>
                            <a:gd name="T12" fmla="*/ 114 w 755"/>
                            <a:gd name="T13" fmla="*/ 33 h 247"/>
                            <a:gd name="T14" fmla="*/ 78 w 755"/>
                            <a:gd name="T15" fmla="*/ 22 h 247"/>
                            <a:gd name="T16" fmla="*/ 53 w 755"/>
                            <a:gd name="T17" fmla="*/ 11 h 247"/>
                            <a:gd name="T18" fmla="*/ 29 w 755"/>
                            <a:gd name="T19" fmla="*/ 0 h 247"/>
                            <a:gd name="T20" fmla="*/ 0 w 755"/>
                            <a:gd name="T21" fmla="*/ 60 h 247"/>
                            <a:gd name="T22" fmla="*/ 26 w 755"/>
                            <a:gd name="T23" fmla="*/ 73 h 247"/>
                            <a:gd name="T24" fmla="*/ 56 w 755"/>
                            <a:gd name="T25" fmla="*/ 84 h 247"/>
                            <a:gd name="T26" fmla="*/ 96 w 755"/>
                            <a:gd name="T27" fmla="*/ 97 h 247"/>
                            <a:gd name="T28" fmla="*/ 154 w 755"/>
                            <a:gd name="T29" fmla="*/ 111 h 247"/>
                            <a:gd name="T30" fmla="*/ 238 w 755"/>
                            <a:gd name="T31" fmla="*/ 132 h 247"/>
                            <a:gd name="T32" fmla="*/ 358 w 755"/>
                            <a:gd name="T33" fmla="*/ 159 h 247"/>
                            <a:gd name="T34" fmla="*/ 523 w 755"/>
                            <a:gd name="T35" fmla="*/ 197 h 247"/>
                            <a:gd name="T36" fmla="*/ 741 w 755"/>
                            <a:gd name="T37" fmla="*/ 245 h 247"/>
                            <a:gd name="T38" fmla="*/ 748 w 755"/>
                            <a:gd name="T39" fmla="*/ 247 h 247"/>
                            <a:gd name="T40" fmla="*/ 741 w 755"/>
                            <a:gd name="T41" fmla="*/ 245 h 247"/>
                            <a:gd name="T42" fmla="*/ 744 w 755"/>
                            <a:gd name="T43" fmla="*/ 247 h 247"/>
                            <a:gd name="T44" fmla="*/ 748 w 755"/>
                            <a:gd name="T45" fmla="*/ 247 h 247"/>
                            <a:gd name="T46" fmla="*/ 748 w 755"/>
                            <a:gd name="T47" fmla="*/ 181 h 2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755" h="247">
                              <a:moveTo>
                                <a:pt x="748" y="181"/>
                              </a:moveTo>
                              <a:lnTo>
                                <a:pt x="755" y="182"/>
                              </a:lnTo>
                              <a:lnTo>
                                <a:pt x="538" y="133"/>
                              </a:lnTo>
                              <a:lnTo>
                                <a:pt x="373" y="96"/>
                              </a:lnTo>
                              <a:lnTo>
                                <a:pt x="253" y="68"/>
                              </a:lnTo>
                              <a:lnTo>
                                <a:pt x="170" y="48"/>
                              </a:lnTo>
                              <a:lnTo>
                                <a:pt x="114" y="33"/>
                              </a:lnTo>
                              <a:lnTo>
                                <a:pt x="78" y="22"/>
                              </a:lnTo>
                              <a:lnTo>
                                <a:pt x="53" y="11"/>
                              </a:lnTo>
                              <a:lnTo>
                                <a:pt x="29" y="0"/>
                              </a:lnTo>
                              <a:lnTo>
                                <a:pt x="0" y="60"/>
                              </a:lnTo>
                              <a:lnTo>
                                <a:pt x="26" y="73"/>
                              </a:lnTo>
                              <a:lnTo>
                                <a:pt x="56" y="84"/>
                              </a:lnTo>
                              <a:lnTo>
                                <a:pt x="96" y="97"/>
                              </a:lnTo>
                              <a:lnTo>
                                <a:pt x="154" y="111"/>
                              </a:lnTo>
                              <a:lnTo>
                                <a:pt x="238" y="132"/>
                              </a:lnTo>
                              <a:lnTo>
                                <a:pt x="358" y="159"/>
                              </a:lnTo>
                              <a:lnTo>
                                <a:pt x="523" y="197"/>
                              </a:lnTo>
                              <a:lnTo>
                                <a:pt x="741" y="245"/>
                              </a:lnTo>
                              <a:lnTo>
                                <a:pt x="748" y="247"/>
                              </a:lnTo>
                              <a:lnTo>
                                <a:pt x="741" y="245"/>
                              </a:lnTo>
                              <a:lnTo>
                                <a:pt x="744" y="247"/>
                              </a:lnTo>
                              <a:lnTo>
                                <a:pt x="748" y="247"/>
                              </a:lnTo>
                              <a:lnTo>
                                <a:pt x="748" y="18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hu-HU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748" name="Freeform 7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25" y="3585"/>
                          <a:ext cx="235" cy="51"/>
                        </a:xfrm>
                        <a:custGeom>
                          <a:avLst/>
                          <a:gdLst>
                            <a:gd name="T0" fmla="*/ 917 w 937"/>
                            <a:gd name="T1" fmla="*/ 140 h 206"/>
                            <a:gd name="T2" fmla="*/ 937 w 937"/>
                            <a:gd name="T3" fmla="*/ 150 h 206"/>
                            <a:gd name="T4" fmla="*/ 915 w 937"/>
                            <a:gd name="T5" fmla="*/ 130 h 206"/>
                            <a:gd name="T6" fmla="*/ 892 w 937"/>
                            <a:gd name="T7" fmla="*/ 113 h 206"/>
                            <a:gd name="T8" fmla="*/ 869 w 937"/>
                            <a:gd name="T9" fmla="*/ 97 h 206"/>
                            <a:gd name="T10" fmla="*/ 842 w 937"/>
                            <a:gd name="T11" fmla="*/ 82 h 206"/>
                            <a:gd name="T12" fmla="*/ 815 w 937"/>
                            <a:gd name="T13" fmla="*/ 68 h 206"/>
                            <a:gd name="T14" fmla="*/ 787 w 937"/>
                            <a:gd name="T15" fmla="*/ 57 h 206"/>
                            <a:gd name="T16" fmla="*/ 758 w 937"/>
                            <a:gd name="T17" fmla="*/ 47 h 206"/>
                            <a:gd name="T18" fmla="*/ 729 w 937"/>
                            <a:gd name="T19" fmla="*/ 38 h 206"/>
                            <a:gd name="T20" fmla="*/ 698 w 937"/>
                            <a:gd name="T21" fmla="*/ 30 h 206"/>
                            <a:gd name="T22" fmla="*/ 666 w 937"/>
                            <a:gd name="T23" fmla="*/ 24 h 206"/>
                            <a:gd name="T24" fmla="*/ 635 w 937"/>
                            <a:gd name="T25" fmla="*/ 18 h 206"/>
                            <a:gd name="T26" fmla="*/ 602 w 937"/>
                            <a:gd name="T27" fmla="*/ 13 h 206"/>
                            <a:gd name="T28" fmla="*/ 569 w 937"/>
                            <a:gd name="T29" fmla="*/ 9 h 206"/>
                            <a:gd name="T30" fmla="*/ 536 w 937"/>
                            <a:gd name="T31" fmla="*/ 6 h 206"/>
                            <a:gd name="T32" fmla="*/ 503 w 937"/>
                            <a:gd name="T33" fmla="*/ 4 h 206"/>
                            <a:gd name="T34" fmla="*/ 469 w 937"/>
                            <a:gd name="T35" fmla="*/ 3 h 206"/>
                            <a:gd name="T36" fmla="*/ 403 w 937"/>
                            <a:gd name="T37" fmla="*/ 0 h 206"/>
                            <a:gd name="T38" fmla="*/ 336 w 937"/>
                            <a:gd name="T39" fmla="*/ 0 h 206"/>
                            <a:gd name="T40" fmla="*/ 271 w 937"/>
                            <a:gd name="T41" fmla="*/ 1 h 206"/>
                            <a:gd name="T42" fmla="*/ 210 w 937"/>
                            <a:gd name="T43" fmla="*/ 4 h 206"/>
                            <a:gd name="T44" fmla="*/ 95 w 937"/>
                            <a:gd name="T45" fmla="*/ 9 h 206"/>
                            <a:gd name="T46" fmla="*/ 0 w 937"/>
                            <a:gd name="T47" fmla="*/ 12 h 206"/>
                            <a:gd name="T48" fmla="*/ 0 w 937"/>
                            <a:gd name="T49" fmla="*/ 78 h 206"/>
                            <a:gd name="T50" fmla="*/ 97 w 937"/>
                            <a:gd name="T51" fmla="*/ 75 h 206"/>
                            <a:gd name="T52" fmla="*/ 212 w 937"/>
                            <a:gd name="T53" fmla="*/ 70 h 206"/>
                            <a:gd name="T54" fmla="*/ 273 w 937"/>
                            <a:gd name="T55" fmla="*/ 67 h 206"/>
                            <a:gd name="T56" fmla="*/ 337 w 937"/>
                            <a:gd name="T57" fmla="*/ 66 h 206"/>
                            <a:gd name="T58" fmla="*/ 402 w 937"/>
                            <a:gd name="T59" fmla="*/ 66 h 206"/>
                            <a:gd name="T60" fmla="*/ 466 w 937"/>
                            <a:gd name="T61" fmla="*/ 67 h 206"/>
                            <a:gd name="T62" fmla="*/ 498 w 937"/>
                            <a:gd name="T63" fmla="*/ 70 h 206"/>
                            <a:gd name="T64" fmla="*/ 530 w 937"/>
                            <a:gd name="T65" fmla="*/ 72 h 206"/>
                            <a:gd name="T66" fmla="*/ 562 w 937"/>
                            <a:gd name="T67" fmla="*/ 75 h 206"/>
                            <a:gd name="T68" fmla="*/ 594 w 937"/>
                            <a:gd name="T69" fmla="*/ 79 h 206"/>
                            <a:gd name="T70" fmla="*/ 624 w 937"/>
                            <a:gd name="T71" fmla="*/ 83 h 206"/>
                            <a:gd name="T72" fmla="*/ 654 w 937"/>
                            <a:gd name="T73" fmla="*/ 88 h 206"/>
                            <a:gd name="T74" fmla="*/ 682 w 937"/>
                            <a:gd name="T75" fmla="*/ 95 h 206"/>
                            <a:gd name="T76" fmla="*/ 711 w 937"/>
                            <a:gd name="T77" fmla="*/ 101 h 206"/>
                            <a:gd name="T78" fmla="*/ 738 w 937"/>
                            <a:gd name="T79" fmla="*/ 109 h 206"/>
                            <a:gd name="T80" fmla="*/ 764 w 937"/>
                            <a:gd name="T81" fmla="*/ 118 h 206"/>
                            <a:gd name="T82" fmla="*/ 788 w 937"/>
                            <a:gd name="T83" fmla="*/ 129 h 206"/>
                            <a:gd name="T84" fmla="*/ 812 w 937"/>
                            <a:gd name="T85" fmla="*/ 140 h 206"/>
                            <a:gd name="T86" fmla="*/ 833 w 937"/>
                            <a:gd name="T87" fmla="*/ 152 h 206"/>
                            <a:gd name="T88" fmla="*/ 854 w 937"/>
                            <a:gd name="T89" fmla="*/ 166 h 206"/>
                            <a:gd name="T90" fmla="*/ 873 w 937"/>
                            <a:gd name="T91" fmla="*/ 181 h 206"/>
                            <a:gd name="T92" fmla="*/ 890 w 937"/>
                            <a:gd name="T93" fmla="*/ 197 h 206"/>
                            <a:gd name="T94" fmla="*/ 909 w 937"/>
                            <a:gd name="T95" fmla="*/ 206 h 206"/>
                            <a:gd name="T96" fmla="*/ 890 w 937"/>
                            <a:gd name="T97" fmla="*/ 197 h 206"/>
                            <a:gd name="T98" fmla="*/ 898 w 937"/>
                            <a:gd name="T99" fmla="*/ 205 h 206"/>
                            <a:gd name="T100" fmla="*/ 909 w 937"/>
                            <a:gd name="T101" fmla="*/ 206 h 206"/>
                            <a:gd name="T102" fmla="*/ 917 w 937"/>
                            <a:gd name="T103" fmla="*/ 140 h 2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937" h="206">
                              <a:moveTo>
                                <a:pt x="917" y="140"/>
                              </a:moveTo>
                              <a:lnTo>
                                <a:pt x="937" y="150"/>
                              </a:lnTo>
                              <a:lnTo>
                                <a:pt x="915" y="130"/>
                              </a:lnTo>
                              <a:lnTo>
                                <a:pt x="892" y="113"/>
                              </a:lnTo>
                              <a:lnTo>
                                <a:pt x="869" y="97"/>
                              </a:lnTo>
                              <a:lnTo>
                                <a:pt x="842" y="82"/>
                              </a:lnTo>
                              <a:lnTo>
                                <a:pt x="815" y="68"/>
                              </a:lnTo>
                              <a:lnTo>
                                <a:pt x="787" y="57"/>
                              </a:lnTo>
                              <a:lnTo>
                                <a:pt x="758" y="47"/>
                              </a:lnTo>
                              <a:lnTo>
                                <a:pt x="729" y="38"/>
                              </a:lnTo>
                              <a:lnTo>
                                <a:pt x="698" y="30"/>
                              </a:lnTo>
                              <a:lnTo>
                                <a:pt x="666" y="24"/>
                              </a:lnTo>
                              <a:lnTo>
                                <a:pt x="635" y="18"/>
                              </a:lnTo>
                              <a:lnTo>
                                <a:pt x="602" y="13"/>
                              </a:lnTo>
                              <a:lnTo>
                                <a:pt x="569" y="9"/>
                              </a:lnTo>
                              <a:lnTo>
                                <a:pt x="536" y="6"/>
                              </a:lnTo>
                              <a:lnTo>
                                <a:pt x="503" y="4"/>
                              </a:lnTo>
                              <a:lnTo>
                                <a:pt x="469" y="3"/>
                              </a:lnTo>
                              <a:lnTo>
                                <a:pt x="403" y="0"/>
                              </a:lnTo>
                              <a:lnTo>
                                <a:pt x="336" y="0"/>
                              </a:lnTo>
                              <a:lnTo>
                                <a:pt x="271" y="1"/>
                              </a:lnTo>
                              <a:lnTo>
                                <a:pt x="210" y="4"/>
                              </a:lnTo>
                              <a:lnTo>
                                <a:pt x="95" y="9"/>
                              </a:lnTo>
                              <a:lnTo>
                                <a:pt x="0" y="12"/>
                              </a:lnTo>
                              <a:lnTo>
                                <a:pt x="0" y="78"/>
                              </a:lnTo>
                              <a:lnTo>
                                <a:pt x="97" y="75"/>
                              </a:lnTo>
                              <a:lnTo>
                                <a:pt x="212" y="70"/>
                              </a:lnTo>
                              <a:lnTo>
                                <a:pt x="273" y="67"/>
                              </a:lnTo>
                              <a:lnTo>
                                <a:pt x="337" y="66"/>
                              </a:lnTo>
                              <a:lnTo>
                                <a:pt x="402" y="66"/>
                              </a:lnTo>
                              <a:lnTo>
                                <a:pt x="466" y="67"/>
                              </a:lnTo>
                              <a:lnTo>
                                <a:pt x="498" y="70"/>
                              </a:lnTo>
                              <a:lnTo>
                                <a:pt x="530" y="72"/>
                              </a:lnTo>
                              <a:lnTo>
                                <a:pt x="562" y="75"/>
                              </a:lnTo>
                              <a:lnTo>
                                <a:pt x="594" y="79"/>
                              </a:lnTo>
                              <a:lnTo>
                                <a:pt x="624" y="83"/>
                              </a:lnTo>
                              <a:lnTo>
                                <a:pt x="654" y="88"/>
                              </a:lnTo>
                              <a:lnTo>
                                <a:pt x="682" y="95"/>
                              </a:lnTo>
                              <a:lnTo>
                                <a:pt x="711" y="101"/>
                              </a:lnTo>
                              <a:lnTo>
                                <a:pt x="738" y="109"/>
                              </a:lnTo>
                              <a:lnTo>
                                <a:pt x="764" y="118"/>
                              </a:lnTo>
                              <a:lnTo>
                                <a:pt x="788" y="129"/>
                              </a:lnTo>
                              <a:lnTo>
                                <a:pt x="812" y="140"/>
                              </a:lnTo>
                              <a:lnTo>
                                <a:pt x="833" y="152"/>
                              </a:lnTo>
                              <a:lnTo>
                                <a:pt x="854" y="166"/>
                              </a:lnTo>
                              <a:lnTo>
                                <a:pt x="873" y="181"/>
                              </a:lnTo>
                              <a:lnTo>
                                <a:pt x="890" y="197"/>
                              </a:lnTo>
                              <a:lnTo>
                                <a:pt x="909" y="206"/>
                              </a:lnTo>
                              <a:lnTo>
                                <a:pt x="890" y="197"/>
                              </a:lnTo>
                              <a:lnTo>
                                <a:pt x="898" y="205"/>
                              </a:lnTo>
                              <a:lnTo>
                                <a:pt x="909" y="206"/>
                              </a:lnTo>
                              <a:lnTo>
                                <a:pt x="917" y="14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hu-HU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736" name="Freeform 735"/>
                  <p:cNvSpPr>
                    <a:spLocks/>
                  </p:cNvSpPr>
                  <p:nvPr/>
                </p:nvSpPr>
                <p:spPr bwMode="auto">
                  <a:xfrm>
                    <a:off x="2353" y="3619"/>
                    <a:ext cx="29" cy="19"/>
                  </a:xfrm>
                  <a:custGeom>
                    <a:avLst/>
                    <a:gdLst>
                      <a:gd name="T0" fmla="*/ 78 w 115"/>
                      <a:gd name="T1" fmla="*/ 14 h 75"/>
                      <a:gd name="T2" fmla="*/ 98 w 115"/>
                      <a:gd name="T3" fmla="*/ 8 h 75"/>
                      <a:gd name="T4" fmla="*/ 83 w 115"/>
                      <a:gd name="T5" fmla="*/ 8 h 75"/>
                      <a:gd name="T6" fmla="*/ 70 w 115"/>
                      <a:gd name="T7" fmla="*/ 7 h 75"/>
                      <a:gd name="T8" fmla="*/ 58 w 115"/>
                      <a:gd name="T9" fmla="*/ 6 h 75"/>
                      <a:gd name="T10" fmla="*/ 47 w 115"/>
                      <a:gd name="T11" fmla="*/ 5 h 75"/>
                      <a:gd name="T12" fmla="*/ 37 w 115"/>
                      <a:gd name="T13" fmla="*/ 3 h 75"/>
                      <a:gd name="T14" fmla="*/ 27 w 115"/>
                      <a:gd name="T15" fmla="*/ 2 h 75"/>
                      <a:gd name="T16" fmla="*/ 17 w 115"/>
                      <a:gd name="T17" fmla="*/ 1 h 75"/>
                      <a:gd name="T18" fmla="*/ 8 w 115"/>
                      <a:gd name="T19" fmla="*/ 0 h 75"/>
                      <a:gd name="T20" fmla="*/ 0 w 115"/>
                      <a:gd name="T21" fmla="*/ 66 h 75"/>
                      <a:gd name="T22" fmla="*/ 11 w 115"/>
                      <a:gd name="T23" fmla="*/ 67 h 75"/>
                      <a:gd name="T24" fmla="*/ 20 w 115"/>
                      <a:gd name="T25" fmla="*/ 68 h 75"/>
                      <a:gd name="T26" fmla="*/ 30 w 115"/>
                      <a:gd name="T27" fmla="*/ 69 h 75"/>
                      <a:gd name="T28" fmla="*/ 40 w 115"/>
                      <a:gd name="T29" fmla="*/ 70 h 75"/>
                      <a:gd name="T30" fmla="*/ 53 w 115"/>
                      <a:gd name="T31" fmla="*/ 72 h 75"/>
                      <a:gd name="T32" fmla="*/ 65 w 115"/>
                      <a:gd name="T33" fmla="*/ 72 h 75"/>
                      <a:gd name="T34" fmla="*/ 79 w 115"/>
                      <a:gd name="T35" fmla="*/ 73 h 75"/>
                      <a:gd name="T36" fmla="*/ 95 w 115"/>
                      <a:gd name="T37" fmla="*/ 74 h 75"/>
                      <a:gd name="T38" fmla="*/ 115 w 115"/>
                      <a:gd name="T39" fmla="*/ 68 h 75"/>
                      <a:gd name="T40" fmla="*/ 95 w 115"/>
                      <a:gd name="T41" fmla="*/ 74 h 75"/>
                      <a:gd name="T42" fmla="*/ 105 w 115"/>
                      <a:gd name="T43" fmla="*/ 75 h 75"/>
                      <a:gd name="T44" fmla="*/ 115 w 115"/>
                      <a:gd name="T45" fmla="*/ 68 h 75"/>
                      <a:gd name="T46" fmla="*/ 78 w 115"/>
                      <a:gd name="T47" fmla="*/ 1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15" h="75">
                        <a:moveTo>
                          <a:pt x="78" y="14"/>
                        </a:moveTo>
                        <a:lnTo>
                          <a:pt x="98" y="8"/>
                        </a:lnTo>
                        <a:lnTo>
                          <a:pt x="83" y="8"/>
                        </a:lnTo>
                        <a:lnTo>
                          <a:pt x="70" y="7"/>
                        </a:lnTo>
                        <a:lnTo>
                          <a:pt x="58" y="6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7" y="2"/>
                        </a:lnTo>
                        <a:lnTo>
                          <a:pt x="17" y="1"/>
                        </a:lnTo>
                        <a:lnTo>
                          <a:pt x="8" y="0"/>
                        </a:lnTo>
                        <a:lnTo>
                          <a:pt x="0" y="66"/>
                        </a:lnTo>
                        <a:lnTo>
                          <a:pt x="11" y="67"/>
                        </a:lnTo>
                        <a:lnTo>
                          <a:pt x="20" y="68"/>
                        </a:lnTo>
                        <a:lnTo>
                          <a:pt x="30" y="69"/>
                        </a:lnTo>
                        <a:lnTo>
                          <a:pt x="40" y="70"/>
                        </a:lnTo>
                        <a:lnTo>
                          <a:pt x="53" y="72"/>
                        </a:lnTo>
                        <a:lnTo>
                          <a:pt x="65" y="72"/>
                        </a:lnTo>
                        <a:lnTo>
                          <a:pt x="79" y="73"/>
                        </a:lnTo>
                        <a:lnTo>
                          <a:pt x="95" y="74"/>
                        </a:lnTo>
                        <a:lnTo>
                          <a:pt x="115" y="68"/>
                        </a:lnTo>
                        <a:lnTo>
                          <a:pt x="95" y="74"/>
                        </a:lnTo>
                        <a:lnTo>
                          <a:pt x="105" y="75"/>
                        </a:lnTo>
                        <a:lnTo>
                          <a:pt x="115" y="68"/>
                        </a:lnTo>
                        <a:lnTo>
                          <a:pt x="78" y="1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37" name="Freeform 736"/>
                  <p:cNvSpPr>
                    <a:spLocks/>
                  </p:cNvSpPr>
                  <p:nvPr/>
                </p:nvSpPr>
                <p:spPr bwMode="auto">
                  <a:xfrm>
                    <a:off x="2372" y="3606"/>
                    <a:ext cx="23" cy="31"/>
                  </a:xfrm>
                  <a:custGeom>
                    <a:avLst/>
                    <a:gdLst>
                      <a:gd name="T0" fmla="*/ 48 w 91"/>
                      <a:gd name="T1" fmla="*/ 0 h 120"/>
                      <a:gd name="T2" fmla="*/ 50 w 91"/>
                      <a:gd name="T3" fmla="*/ 0 h 120"/>
                      <a:gd name="T4" fmla="*/ 37 w 91"/>
                      <a:gd name="T5" fmla="*/ 11 h 120"/>
                      <a:gd name="T6" fmla="*/ 28 w 91"/>
                      <a:gd name="T7" fmla="*/ 22 h 120"/>
                      <a:gd name="T8" fmla="*/ 22 w 91"/>
                      <a:gd name="T9" fmla="*/ 34 h 120"/>
                      <a:gd name="T10" fmla="*/ 18 w 91"/>
                      <a:gd name="T11" fmla="*/ 43 h 120"/>
                      <a:gd name="T12" fmla="*/ 13 w 91"/>
                      <a:gd name="T13" fmla="*/ 51 h 120"/>
                      <a:gd name="T14" fmla="*/ 10 w 91"/>
                      <a:gd name="T15" fmla="*/ 57 h 120"/>
                      <a:gd name="T16" fmla="*/ 6 w 91"/>
                      <a:gd name="T17" fmla="*/ 61 h 120"/>
                      <a:gd name="T18" fmla="*/ 0 w 91"/>
                      <a:gd name="T19" fmla="*/ 66 h 120"/>
                      <a:gd name="T20" fmla="*/ 37 w 91"/>
                      <a:gd name="T21" fmla="*/ 120 h 120"/>
                      <a:gd name="T22" fmla="*/ 51 w 91"/>
                      <a:gd name="T23" fmla="*/ 109 h 120"/>
                      <a:gd name="T24" fmla="*/ 62 w 91"/>
                      <a:gd name="T25" fmla="*/ 96 h 120"/>
                      <a:gd name="T26" fmla="*/ 71 w 91"/>
                      <a:gd name="T27" fmla="*/ 84 h 120"/>
                      <a:gd name="T28" fmla="*/ 76 w 91"/>
                      <a:gd name="T29" fmla="*/ 72 h 120"/>
                      <a:gd name="T30" fmla="*/ 80 w 91"/>
                      <a:gd name="T31" fmla="*/ 64 h 120"/>
                      <a:gd name="T32" fmla="*/ 84 w 91"/>
                      <a:gd name="T33" fmla="*/ 58 h 120"/>
                      <a:gd name="T34" fmla="*/ 86 w 91"/>
                      <a:gd name="T35" fmla="*/ 54 h 120"/>
                      <a:gd name="T36" fmla="*/ 89 w 91"/>
                      <a:gd name="T37" fmla="*/ 51 h 120"/>
                      <a:gd name="T38" fmla="*/ 91 w 91"/>
                      <a:gd name="T39" fmla="*/ 51 h 120"/>
                      <a:gd name="T40" fmla="*/ 89 w 91"/>
                      <a:gd name="T41" fmla="*/ 51 h 120"/>
                      <a:gd name="T42" fmla="*/ 91 w 91"/>
                      <a:gd name="T43" fmla="*/ 51 h 120"/>
                      <a:gd name="T44" fmla="*/ 91 w 91"/>
                      <a:gd name="T45" fmla="*/ 51 h 120"/>
                      <a:gd name="T46" fmla="*/ 48 w 91"/>
                      <a:gd name="T47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1" h="120">
                        <a:moveTo>
                          <a:pt x="48" y="0"/>
                        </a:moveTo>
                        <a:lnTo>
                          <a:pt x="50" y="0"/>
                        </a:lnTo>
                        <a:lnTo>
                          <a:pt x="37" y="11"/>
                        </a:lnTo>
                        <a:lnTo>
                          <a:pt x="28" y="22"/>
                        </a:lnTo>
                        <a:lnTo>
                          <a:pt x="22" y="34"/>
                        </a:lnTo>
                        <a:lnTo>
                          <a:pt x="18" y="43"/>
                        </a:lnTo>
                        <a:lnTo>
                          <a:pt x="13" y="51"/>
                        </a:lnTo>
                        <a:lnTo>
                          <a:pt x="10" y="57"/>
                        </a:lnTo>
                        <a:lnTo>
                          <a:pt x="6" y="61"/>
                        </a:lnTo>
                        <a:lnTo>
                          <a:pt x="0" y="66"/>
                        </a:lnTo>
                        <a:lnTo>
                          <a:pt x="37" y="120"/>
                        </a:lnTo>
                        <a:lnTo>
                          <a:pt x="51" y="109"/>
                        </a:lnTo>
                        <a:lnTo>
                          <a:pt x="62" y="96"/>
                        </a:lnTo>
                        <a:lnTo>
                          <a:pt x="71" y="84"/>
                        </a:lnTo>
                        <a:lnTo>
                          <a:pt x="76" y="72"/>
                        </a:lnTo>
                        <a:lnTo>
                          <a:pt x="80" y="64"/>
                        </a:lnTo>
                        <a:lnTo>
                          <a:pt x="84" y="58"/>
                        </a:lnTo>
                        <a:lnTo>
                          <a:pt x="86" y="54"/>
                        </a:lnTo>
                        <a:lnTo>
                          <a:pt x="89" y="51"/>
                        </a:lnTo>
                        <a:lnTo>
                          <a:pt x="91" y="51"/>
                        </a:lnTo>
                        <a:lnTo>
                          <a:pt x="89" y="51"/>
                        </a:lnTo>
                        <a:lnTo>
                          <a:pt x="91" y="51"/>
                        </a:lnTo>
                        <a:lnTo>
                          <a:pt x="91" y="51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hu-H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4454" y="1525"/>
                <a:ext cx="9" cy="18"/>
              </a:xfrm>
              <a:custGeom>
                <a:avLst/>
                <a:gdLst>
                  <a:gd name="T0" fmla="*/ 35 w 35"/>
                  <a:gd name="T1" fmla="*/ 55 h 71"/>
                  <a:gd name="T2" fmla="*/ 19 w 35"/>
                  <a:gd name="T3" fmla="*/ 38 h 71"/>
                  <a:gd name="T4" fmla="*/ 32 w 35"/>
                  <a:gd name="T5" fmla="*/ 46 h 71"/>
                  <a:gd name="T6" fmla="*/ 32 w 35"/>
                  <a:gd name="T7" fmla="*/ 47 h 71"/>
                  <a:gd name="T8" fmla="*/ 32 w 35"/>
                  <a:gd name="T9" fmla="*/ 43 h 71"/>
                  <a:gd name="T10" fmla="*/ 33 w 35"/>
                  <a:gd name="T11" fmla="*/ 36 h 71"/>
                  <a:gd name="T12" fmla="*/ 33 w 35"/>
                  <a:gd name="T13" fmla="*/ 29 h 71"/>
                  <a:gd name="T14" fmla="*/ 33 w 35"/>
                  <a:gd name="T15" fmla="*/ 21 h 71"/>
                  <a:gd name="T16" fmla="*/ 32 w 35"/>
                  <a:gd name="T17" fmla="*/ 12 h 71"/>
                  <a:gd name="T18" fmla="*/ 15 w 35"/>
                  <a:gd name="T19" fmla="*/ 0 h 71"/>
                  <a:gd name="T20" fmla="*/ 15 w 35"/>
                  <a:gd name="T21" fmla="*/ 32 h 71"/>
                  <a:gd name="T22" fmla="*/ 1 w 35"/>
                  <a:gd name="T23" fmla="*/ 23 h 71"/>
                  <a:gd name="T24" fmla="*/ 0 w 35"/>
                  <a:gd name="T25" fmla="*/ 23 h 71"/>
                  <a:gd name="T26" fmla="*/ 0 w 35"/>
                  <a:gd name="T27" fmla="*/ 28 h 71"/>
                  <a:gd name="T28" fmla="*/ 0 w 35"/>
                  <a:gd name="T29" fmla="*/ 35 h 71"/>
                  <a:gd name="T30" fmla="*/ 0 w 35"/>
                  <a:gd name="T31" fmla="*/ 43 h 71"/>
                  <a:gd name="T32" fmla="*/ 0 w 35"/>
                  <a:gd name="T33" fmla="*/ 50 h 71"/>
                  <a:gd name="T34" fmla="*/ 2 w 35"/>
                  <a:gd name="T35" fmla="*/ 60 h 71"/>
                  <a:gd name="T36" fmla="*/ 19 w 35"/>
                  <a:gd name="T37" fmla="*/ 71 h 71"/>
                  <a:gd name="T38" fmla="*/ 2 w 35"/>
                  <a:gd name="T39" fmla="*/ 54 h 71"/>
                  <a:gd name="T40" fmla="*/ 35 w 35"/>
                  <a:gd name="T41" fmla="*/ 55 h 71"/>
                  <a:gd name="T42" fmla="*/ 35 w 35"/>
                  <a:gd name="T43" fmla="*/ 38 h 71"/>
                  <a:gd name="T44" fmla="*/ 19 w 35"/>
                  <a:gd name="T45" fmla="*/ 38 h 71"/>
                  <a:gd name="T46" fmla="*/ 35 w 35"/>
                  <a:gd name="T47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71">
                    <a:moveTo>
                      <a:pt x="35" y="55"/>
                    </a:moveTo>
                    <a:lnTo>
                      <a:pt x="19" y="38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3" y="36"/>
                    </a:lnTo>
                    <a:lnTo>
                      <a:pt x="33" y="29"/>
                    </a:lnTo>
                    <a:lnTo>
                      <a:pt x="33" y="21"/>
                    </a:lnTo>
                    <a:lnTo>
                      <a:pt x="32" y="12"/>
                    </a:lnTo>
                    <a:lnTo>
                      <a:pt x="15" y="0"/>
                    </a:lnTo>
                    <a:lnTo>
                      <a:pt x="15" y="3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19" y="71"/>
                    </a:lnTo>
                    <a:lnTo>
                      <a:pt x="2" y="54"/>
                    </a:lnTo>
                    <a:lnTo>
                      <a:pt x="35" y="55"/>
                    </a:lnTo>
                    <a:lnTo>
                      <a:pt x="35" y="38"/>
                    </a:lnTo>
                    <a:lnTo>
                      <a:pt x="19" y="38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4453" y="1539"/>
                <a:ext cx="10" cy="81"/>
              </a:xfrm>
              <a:custGeom>
                <a:avLst/>
                <a:gdLst>
                  <a:gd name="T0" fmla="*/ 29 w 41"/>
                  <a:gd name="T1" fmla="*/ 301 h 324"/>
                  <a:gd name="T2" fmla="*/ 33 w 41"/>
                  <a:gd name="T3" fmla="*/ 312 h 324"/>
                  <a:gd name="T4" fmla="*/ 34 w 41"/>
                  <a:gd name="T5" fmla="*/ 274 h 324"/>
                  <a:gd name="T6" fmla="*/ 36 w 41"/>
                  <a:gd name="T7" fmla="*/ 235 h 324"/>
                  <a:gd name="T8" fmla="*/ 36 w 41"/>
                  <a:gd name="T9" fmla="*/ 195 h 324"/>
                  <a:gd name="T10" fmla="*/ 37 w 41"/>
                  <a:gd name="T11" fmla="*/ 157 h 324"/>
                  <a:gd name="T12" fmla="*/ 38 w 41"/>
                  <a:gd name="T13" fmla="*/ 118 h 324"/>
                  <a:gd name="T14" fmla="*/ 39 w 41"/>
                  <a:gd name="T15" fmla="*/ 78 h 324"/>
                  <a:gd name="T16" fmla="*/ 40 w 41"/>
                  <a:gd name="T17" fmla="*/ 40 h 324"/>
                  <a:gd name="T18" fmla="*/ 41 w 41"/>
                  <a:gd name="T19" fmla="*/ 1 h 324"/>
                  <a:gd name="T20" fmla="*/ 8 w 41"/>
                  <a:gd name="T21" fmla="*/ 0 h 324"/>
                  <a:gd name="T22" fmla="*/ 7 w 41"/>
                  <a:gd name="T23" fmla="*/ 39 h 324"/>
                  <a:gd name="T24" fmla="*/ 7 w 41"/>
                  <a:gd name="T25" fmla="*/ 78 h 324"/>
                  <a:gd name="T26" fmla="*/ 6 w 41"/>
                  <a:gd name="T27" fmla="*/ 117 h 324"/>
                  <a:gd name="T28" fmla="*/ 5 w 41"/>
                  <a:gd name="T29" fmla="*/ 156 h 324"/>
                  <a:gd name="T30" fmla="*/ 4 w 41"/>
                  <a:gd name="T31" fmla="*/ 195 h 324"/>
                  <a:gd name="T32" fmla="*/ 3 w 41"/>
                  <a:gd name="T33" fmla="*/ 234 h 324"/>
                  <a:gd name="T34" fmla="*/ 1 w 41"/>
                  <a:gd name="T35" fmla="*/ 273 h 324"/>
                  <a:gd name="T36" fmla="*/ 0 w 41"/>
                  <a:gd name="T37" fmla="*/ 312 h 324"/>
                  <a:gd name="T38" fmla="*/ 5 w 41"/>
                  <a:gd name="T39" fmla="*/ 324 h 324"/>
                  <a:gd name="T40" fmla="*/ 0 w 41"/>
                  <a:gd name="T41" fmla="*/ 312 h 324"/>
                  <a:gd name="T42" fmla="*/ 0 w 41"/>
                  <a:gd name="T43" fmla="*/ 319 h 324"/>
                  <a:gd name="T44" fmla="*/ 5 w 41"/>
                  <a:gd name="T45" fmla="*/ 324 h 324"/>
                  <a:gd name="T46" fmla="*/ 29 w 41"/>
                  <a:gd name="T47" fmla="*/ 301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324">
                    <a:moveTo>
                      <a:pt x="29" y="301"/>
                    </a:moveTo>
                    <a:lnTo>
                      <a:pt x="33" y="312"/>
                    </a:lnTo>
                    <a:lnTo>
                      <a:pt x="34" y="274"/>
                    </a:lnTo>
                    <a:lnTo>
                      <a:pt x="36" y="235"/>
                    </a:lnTo>
                    <a:lnTo>
                      <a:pt x="36" y="195"/>
                    </a:lnTo>
                    <a:lnTo>
                      <a:pt x="37" y="157"/>
                    </a:lnTo>
                    <a:lnTo>
                      <a:pt x="38" y="118"/>
                    </a:lnTo>
                    <a:lnTo>
                      <a:pt x="39" y="78"/>
                    </a:lnTo>
                    <a:lnTo>
                      <a:pt x="40" y="40"/>
                    </a:lnTo>
                    <a:lnTo>
                      <a:pt x="41" y="1"/>
                    </a:lnTo>
                    <a:lnTo>
                      <a:pt x="8" y="0"/>
                    </a:lnTo>
                    <a:lnTo>
                      <a:pt x="7" y="39"/>
                    </a:lnTo>
                    <a:lnTo>
                      <a:pt x="7" y="78"/>
                    </a:lnTo>
                    <a:lnTo>
                      <a:pt x="6" y="117"/>
                    </a:lnTo>
                    <a:lnTo>
                      <a:pt x="5" y="156"/>
                    </a:lnTo>
                    <a:lnTo>
                      <a:pt x="4" y="195"/>
                    </a:lnTo>
                    <a:lnTo>
                      <a:pt x="3" y="234"/>
                    </a:lnTo>
                    <a:lnTo>
                      <a:pt x="1" y="273"/>
                    </a:lnTo>
                    <a:lnTo>
                      <a:pt x="0" y="312"/>
                    </a:lnTo>
                    <a:lnTo>
                      <a:pt x="5" y="324"/>
                    </a:lnTo>
                    <a:lnTo>
                      <a:pt x="0" y="312"/>
                    </a:lnTo>
                    <a:lnTo>
                      <a:pt x="0" y="319"/>
                    </a:lnTo>
                    <a:lnTo>
                      <a:pt x="5" y="324"/>
                    </a:lnTo>
                    <a:lnTo>
                      <a:pt x="29" y="30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4454" y="1614"/>
                <a:ext cx="162" cy="152"/>
              </a:xfrm>
              <a:custGeom>
                <a:avLst/>
                <a:gdLst>
                  <a:gd name="T0" fmla="*/ 625 w 647"/>
                  <a:gd name="T1" fmla="*/ 528 h 610"/>
                  <a:gd name="T2" fmla="*/ 590 w 647"/>
                  <a:gd name="T3" fmla="*/ 547 h 610"/>
                  <a:gd name="T4" fmla="*/ 557 w 647"/>
                  <a:gd name="T5" fmla="*/ 562 h 610"/>
                  <a:gd name="T6" fmla="*/ 527 w 647"/>
                  <a:gd name="T7" fmla="*/ 571 h 610"/>
                  <a:gd name="T8" fmla="*/ 497 w 647"/>
                  <a:gd name="T9" fmla="*/ 577 h 610"/>
                  <a:gd name="T10" fmla="*/ 470 w 647"/>
                  <a:gd name="T11" fmla="*/ 578 h 610"/>
                  <a:gd name="T12" fmla="*/ 444 w 647"/>
                  <a:gd name="T13" fmla="*/ 576 h 610"/>
                  <a:gd name="T14" fmla="*/ 419 w 647"/>
                  <a:gd name="T15" fmla="*/ 569 h 610"/>
                  <a:gd name="T16" fmla="*/ 394 w 647"/>
                  <a:gd name="T17" fmla="*/ 561 h 610"/>
                  <a:gd name="T18" fmla="*/ 371 w 647"/>
                  <a:gd name="T19" fmla="*/ 549 h 610"/>
                  <a:gd name="T20" fmla="*/ 349 w 647"/>
                  <a:gd name="T21" fmla="*/ 534 h 610"/>
                  <a:gd name="T22" fmla="*/ 327 w 647"/>
                  <a:gd name="T23" fmla="*/ 516 h 610"/>
                  <a:gd name="T24" fmla="*/ 306 w 647"/>
                  <a:gd name="T25" fmla="*/ 496 h 610"/>
                  <a:gd name="T26" fmla="*/ 267 w 647"/>
                  <a:gd name="T27" fmla="*/ 450 h 610"/>
                  <a:gd name="T28" fmla="*/ 230 w 647"/>
                  <a:gd name="T29" fmla="*/ 397 h 610"/>
                  <a:gd name="T30" fmla="*/ 197 w 647"/>
                  <a:gd name="T31" fmla="*/ 341 h 610"/>
                  <a:gd name="T32" fmla="*/ 167 w 647"/>
                  <a:gd name="T33" fmla="*/ 282 h 610"/>
                  <a:gd name="T34" fmla="*/ 113 w 647"/>
                  <a:gd name="T35" fmla="*/ 165 h 610"/>
                  <a:gd name="T36" fmla="*/ 67 w 647"/>
                  <a:gd name="T37" fmla="*/ 67 h 610"/>
                  <a:gd name="T38" fmla="*/ 45 w 647"/>
                  <a:gd name="T39" fmla="*/ 28 h 610"/>
                  <a:gd name="T40" fmla="*/ 24 w 647"/>
                  <a:gd name="T41" fmla="*/ 0 h 610"/>
                  <a:gd name="T42" fmla="*/ 9 w 647"/>
                  <a:gd name="T43" fmla="*/ 33 h 610"/>
                  <a:gd name="T44" fmla="*/ 28 w 647"/>
                  <a:gd name="T45" fmla="*/ 62 h 610"/>
                  <a:gd name="T46" fmla="*/ 60 w 647"/>
                  <a:gd name="T47" fmla="*/ 126 h 610"/>
                  <a:gd name="T48" fmla="*/ 109 w 647"/>
                  <a:gd name="T49" fmla="*/ 236 h 610"/>
                  <a:gd name="T50" fmla="*/ 153 w 647"/>
                  <a:gd name="T51" fmla="*/ 326 h 610"/>
                  <a:gd name="T52" fmla="*/ 185 w 647"/>
                  <a:gd name="T53" fmla="*/ 385 h 610"/>
                  <a:gd name="T54" fmla="*/ 221 w 647"/>
                  <a:gd name="T55" fmla="*/ 443 h 610"/>
                  <a:gd name="T56" fmla="*/ 261 w 647"/>
                  <a:gd name="T57" fmla="*/ 495 h 610"/>
                  <a:gd name="T58" fmla="*/ 294 w 647"/>
                  <a:gd name="T59" fmla="*/ 530 h 610"/>
                  <a:gd name="T60" fmla="*/ 317 w 647"/>
                  <a:gd name="T61" fmla="*/ 551 h 610"/>
                  <a:gd name="T62" fmla="*/ 342 w 647"/>
                  <a:gd name="T63" fmla="*/ 569 h 610"/>
                  <a:gd name="T64" fmla="*/ 368 w 647"/>
                  <a:gd name="T65" fmla="*/ 584 h 610"/>
                  <a:gd name="T66" fmla="*/ 395 w 647"/>
                  <a:gd name="T67" fmla="*/ 596 h 610"/>
                  <a:gd name="T68" fmla="*/ 423 w 647"/>
                  <a:gd name="T69" fmla="*/ 604 h 610"/>
                  <a:gd name="T70" fmla="*/ 454 w 647"/>
                  <a:gd name="T71" fmla="*/ 610 h 610"/>
                  <a:gd name="T72" fmla="*/ 485 w 647"/>
                  <a:gd name="T73" fmla="*/ 610 h 610"/>
                  <a:gd name="T74" fmla="*/ 518 w 647"/>
                  <a:gd name="T75" fmla="*/ 606 h 610"/>
                  <a:gd name="T76" fmla="*/ 552 w 647"/>
                  <a:gd name="T77" fmla="*/ 598 h 610"/>
                  <a:gd name="T78" fmla="*/ 587 w 647"/>
                  <a:gd name="T79" fmla="*/ 585 h 610"/>
                  <a:gd name="T80" fmla="*/ 623 w 647"/>
                  <a:gd name="T81" fmla="*/ 567 h 610"/>
                  <a:gd name="T82" fmla="*/ 647 w 647"/>
                  <a:gd name="T83" fmla="*/ 550 h 610"/>
                  <a:gd name="T84" fmla="*/ 645 w 647"/>
                  <a:gd name="T85" fmla="*/ 553 h 610"/>
                  <a:gd name="T86" fmla="*/ 619 w 647"/>
                  <a:gd name="T87" fmla="*/ 53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7" h="610">
                    <a:moveTo>
                      <a:pt x="619" y="535"/>
                    </a:moveTo>
                    <a:lnTo>
                      <a:pt x="625" y="528"/>
                    </a:lnTo>
                    <a:lnTo>
                      <a:pt x="607" y="538"/>
                    </a:lnTo>
                    <a:lnTo>
                      <a:pt x="590" y="547"/>
                    </a:lnTo>
                    <a:lnTo>
                      <a:pt x="573" y="555"/>
                    </a:lnTo>
                    <a:lnTo>
                      <a:pt x="557" y="562"/>
                    </a:lnTo>
                    <a:lnTo>
                      <a:pt x="542" y="567"/>
                    </a:lnTo>
                    <a:lnTo>
                      <a:pt x="527" y="571"/>
                    </a:lnTo>
                    <a:lnTo>
                      <a:pt x="512" y="575"/>
                    </a:lnTo>
                    <a:lnTo>
                      <a:pt x="497" y="577"/>
                    </a:lnTo>
                    <a:lnTo>
                      <a:pt x="484" y="578"/>
                    </a:lnTo>
                    <a:lnTo>
                      <a:pt x="470" y="578"/>
                    </a:lnTo>
                    <a:lnTo>
                      <a:pt x="456" y="577"/>
                    </a:lnTo>
                    <a:lnTo>
                      <a:pt x="444" y="576"/>
                    </a:lnTo>
                    <a:lnTo>
                      <a:pt x="431" y="572"/>
                    </a:lnTo>
                    <a:lnTo>
                      <a:pt x="419" y="569"/>
                    </a:lnTo>
                    <a:lnTo>
                      <a:pt x="406" y="566"/>
                    </a:lnTo>
                    <a:lnTo>
                      <a:pt x="394" y="561"/>
                    </a:lnTo>
                    <a:lnTo>
                      <a:pt x="383" y="555"/>
                    </a:lnTo>
                    <a:lnTo>
                      <a:pt x="371" y="549"/>
                    </a:lnTo>
                    <a:lnTo>
                      <a:pt x="360" y="542"/>
                    </a:lnTo>
                    <a:lnTo>
                      <a:pt x="349" y="534"/>
                    </a:lnTo>
                    <a:lnTo>
                      <a:pt x="337" y="525"/>
                    </a:lnTo>
                    <a:lnTo>
                      <a:pt x="327" y="516"/>
                    </a:lnTo>
                    <a:lnTo>
                      <a:pt x="316" y="506"/>
                    </a:lnTo>
                    <a:lnTo>
                      <a:pt x="306" y="496"/>
                    </a:lnTo>
                    <a:lnTo>
                      <a:pt x="286" y="474"/>
                    </a:lnTo>
                    <a:lnTo>
                      <a:pt x="267" y="450"/>
                    </a:lnTo>
                    <a:lnTo>
                      <a:pt x="249" y="425"/>
                    </a:lnTo>
                    <a:lnTo>
                      <a:pt x="230" y="397"/>
                    </a:lnTo>
                    <a:lnTo>
                      <a:pt x="213" y="369"/>
                    </a:lnTo>
                    <a:lnTo>
                      <a:pt x="197" y="341"/>
                    </a:lnTo>
                    <a:lnTo>
                      <a:pt x="182" y="311"/>
                    </a:lnTo>
                    <a:lnTo>
                      <a:pt x="167" y="282"/>
                    </a:lnTo>
                    <a:lnTo>
                      <a:pt x="138" y="223"/>
                    </a:lnTo>
                    <a:lnTo>
                      <a:pt x="113" y="165"/>
                    </a:lnTo>
                    <a:lnTo>
                      <a:pt x="90" y="112"/>
                    </a:lnTo>
                    <a:lnTo>
                      <a:pt x="67" y="67"/>
                    </a:lnTo>
                    <a:lnTo>
                      <a:pt x="55" y="47"/>
                    </a:lnTo>
                    <a:lnTo>
                      <a:pt x="45" y="28"/>
                    </a:lnTo>
                    <a:lnTo>
                      <a:pt x="34" y="13"/>
                    </a:lnTo>
                    <a:lnTo>
                      <a:pt x="24" y="0"/>
                    </a:lnTo>
                    <a:lnTo>
                      <a:pt x="0" y="23"/>
                    </a:lnTo>
                    <a:lnTo>
                      <a:pt x="9" y="33"/>
                    </a:lnTo>
                    <a:lnTo>
                      <a:pt x="18" y="45"/>
                    </a:lnTo>
                    <a:lnTo>
                      <a:pt x="28" y="62"/>
                    </a:lnTo>
                    <a:lnTo>
                      <a:pt x="38" y="81"/>
                    </a:lnTo>
                    <a:lnTo>
                      <a:pt x="60" y="126"/>
                    </a:lnTo>
                    <a:lnTo>
                      <a:pt x="84" y="178"/>
                    </a:lnTo>
                    <a:lnTo>
                      <a:pt x="109" y="236"/>
                    </a:lnTo>
                    <a:lnTo>
                      <a:pt x="137" y="295"/>
                    </a:lnTo>
                    <a:lnTo>
                      <a:pt x="153" y="326"/>
                    </a:lnTo>
                    <a:lnTo>
                      <a:pt x="169" y="355"/>
                    </a:lnTo>
                    <a:lnTo>
                      <a:pt x="185" y="385"/>
                    </a:lnTo>
                    <a:lnTo>
                      <a:pt x="203" y="415"/>
                    </a:lnTo>
                    <a:lnTo>
                      <a:pt x="221" y="443"/>
                    </a:lnTo>
                    <a:lnTo>
                      <a:pt x="241" y="469"/>
                    </a:lnTo>
                    <a:lnTo>
                      <a:pt x="261" y="495"/>
                    </a:lnTo>
                    <a:lnTo>
                      <a:pt x="283" y="519"/>
                    </a:lnTo>
                    <a:lnTo>
                      <a:pt x="294" y="530"/>
                    </a:lnTo>
                    <a:lnTo>
                      <a:pt x="305" y="541"/>
                    </a:lnTo>
                    <a:lnTo>
                      <a:pt x="317" y="551"/>
                    </a:lnTo>
                    <a:lnTo>
                      <a:pt x="329" y="560"/>
                    </a:lnTo>
                    <a:lnTo>
                      <a:pt x="342" y="569"/>
                    </a:lnTo>
                    <a:lnTo>
                      <a:pt x="354" y="577"/>
                    </a:lnTo>
                    <a:lnTo>
                      <a:pt x="368" y="584"/>
                    </a:lnTo>
                    <a:lnTo>
                      <a:pt x="381" y="591"/>
                    </a:lnTo>
                    <a:lnTo>
                      <a:pt x="395" y="596"/>
                    </a:lnTo>
                    <a:lnTo>
                      <a:pt x="409" y="601"/>
                    </a:lnTo>
                    <a:lnTo>
                      <a:pt x="423" y="604"/>
                    </a:lnTo>
                    <a:lnTo>
                      <a:pt x="438" y="608"/>
                    </a:lnTo>
                    <a:lnTo>
                      <a:pt x="454" y="610"/>
                    </a:lnTo>
                    <a:lnTo>
                      <a:pt x="469" y="610"/>
                    </a:lnTo>
                    <a:lnTo>
                      <a:pt x="485" y="610"/>
                    </a:lnTo>
                    <a:lnTo>
                      <a:pt x="502" y="609"/>
                    </a:lnTo>
                    <a:lnTo>
                      <a:pt x="518" y="606"/>
                    </a:lnTo>
                    <a:lnTo>
                      <a:pt x="535" y="603"/>
                    </a:lnTo>
                    <a:lnTo>
                      <a:pt x="552" y="598"/>
                    </a:lnTo>
                    <a:lnTo>
                      <a:pt x="569" y="592"/>
                    </a:lnTo>
                    <a:lnTo>
                      <a:pt x="587" y="585"/>
                    </a:lnTo>
                    <a:lnTo>
                      <a:pt x="605" y="577"/>
                    </a:lnTo>
                    <a:lnTo>
                      <a:pt x="623" y="567"/>
                    </a:lnTo>
                    <a:lnTo>
                      <a:pt x="642" y="555"/>
                    </a:lnTo>
                    <a:lnTo>
                      <a:pt x="647" y="550"/>
                    </a:lnTo>
                    <a:lnTo>
                      <a:pt x="642" y="555"/>
                    </a:lnTo>
                    <a:lnTo>
                      <a:pt x="645" y="553"/>
                    </a:lnTo>
                    <a:lnTo>
                      <a:pt x="647" y="550"/>
                    </a:lnTo>
                    <a:lnTo>
                      <a:pt x="619" y="53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4608" y="1715"/>
                <a:ext cx="24" cy="36"/>
              </a:xfrm>
              <a:custGeom>
                <a:avLst/>
                <a:gdLst>
                  <a:gd name="T0" fmla="*/ 79 w 94"/>
                  <a:gd name="T1" fmla="*/ 0 h 145"/>
                  <a:gd name="T2" fmla="*/ 66 w 94"/>
                  <a:gd name="T3" fmla="*/ 8 h 145"/>
                  <a:gd name="T4" fmla="*/ 57 w 94"/>
                  <a:gd name="T5" fmla="*/ 23 h 145"/>
                  <a:gd name="T6" fmla="*/ 49 w 94"/>
                  <a:gd name="T7" fmla="*/ 38 h 145"/>
                  <a:gd name="T8" fmla="*/ 41 w 94"/>
                  <a:gd name="T9" fmla="*/ 53 h 145"/>
                  <a:gd name="T10" fmla="*/ 33 w 94"/>
                  <a:gd name="T11" fmla="*/ 69 h 145"/>
                  <a:gd name="T12" fmla="*/ 24 w 94"/>
                  <a:gd name="T13" fmla="*/ 83 h 145"/>
                  <a:gd name="T14" fmla="*/ 16 w 94"/>
                  <a:gd name="T15" fmla="*/ 98 h 145"/>
                  <a:gd name="T16" fmla="*/ 8 w 94"/>
                  <a:gd name="T17" fmla="*/ 114 h 145"/>
                  <a:gd name="T18" fmla="*/ 0 w 94"/>
                  <a:gd name="T19" fmla="*/ 130 h 145"/>
                  <a:gd name="T20" fmla="*/ 28 w 94"/>
                  <a:gd name="T21" fmla="*/ 145 h 145"/>
                  <a:gd name="T22" fmla="*/ 36 w 94"/>
                  <a:gd name="T23" fmla="*/ 129 h 145"/>
                  <a:gd name="T24" fmla="*/ 44 w 94"/>
                  <a:gd name="T25" fmla="*/ 114 h 145"/>
                  <a:gd name="T26" fmla="*/ 53 w 94"/>
                  <a:gd name="T27" fmla="*/ 99 h 145"/>
                  <a:gd name="T28" fmla="*/ 61 w 94"/>
                  <a:gd name="T29" fmla="*/ 83 h 145"/>
                  <a:gd name="T30" fmla="*/ 69 w 94"/>
                  <a:gd name="T31" fmla="*/ 69 h 145"/>
                  <a:gd name="T32" fmla="*/ 77 w 94"/>
                  <a:gd name="T33" fmla="*/ 54 h 145"/>
                  <a:gd name="T34" fmla="*/ 85 w 94"/>
                  <a:gd name="T35" fmla="*/ 39 h 145"/>
                  <a:gd name="T36" fmla="*/ 94 w 94"/>
                  <a:gd name="T37" fmla="*/ 24 h 145"/>
                  <a:gd name="T38" fmla="*/ 79 w 94"/>
                  <a:gd name="T39" fmla="*/ 33 h 145"/>
                  <a:gd name="T40" fmla="*/ 79 w 94"/>
                  <a:gd name="T41" fmla="*/ 0 h 145"/>
                  <a:gd name="T42" fmla="*/ 70 w 94"/>
                  <a:gd name="T43" fmla="*/ 0 h 145"/>
                  <a:gd name="T44" fmla="*/ 66 w 94"/>
                  <a:gd name="T45" fmla="*/ 8 h 145"/>
                  <a:gd name="T46" fmla="*/ 79 w 94"/>
                  <a:gd name="T4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45">
                    <a:moveTo>
                      <a:pt x="79" y="0"/>
                    </a:moveTo>
                    <a:lnTo>
                      <a:pt x="66" y="8"/>
                    </a:lnTo>
                    <a:lnTo>
                      <a:pt x="57" y="23"/>
                    </a:lnTo>
                    <a:lnTo>
                      <a:pt x="49" y="38"/>
                    </a:lnTo>
                    <a:lnTo>
                      <a:pt x="41" y="53"/>
                    </a:lnTo>
                    <a:lnTo>
                      <a:pt x="33" y="69"/>
                    </a:lnTo>
                    <a:lnTo>
                      <a:pt x="24" y="83"/>
                    </a:lnTo>
                    <a:lnTo>
                      <a:pt x="16" y="98"/>
                    </a:lnTo>
                    <a:lnTo>
                      <a:pt x="8" y="114"/>
                    </a:lnTo>
                    <a:lnTo>
                      <a:pt x="0" y="130"/>
                    </a:lnTo>
                    <a:lnTo>
                      <a:pt x="28" y="145"/>
                    </a:lnTo>
                    <a:lnTo>
                      <a:pt x="36" y="129"/>
                    </a:lnTo>
                    <a:lnTo>
                      <a:pt x="44" y="114"/>
                    </a:lnTo>
                    <a:lnTo>
                      <a:pt x="53" y="99"/>
                    </a:lnTo>
                    <a:lnTo>
                      <a:pt x="61" y="83"/>
                    </a:lnTo>
                    <a:lnTo>
                      <a:pt x="69" y="69"/>
                    </a:lnTo>
                    <a:lnTo>
                      <a:pt x="77" y="54"/>
                    </a:lnTo>
                    <a:lnTo>
                      <a:pt x="85" y="39"/>
                    </a:lnTo>
                    <a:lnTo>
                      <a:pt x="94" y="24"/>
                    </a:lnTo>
                    <a:lnTo>
                      <a:pt x="79" y="33"/>
                    </a:lnTo>
                    <a:lnTo>
                      <a:pt x="79" y="0"/>
                    </a:lnTo>
                    <a:lnTo>
                      <a:pt x="70" y="0"/>
                    </a:lnTo>
                    <a:lnTo>
                      <a:pt x="66" y="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4628" y="1715"/>
                <a:ext cx="46" cy="16"/>
              </a:xfrm>
              <a:custGeom>
                <a:avLst/>
                <a:gdLst>
                  <a:gd name="T0" fmla="*/ 171 w 183"/>
                  <a:gd name="T1" fmla="*/ 27 h 63"/>
                  <a:gd name="T2" fmla="*/ 171 w 183"/>
                  <a:gd name="T3" fmla="*/ 27 h 63"/>
                  <a:gd name="T4" fmla="*/ 164 w 183"/>
                  <a:gd name="T5" fmla="*/ 29 h 63"/>
                  <a:gd name="T6" fmla="*/ 156 w 183"/>
                  <a:gd name="T7" fmla="*/ 30 h 63"/>
                  <a:gd name="T8" fmla="*/ 148 w 183"/>
                  <a:gd name="T9" fmla="*/ 30 h 63"/>
                  <a:gd name="T10" fmla="*/ 139 w 183"/>
                  <a:gd name="T11" fmla="*/ 30 h 63"/>
                  <a:gd name="T12" fmla="*/ 120 w 183"/>
                  <a:gd name="T13" fmla="*/ 27 h 63"/>
                  <a:gd name="T14" fmla="*/ 98 w 183"/>
                  <a:gd name="T15" fmla="*/ 21 h 63"/>
                  <a:gd name="T16" fmla="*/ 75 w 183"/>
                  <a:gd name="T17" fmla="*/ 14 h 63"/>
                  <a:gd name="T18" fmla="*/ 51 w 183"/>
                  <a:gd name="T19" fmla="*/ 7 h 63"/>
                  <a:gd name="T20" fmla="*/ 39 w 183"/>
                  <a:gd name="T21" fmla="*/ 5 h 63"/>
                  <a:gd name="T22" fmla="*/ 26 w 183"/>
                  <a:gd name="T23" fmla="*/ 3 h 63"/>
                  <a:gd name="T24" fmla="*/ 14 w 183"/>
                  <a:gd name="T25" fmla="*/ 0 h 63"/>
                  <a:gd name="T26" fmla="*/ 0 w 183"/>
                  <a:gd name="T27" fmla="*/ 0 h 63"/>
                  <a:gd name="T28" fmla="*/ 0 w 183"/>
                  <a:gd name="T29" fmla="*/ 33 h 63"/>
                  <a:gd name="T30" fmla="*/ 11 w 183"/>
                  <a:gd name="T31" fmla="*/ 33 h 63"/>
                  <a:gd name="T32" fmla="*/ 21 w 183"/>
                  <a:gd name="T33" fmla="*/ 34 h 63"/>
                  <a:gd name="T34" fmla="*/ 32 w 183"/>
                  <a:gd name="T35" fmla="*/ 37 h 63"/>
                  <a:gd name="T36" fmla="*/ 43 w 183"/>
                  <a:gd name="T37" fmla="*/ 39 h 63"/>
                  <a:gd name="T38" fmla="*/ 66 w 183"/>
                  <a:gd name="T39" fmla="*/ 46 h 63"/>
                  <a:gd name="T40" fmla="*/ 89 w 183"/>
                  <a:gd name="T41" fmla="*/ 53 h 63"/>
                  <a:gd name="T42" fmla="*/ 113 w 183"/>
                  <a:gd name="T43" fmla="*/ 58 h 63"/>
                  <a:gd name="T44" fmla="*/ 135 w 183"/>
                  <a:gd name="T45" fmla="*/ 62 h 63"/>
                  <a:gd name="T46" fmla="*/ 148 w 183"/>
                  <a:gd name="T47" fmla="*/ 63 h 63"/>
                  <a:gd name="T48" fmla="*/ 159 w 183"/>
                  <a:gd name="T49" fmla="*/ 62 h 63"/>
                  <a:gd name="T50" fmla="*/ 172 w 183"/>
                  <a:gd name="T51" fmla="*/ 61 h 63"/>
                  <a:gd name="T52" fmla="*/ 183 w 183"/>
                  <a:gd name="T53" fmla="*/ 56 h 63"/>
                  <a:gd name="T54" fmla="*/ 183 w 183"/>
                  <a:gd name="T55" fmla="*/ 56 h 63"/>
                  <a:gd name="T56" fmla="*/ 171 w 183"/>
                  <a:gd name="T57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63">
                    <a:moveTo>
                      <a:pt x="171" y="27"/>
                    </a:moveTo>
                    <a:lnTo>
                      <a:pt x="171" y="27"/>
                    </a:lnTo>
                    <a:lnTo>
                      <a:pt x="164" y="29"/>
                    </a:lnTo>
                    <a:lnTo>
                      <a:pt x="156" y="30"/>
                    </a:lnTo>
                    <a:lnTo>
                      <a:pt x="148" y="30"/>
                    </a:lnTo>
                    <a:lnTo>
                      <a:pt x="139" y="30"/>
                    </a:lnTo>
                    <a:lnTo>
                      <a:pt x="120" y="27"/>
                    </a:lnTo>
                    <a:lnTo>
                      <a:pt x="98" y="21"/>
                    </a:lnTo>
                    <a:lnTo>
                      <a:pt x="75" y="14"/>
                    </a:lnTo>
                    <a:lnTo>
                      <a:pt x="51" y="7"/>
                    </a:lnTo>
                    <a:lnTo>
                      <a:pt x="39" y="5"/>
                    </a:lnTo>
                    <a:lnTo>
                      <a:pt x="26" y="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21" y="34"/>
                    </a:lnTo>
                    <a:lnTo>
                      <a:pt x="32" y="37"/>
                    </a:lnTo>
                    <a:lnTo>
                      <a:pt x="43" y="39"/>
                    </a:lnTo>
                    <a:lnTo>
                      <a:pt x="66" y="46"/>
                    </a:lnTo>
                    <a:lnTo>
                      <a:pt x="89" y="53"/>
                    </a:lnTo>
                    <a:lnTo>
                      <a:pt x="113" y="58"/>
                    </a:lnTo>
                    <a:lnTo>
                      <a:pt x="135" y="62"/>
                    </a:lnTo>
                    <a:lnTo>
                      <a:pt x="148" y="63"/>
                    </a:lnTo>
                    <a:lnTo>
                      <a:pt x="159" y="62"/>
                    </a:lnTo>
                    <a:lnTo>
                      <a:pt x="172" y="61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71" y="2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4671" y="1716"/>
                <a:ext cx="54" cy="13"/>
              </a:xfrm>
              <a:custGeom>
                <a:avLst/>
                <a:gdLst>
                  <a:gd name="T0" fmla="*/ 213 w 214"/>
                  <a:gd name="T1" fmla="*/ 0 h 53"/>
                  <a:gd name="T2" fmla="*/ 213 w 214"/>
                  <a:gd name="T3" fmla="*/ 0 h 53"/>
                  <a:gd name="T4" fmla="*/ 183 w 214"/>
                  <a:gd name="T5" fmla="*/ 2 h 53"/>
                  <a:gd name="T6" fmla="*/ 151 w 214"/>
                  <a:gd name="T7" fmla="*/ 4 h 53"/>
                  <a:gd name="T8" fmla="*/ 120 w 214"/>
                  <a:gd name="T9" fmla="*/ 5 h 53"/>
                  <a:gd name="T10" fmla="*/ 89 w 214"/>
                  <a:gd name="T11" fmla="*/ 8 h 53"/>
                  <a:gd name="T12" fmla="*/ 62 w 214"/>
                  <a:gd name="T13" fmla="*/ 11 h 53"/>
                  <a:gd name="T14" fmla="*/ 37 w 214"/>
                  <a:gd name="T15" fmla="*/ 14 h 53"/>
                  <a:gd name="T16" fmla="*/ 17 w 214"/>
                  <a:gd name="T17" fmla="*/ 18 h 53"/>
                  <a:gd name="T18" fmla="*/ 0 w 214"/>
                  <a:gd name="T19" fmla="*/ 24 h 53"/>
                  <a:gd name="T20" fmla="*/ 12 w 214"/>
                  <a:gd name="T21" fmla="*/ 53 h 53"/>
                  <a:gd name="T22" fmla="*/ 24 w 214"/>
                  <a:gd name="T23" fmla="*/ 50 h 53"/>
                  <a:gd name="T24" fmla="*/ 42 w 214"/>
                  <a:gd name="T25" fmla="*/ 46 h 53"/>
                  <a:gd name="T26" fmla="*/ 66 w 214"/>
                  <a:gd name="T27" fmla="*/ 43 h 53"/>
                  <a:gd name="T28" fmla="*/ 93 w 214"/>
                  <a:gd name="T29" fmla="*/ 41 h 53"/>
                  <a:gd name="T30" fmla="*/ 122 w 214"/>
                  <a:gd name="T31" fmla="*/ 38 h 53"/>
                  <a:gd name="T32" fmla="*/ 153 w 214"/>
                  <a:gd name="T33" fmla="*/ 36 h 53"/>
                  <a:gd name="T34" fmla="*/ 185 w 214"/>
                  <a:gd name="T35" fmla="*/ 34 h 53"/>
                  <a:gd name="T36" fmla="*/ 214 w 214"/>
                  <a:gd name="T37" fmla="*/ 33 h 53"/>
                  <a:gd name="T38" fmla="*/ 214 w 214"/>
                  <a:gd name="T39" fmla="*/ 33 h 53"/>
                  <a:gd name="T40" fmla="*/ 213 w 214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4" h="53">
                    <a:moveTo>
                      <a:pt x="213" y="0"/>
                    </a:moveTo>
                    <a:lnTo>
                      <a:pt x="213" y="0"/>
                    </a:lnTo>
                    <a:lnTo>
                      <a:pt x="183" y="2"/>
                    </a:lnTo>
                    <a:lnTo>
                      <a:pt x="151" y="4"/>
                    </a:lnTo>
                    <a:lnTo>
                      <a:pt x="120" y="5"/>
                    </a:lnTo>
                    <a:lnTo>
                      <a:pt x="89" y="8"/>
                    </a:lnTo>
                    <a:lnTo>
                      <a:pt x="62" y="11"/>
                    </a:lnTo>
                    <a:lnTo>
                      <a:pt x="37" y="14"/>
                    </a:lnTo>
                    <a:lnTo>
                      <a:pt x="17" y="18"/>
                    </a:lnTo>
                    <a:lnTo>
                      <a:pt x="0" y="24"/>
                    </a:lnTo>
                    <a:lnTo>
                      <a:pt x="12" y="53"/>
                    </a:lnTo>
                    <a:lnTo>
                      <a:pt x="24" y="50"/>
                    </a:lnTo>
                    <a:lnTo>
                      <a:pt x="42" y="46"/>
                    </a:lnTo>
                    <a:lnTo>
                      <a:pt x="66" y="43"/>
                    </a:lnTo>
                    <a:lnTo>
                      <a:pt x="93" y="41"/>
                    </a:lnTo>
                    <a:lnTo>
                      <a:pt x="122" y="38"/>
                    </a:lnTo>
                    <a:lnTo>
                      <a:pt x="153" y="36"/>
                    </a:lnTo>
                    <a:lnTo>
                      <a:pt x="185" y="34"/>
                    </a:lnTo>
                    <a:lnTo>
                      <a:pt x="214" y="33"/>
                    </a:lnTo>
                    <a:lnTo>
                      <a:pt x="214" y="3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4724" y="1716"/>
                <a:ext cx="23" cy="9"/>
              </a:xfrm>
              <a:custGeom>
                <a:avLst/>
                <a:gdLst>
                  <a:gd name="T0" fmla="*/ 92 w 92"/>
                  <a:gd name="T1" fmla="*/ 5 h 37"/>
                  <a:gd name="T2" fmla="*/ 83 w 92"/>
                  <a:gd name="T3" fmla="*/ 3 h 37"/>
                  <a:gd name="T4" fmla="*/ 74 w 92"/>
                  <a:gd name="T5" fmla="*/ 2 h 37"/>
                  <a:gd name="T6" fmla="*/ 63 w 92"/>
                  <a:gd name="T7" fmla="*/ 1 h 37"/>
                  <a:gd name="T8" fmla="*/ 51 w 92"/>
                  <a:gd name="T9" fmla="*/ 1 h 37"/>
                  <a:gd name="T10" fmla="*/ 40 w 92"/>
                  <a:gd name="T11" fmla="*/ 0 h 37"/>
                  <a:gd name="T12" fmla="*/ 27 w 92"/>
                  <a:gd name="T13" fmla="*/ 0 h 37"/>
                  <a:gd name="T14" fmla="*/ 14 w 92"/>
                  <a:gd name="T15" fmla="*/ 1 h 37"/>
                  <a:gd name="T16" fmla="*/ 0 w 92"/>
                  <a:gd name="T17" fmla="*/ 1 h 37"/>
                  <a:gd name="T18" fmla="*/ 1 w 92"/>
                  <a:gd name="T19" fmla="*/ 34 h 37"/>
                  <a:gd name="T20" fmla="*/ 15 w 92"/>
                  <a:gd name="T21" fmla="*/ 32 h 37"/>
                  <a:gd name="T22" fmla="*/ 27 w 92"/>
                  <a:gd name="T23" fmla="*/ 32 h 37"/>
                  <a:gd name="T24" fmla="*/ 39 w 92"/>
                  <a:gd name="T25" fmla="*/ 32 h 37"/>
                  <a:gd name="T26" fmla="*/ 50 w 92"/>
                  <a:gd name="T27" fmla="*/ 32 h 37"/>
                  <a:gd name="T28" fmla="*/ 60 w 92"/>
                  <a:gd name="T29" fmla="*/ 34 h 37"/>
                  <a:gd name="T30" fmla="*/ 69 w 92"/>
                  <a:gd name="T31" fmla="*/ 35 h 37"/>
                  <a:gd name="T32" fmla="*/ 79 w 92"/>
                  <a:gd name="T33" fmla="*/ 36 h 37"/>
                  <a:gd name="T34" fmla="*/ 85 w 92"/>
                  <a:gd name="T35" fmla="*/ 37 h 37"/>
                  <a:gd name="T36" fmla="*/ 92 w 92"/>
                  <a:gd name="T37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37">
                    <a:moveTo>
                      <a:pt x="92" y="5"/>
                    </a:moveTo>
                    <a:lnTo>
                      <a:pt x="83" y="3"/>
                    </a:lnTo>
                    <a:lnTo>
                      <a:pt x="74" y="2"/>
                    </a:lnTo>
                    <a:lnTo>
                      <a:pt x="63" y="1"/>
                    </a:lnTo>
                    <a:lnTo>
                      <a:pt x="51" y="1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4" y="1"/>
                    </a:lnTo>
                    <a:lnTo>
                      <a:pt x="0" y="1"/>
                    </a:lnTo>
                    <a:lnTo>
                      <a:pt x="1" y="34"/>
                    </a:lnTo>
                    <a:lnTo>
                      <a:pt x="15" y="32"/>
                    </a:lnTo>
                    <a:lnTo>
                      <a:pt x="27" y="32"/>
                    </a:lnTo>
                    <a:lnTo>
                      <a:pt x="39" y="32"/>
                    </a:lnTo>
                    <a:lnTo>
                      <a:pt x="50" y="32"/>
                    </a:lnTo>
                    <a:lnTo>
                      <a:pt x="60" y="34"/>
                    </a:lnTo>
                    <a:lnTo>
                      <a:pt x="69" y="35"/>
                    </a:lnTo>
                    <a:lnTo>
                      <a:pt x="79" y="36"/>
                    </a:lnTo>
                    <a:lnTo>
                      <a:pt x="85" y="37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2766" y="2062"/>
                <a:ext cx="18" cy="11"/>
              </a:xfrm>
              <a:custGeom>
                <a:avLst/>
                <a:gdLst>
                  <a:gd name="T0" fmla="*/ 0 w 73"/>
                  <a:gd name="T1" fmla="*/ 10 h 45"/>
                  <a:gd name="T2" fmla="*/ 0 w 73"/>
                  <a:gd name="T3" fmla="*/ 10 h 45"/>
                  <a:gd name="T4" fmla="*/ 2 w 73"/>
                  <a:gd name="T5" fmla="*/ 17 h 45"/>
                  <a:gd name="T6" fmla="*/ 6 w 73"/>
                  <a:gd name="T7" fmla="*/ 24 h 45"/>
                  <a:gd name="T8" fmla="*/ 10 w 73"/>
                  <a:gd name="T9" fmla="*/ 30 h 45"/>
                  <a:gd name="T10" fmla="*/ 15 w 73"/>
                  <a:gd name="T11" fmla="*/ 35 h 45"/>
                  <a:gd name="T12" fmla="*/ 24 w 73"/>
                  <a:gd name="T13" fmla="*/ 41 h 45"/>
                  <a:gd name="T14" fmla="*/ 35 w 73"/>
                  <a:gd name="T15" fmla="*/ 45 h 45"/>
                  <a:gd name="T16" fmla="*/ 47 w 73"/>
                  <a:gd name="T17" fmla="*/ 45 h 45"/>
                  <a:gd name="T18" fmla="*/ 57 w 73"/>
                  <a:gd name="T19" fmla="*/ 42 h 45"/>
                  <a:gd name="T20" fmla="*/ 66 w 73"/>
                  <a:gd name="T21" fmla="*/ 36 h 45"/>
                  <a:gd name="T22" fmla="*/ 73 w 73"/>
                  <a:gd name="T23" fmla="*/ 27 h 45"/>
                  <a:gd name="T24" fmla="*/ 43 w 73"/>
                  <a:gd name="T25" fmla="*/ 13 h 45"/>
                  <a:gd name="T26" fmla="*/ 43 w 73"/>
                  <a:gd name="T27" fmla="*/ 13 h 45"/>
                  <a:gd name="T28" fmla="*/ 43 w 73"/>
                  <a:gd name="T29" fmla="*/ 13 h 45"/>
                  <a:gd name="T30" fmla="*/ 42 w 73"/>
                  <a:gd name="T31" fmla="*/ 13 h 45"/>
                  <a:gd name="T32" fmla="*/ 41 w 73"/>
                  <a:gd name="T33" fmla="*/ 13 h 45"/>
                  <a:gd name="T34" fmla="*/ 40 w 73"/>
                  <a:gd name="T35" fmla="*/ 13 h 45"/>
                  <a:gd name="T36" fmla="*/ 36 w 73"/>
                  <a:gd name="T37" fmla="*/ 10 h 45"/>
                  <a:gd name="T38" fmla="*/ 35 w 73"/>
                  <a:gd name="T39" fmla="*/ 9 h 45"/>
                  <a:gd name="T40" fmla="*/ 34 w 73"/>
                  <a:gd name="T41" fmla="*/ 7 h 45"/>
                  <a:gd name="T42" fmla="*/ 32 w 73"/>
                  <a:gd name="T43" fmla="*/ 3 h 45"/>
                  <a:gd name="T44" fmla="*/ 31 w 73"/>
                  <a:gd name="T45" fmla="*/ 0 h 45"/>
                  <a:gd name="T46" fmla="*/ 31 w 73"/>
                  <a:gd name="T47" fmla="*/ 0 h 45"/>
                  <a:gd name="T48" fmla="*/ 0 w 73"/>
                  <a:gd name="T49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45">
                    <a:moveTo>
                      <a:pt x="0" y="10"/>
                    </a:moveTo>
                    <a:lnTo>
                      <a:pt x="0" y="10"/>
                    </a:lnTo>
                    <a:lnTo>
                      <a:pt x="2" y="17"/>
                    </a:lnTo>
                    <a:lnTo>
                      <a:pt x="6" y="24"/>
                    </a:lnTo>
                    <a:lnTo>
                      <a:pt x="10" y="30"/>
                    </a:lnTo>
                    <a:lnTo>
                      <a:pt x="15" y="35"/>
                    </a:lnTo>
                    <a:lnTo>
                      <a:pt x="24" y="41"/>
                    </a:lnTo>
                    <a:lnTo>
                      <a:pt x="35" y="45"/>
                    </a:lnTo>
                    <a:lnTo>
                      <a:pt x="47" y="45"/>
                    </a:lnTo>
                    <a:lnTo>
                      <a:pt x="57" y="42"/>
                    </a:lnTo>
                    <a:lnTo>
                      <a:pt x="66" y="36"/>
                    </a:lnTo>
                    <a:lnTo>
                      <a:pt x="73" y="27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4" y="7"/>
                    </a:lnTo>
                    <a:lnTo>
                      <a:pt x="32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2762" y="2054"/>
                <a:ext cx="12" cy="11"/>
              </a:xfrm>
              <a:custGeom>
                <a:avLst/>
                <a:gdLst>
                  <a:gd name="T0" fmla="*/ 0 w 46"/>
                  <a:gd name="T1" fmla="*/ 17 h 42"/>
                  <a:gd name="T2" fmla="*/ 18 w 46"/>
                  <a:gd name="T3" fmla="*/ 32 h 42"/>
                  <a:gd name="T4" fmla="*/ 7 w 46"/>
                  <a:gd name="T5" fmla="*/ 30 h 42"/>
                  <a:gd name="T6" fmla="*/ 6 w 46"/>
                  <a:gd name="T7" fmla="*/ 29 h 42"/>
                  <a:gd name="T8" fmla="*/ 8 w 46"/>
                  <a:gd name="T9" fmla="*/ 31 h 42"/>
                  <a:gd name="T10" fmla="*/ 9 w 46"/>
                  <a:gd name="T11" fmla="*/ 33 h 42"/>
                  <a:gd name="T12" fmla="*/ 12 w 46"/>
                  <a:gd name="T13" fmla="*/ 35 h 42"/>
                  <a:gd name="T14" fmla="*/ 13 w 46"/>
                  <a:gd name="T15" fmla="*/ 39 h 42"/>
                  <a:gd name="T16" fmla="*/ 14 w 46"/>
                  <a:gd name="T17" fmla="*/ 41 h 42"/>
                  <a:gd name="T18" fmla="*/ 15 w 46"/>
                  <a:gd name="T19" fmla="*/ 42 h 42"/>
                  <a:gd name="T20" fmla="*/ 46 w 46"/>
                  <a:gd name="T21" fmla="*/ 32 h 42"/>
                  <a:gd name="T22" fmla="*/ 43 w 46"/>
                  <a:gd name="T23" fmla="*/ 27 h 42"/>
                  <a:gd name="T24" fmla="*/ 41 w 46"/>
                  <a:gd name="T25" fmla="*/ 23 h 42"/>
                  <a:gd name="T26" fmla="*/ 39 w 46"/>
                  <a:gd name="T27" fmla="*/ 20 h 42"/>
                  <a:gd name="T28" fmla="*/ 37 w 46"/>
                  <a:gd name="T29" fmla="*/ 15 h 42"/>
                  <a:gd name="T30" fmla="*/ 34 w 46"/>
                  <a:gd name="T31" fmla="*/ 12 h 42"/>
                  <a:gd name="T32" fmla="*/ 31 w 46"/>
                  <a:gd name="T33" fmla="*/ 8 h 42"/>
                  <a:gd name="T34" fmla="*/ 27 w 46"/>
                  <a:gd name="T35" fmla="*/ 4 h 42"/>
                  <a:gd name="T36" fmla="*/ 14 w 46"/>
                  <a:gd name="T37" fmla="*/ 0 h 42"/>
                  <a:gd name="T38" fmla="*/ 32 w 46"/>
                  <a:gd name="T39" fmla="*/ 14 h 42"/>
                  <a:gd name="T40" fmla="*/ 0 w 46"/>
                  <a:gd name="T41" fmla="*/ 17 h 42"/>
                  <a:gd name="T42" fmla="*/ 1 w 46"/>
                  <a:gd name="T43" fmla="*/ 34 h 42"/>
                  <a:gd name="T44" fmla="*/ 18 w 46"/>
                  <a:gd name="T45" fmla="*/ 32 h 42"/>
                  <a:gd name="T46" fmla="*/ 0 w 46"/>
                  <a:gd name="T4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2">
                    <a:moveTo>
                      <a:pt x="0" y="17"/>
                    </a:moveTo>
                    <a:lnTo>
                      <a:pt x="18" y="32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3" y="39"/>
                    </a:lnTo>
                    <a:lnTo>
                      <a:pt x="14" y="41"/>
                    </a:lnTo>
                    <a:lnTo>
                      <a:pt x="15" y="42"/>
                    </a:lnTo>
                    <a:lnTo>
                      <a:pt x="46" y="32"/>
                    </a:lnTo>
                    <a:lnTo>
                      <a:pt x="43" y="27"/>
                    </a:lnTo>
                    <a:lnTo>
                      <a:pt x="41" y="23"/>
                    </a:lnTo>
                    <a:lnTo>
                      <a:pt x="39" y="20"/>
                    </a:lnTo>
                    <a:lnTo>
                      <a:pt x="37" y="15"/>
                    </a:lnTo>
                    <a:lnTo>
                      <a:pt x="34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14" y="0"/>
                    </a:lnTo>
                    <a:lnTo>
                      <a:pt x="32" y="14"/>
                    </a:lnTo>
                    <a:lnTo>
                      <a:pt x="0" y="17"/>
                    </a:lnTo>
                    <a:lnTo>
                      <a:pt x="1" y="34"/>
                    </a:lnTo>
                    <a:lnTo>
                      <a:pt x="18" y="3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2755" y="2034"/>
                <a:ext cx="15" cy="24"/>
              </a:xfrm>
              <a:custGeom>
                <a:avLst/>
                <a:gdLst>
                  <a:gd name="T0" fmla="*/ 0 w 60"/>
                  <a:gd name="T1" fmla="*/ 12 h 95"/>
                  <a:gd name="T2" fmla="*/ 0 w 60"/>
                  <a:gd name="T3" fmla="*/ 12 h 95"/>
                  <a:gd name="T4" fmla="*/ 4 w 60"/>
                  <a:gd name="T5" fmla="*/ 24 h 95"/>
                  <a:gd name="T6" fmla="*/ 9 w 60"/>
                  <a:gd name="T7" fmla="*/ 34 h 95"/>
                  <a:gd name="T8" fmla="*/ 12 w 60"/>
                  <a:gd name="T9" fmla="*/ 44 h 95"/>
                  <a:gd name="T10" fmla="*/ 17 w 60"/>
                  <a:gd name="T11" fmla="*/ 53 h 95"/>
                  <a:gd name="T12" fmla="*/ 20 w 60"/>
                  <a:gd name="T13" fmla="*/ 63 h 95"/>
                  <a:gd name="T14" fmla="*/ 24 w 60"/>
                  <a:gd name="T15" fmla="*/ 73 h 95"/>
                  <a:gd name="T16" fmla="*/ 26 w 60"/>
                  <a:gd name="T17" fmla="*/ 84 h 95"/>
                  <a:gd name="T18" fmla="*/ 28 w 60"/>
                  <a:gd name="T19" fmla="*/ 95 h 95"/>
                  <a:gd name="T20" fmla="*/ 60 w 60"/>
                  <a:gd name="T21" fmla="*/ 92 h 95"/>
                  <a:gd name="T22" fmla="*/ 58 w 60"/>
                  <a:gd name="T23" fmla="*/ 78 h 95"/>
                  <a:gd name="T24" fmla="*/ 55 w 60"/>
                  <a:gd name="T25" fmla="*/ 65 h 95"/>
                  <a:gd name="T26" fmla="*/ 51 w 60"/>
                  <a:gd name="T27" fmla="*/ 52 h 95"/>
                  <a:gd name="T28" fmla="*/ 47 w 60"/>
                  <a:gd name="T29" fmla="*/ 42 h 95"/>
                  <a:gd name="T30" fmla="*/ 43 w 60"/>
                  <a:gd name="T31" fmla="*/ 31 h 95"/>
                  <a:gd name="T32" fmla="*/ 38 w 60"/>
                  <a:gd name="T33" fmla="*/ 20 h 95"/>
                  <a:gd name="T34" fmla="*/ 34 w 60"/>
                  <a:gd name="T35" fmla="*/ 10 h 95"/>
                  <a:gd name="T36" fmla="*/ 29 w 60"/>
                  <a:gd name="T37" fmla="*/ 0 h 95"/>
                  <a:gd name="T38" fmla="*/ 29 w 60"/>
                  <a:gd name="T39" fmla="*/ 0 h 95"/>
                  <a:gd name="T40" fmla="*/ 0 w 60"/>
                  <a:gd name="T41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95">
                    <a:moveTo>
                      <a:pt x="0" y="12"/>
                    </a:moveTo>
                    <a:lnTo>
                      <a:pt x="0" y="12"/>
                    </a:lnTo>
                    <a:lnTo>
                      <a:pt x="4" y="24"/>
                    </a:lnTo>
                    <a:lnTo>
                      <a:pt x="9" y="34"/>
                    </a:lnTo>
                    <a:lnTo>
                      <a:pt x="12" y="44"/>
                    </a:lnTo>
                    <a:lnTo>
                      <a:pt x="17" y="53"/>
                    </a:lnTo>
                    <a:lnTo>
                      <a:pt x="20" y="63"/>
                    </a:lnTo>
                    <a:lnTo>
                      <a:pt x="24" y="73"/>
                    </a:lnTo>
                    <a:lnTo>
                      <a:pt x="26" y="84"/>
                    </a:lnTo>
                    <a:lnTo>
                      <a:pt x="28" y="95"/>
                    </a:lnTo>
                    <a:lnTo>
                      <a:pt x="60" y="92"/>
                    </a:lnTo>
                    <a:lnTo>
                      <a:pt x="58" y="78"/>
                    </a:lnTo>
                    <a:lnTo>
                      <a:pt x="55" y="65"/>
                    </a:lnTo>
                    <a:lnTo>
                      <a:pt x="51" y="52"/>
                    </a:lnTo>
                    <a:lnTo>
                      <a:pt x="47" y="42"/>
                    </a:lnTo>
                    <a:lnTo>
                      <a:pt x="43" y="31"/>
                    </a:lnTo>
                    <a:lnTo>
                      <a:pt x="38" y="20"/>
                    </a:lnTo>
                    <a:lnTo>
                      <a:pt x="34" y="1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2748" y="2011"/>
                <a:ext cx="15" cy="27"/>
              </a:xfrm>
              <a:custGeom>
                <a:avLst/>
                <a:gdLst>
                  <a:gd name="T0" fmla="*/ 12 w 58"/>
                  <a:gd name="T1" fmla="*/ 31 h 106"/>
                  <a:gd name="T2" fmla="*/ 0 w 58"/>
                  <a:gd name="T3" fmla="*/ 18 h 106"/>
                  <a:gd name="T4" fmla="*/ 2 w 58"/>
                  <a:gd name="T5" fmla="*/ 29 h 106"/>
                  <a:gd name="T6" fmla="*/ 5 w 58"/>
                  <a:gd name="T7" fmla="*/ 40 h 106"/>
                  <a:gd name="T8" fmla="*/ 8 w 58"/>
                  <a:gd name="T9" fmla="*/ 52 h 106"/>
                  <a:gd name="T10" fmla="*/ 12 w 58"/>
                  <a:gd name="T11" fmla="*/ 62 h 106"/>
                  <a:gd name="T12" fmla="*/ 15 w 58"/>
                  <a:gd name="T13" fmla="*/ 73 h 106"/>
                  <a:gd name="T14" fmla="*/ 20 w 58"/>
                  <a:gd name="T15" fmla="*/ 84 h 106"/>
                  <a:gd name="T16" fmla="*/ 24 w 58"/>
                  <a:gd name="T17" fmla="*/ 95 h 106"/>
                  <a:gd name="T18" fmla="*/ 29 w 58"/>
                  <a:gd name="T19" fmla="*/ 106 h 106"/>
                  <a:gd name="T20" fmla="*/ 58 w 58"/>
                  <a:gd name="T21" fmla="*/ 94 h 106"/>
                  <a:gd name="T22" fmla="*/ 54 w 58"/>
                  <a:gd name="T23" fmla="*/ 84 h 106"/>
                  <a:gd name="T24" fmla="*/ 50 w 58"/>
                  <a:gd name="T25" fmla="*/ 72 h 106"/>
                  <a:gd name="T26" fmla="*/ 46 w 58"/>
                  <a:gd name="T27" fmla="*/ 62 h 106"/>
                  <a:gd name="T28" fmla="*/ 42 w 58"/>
                  <a:gd name="T29" fmla="*/ 52 h 106"/>
                  <a:gd name="T30" fmla="*/ 39 w 58"/>
                  <a:gd name="T31" fmla="*/ 42 h 106"/>
                  <a:gd name="T32" fmla="*/ 36 w 58"/>
                  <a:gd name="T33" fmla="*/ 31 h 106"/>
                  <a:gd name="T34" fmla="*/ 33 w 58"/>
                  <a:gd name="T35" fmla="*/ 22 h 106"/>
                  <a:gd name="T36" fmla="*/ 32 w 58"/>
                  <a:gd name="T37" fmla="*/ 13 h 106"/>
                  <a:gd name="T38" fmla="*/ 21 w 58"/>
                  <a:gd name="T39" fmla="*/ 0 h 106"/>
                  <a:gd name="T40" fmla="*/ 32 w 58"/>
                  <a:gd name="T41" fmla="*/ 13 h 106"/>
                  <a:gd name="T42" fmla="*/ 31 w 58"/>
                  <a:gd name="T43" fmla="*/ 3 h 106"/>
                  <a:gd name="T44" fmla="*/ 21 w 58"/>
                  <a:gd name="T45" fmla="*/ 0 h 106"/>
                  <a:gd name="T46" fmla="*/ 12 w 58"/>
                  <a:gd name="T47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106">
                    <a:moveTo>
                      <a:pt x="12" y="31"/>
                    </a:moveTo>
                    <a:lnTo>
                      <a:pt x="0" y="18"/>
                    </a:lnTo>
                    <a:lnTo>
                      <a:pt x="2" y="29"/>
                    </a:lnTo>
                    <a:lnTo>
                      <a:pt x="5" y="40"/>
                    </a:lnTo>
                    <a:lnTo>
                      <a:pt x="8" y="52"/>
                    </a:lnTo>
                    <a:lnTo>
                      <a:pt x="12" y="62"/>
                    </a:lnTo>
                    <a:lnTo>
                      <a:pt x="15" y="73"/>
                    </a:lnTo>
                    <a:lnTo>
                      <a:pt x="20" y="84"/>
                    </a:lnTo>
                    <a:lnTo>
                      <a:pt x="24" y="95"/>
                    </a:lnTo>
                    <a:lnTo>
                      <a:pt x="29" y="106"/>
                    </a:lnTo>
                    <a:lnTo>
                      <a:pt x="58" y="94"/>
                    </a:lnTo>
                    <a:lnTo>
                      <a:pt x="54" y="84"/>
                    </a:lnTo>
                    <a:lnTo>
                      <a:pt x="50" y="72"/>
                    </a:lnTo>
                    <a:lnTo>
                      <a:pt x="46" y="62"/>
                    </a:lnTo>
                    <a:lnTo>
                      <a:pt x="42" y="52"/>
                    </a:lnTo>
                    <a:lnTo>
                      <a:pt x="39" y="42"/>
                    </a:lnTo>
                    <a:lnTo>
                      <a:pt x="36" y="31"/>
                    </a:lnTo>
                    <a:lnTo>
                      <a:pt x="33" y="22"/>
                    </a:lnTo>
                    <a:lnTo>
                      <a:pt x="32" y="13"/>
                    </a:lnTo>
                    <a:lnTo>
                      <a:pt x="21" y="0"/>
                    </a:lnTo>
                    <a:lnTo>
                      <a:pt x="32" y="13"/>
                    </a:lnTo>
                    <a:lnTo>
                      <a:pt x="31" y="3"/>
                    </a:lnTo>
                    <a:lnTo>
                      <a:pt x="21" y="0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2698" y="1997"/>
                <a:ext cx="55" cy="22"/>
              </a:xfrm>
              <a:custGeom>
                <a:avLst/>
                <a:gdLst>
                  <a:gd name="T0" fmla="*/ 0 w 220"/>
                  <a:gd name="T1" fmla="*/ 16 h 86"/>
                  <a:gd name="T2" fmla="*/ 11 w 220"/>
                  <a:gd name="T3" fmla="*/ 32 h 86"/>
                  <a:gd name="T4" fmla="*/ 36 w 220"/>
                  <a:gd name="T5" fmla="*/ 38 h 86"/>
                  <a:gd name="T6" fmla="*/ 61 w 220"/>
                  <a:gd name="T7" fmla="*/ 44 h 86"/>
                  <a:gd name="T8" fmla="*/ 85 w 220"/>
                  <a:gd name="T9" fmla="*/ 51 h 86"/>
                  <a:gd name="T10" fmla="*/ 110 w 220"/>
                  <a:gd name="T11" fmla="*/ 58 h 86"/>
                  <a:gd name="T12" fmla="*/ 135 w 220"/>
                  <a:gd name="T13" fmla="*/ 65 h 86"/>
                  <a:gd name="T14" fmla="*/ 160 w 220"/>
                  <a:gd name="T15" fmla="*/ 72 h 86"/>
                  <a:gd name="T16" fmla="*/ 185 w 220"/>
                  <a:gd name="T17" fmla="*/ 80 h 86"/>
                  <a:gd name="T18" fmla="*/ 211 w 220"/>
                  <a:gd name="T19" fmla="*/ 86 h 86"/>
                  <a:gd name="T20" fmla="*/ 220 w 220"/>
                  <a:gd name="T21" fmla="*/ 55 h 86"/>
                  <a:gd name="T22" fmla="*/ 194 w 220"/>
                  <a:gd name="T23" fmla="*/ 48 h 86"/>
                  <a:gd name="T24" fmla="*/ 169 w 220"/>
                  <a:gd name="T25" fmla="*/ 41 h 86"/>
                  <a:gd name="T26" fmla="*/ 144 w 220"/>
                  <a:gd name="T27" fmla="*/ 33 h 86"/>
                  <a:gd name="T28" fmla="*/ 119 w 220"/>
                  <a:gd name="T29" fmla="*/ 26 h 86"/>
                  <a:gd name="T30" fmla="*/ 94 w 220"/>
                  <a:gd name="T31" fmla="*/ 19 h 86"/>
                  <a:gd name="T32" fmla="*/ 69 w 220"/>
                  <a:gd name="T33" fmla="*/ 13 h 86"/>
                  <a:gd name="T34" fmla="*/ 44 w 220"/>
                  <a:gd name="T35" fmla="*/ 7 h 86"/>
                  <a:gd name="T36" fmla="*/ 19 w 220"/>
                  <a:gd name="T37" fmla="*/ 0 h 86"/>
                  <a:gd name="T38" fmla="*/ 31 w 220"/>
                  <a:gd name="T39" fmla="*/ 16 h 86"/>
                  <a:gd name="T40" fmla="*/ 0 w 220"/>
                  <a:gd name="T41" fmla="*/ 16 h 86"/>
                  <a:gd name="T42" fmla="*/ 0 w 220"/>
                  <a:gd name="T43" fmla="*/ 28 h 86"/>
                  <a:gd name="T44" fmla="*/ 11 w 220"/>
                  <a:gd name="T45" fmla="*/ 32 h 86"/>
                  <a:gd name="T46" fmla="*/ 0 w 220"/>
                  <a:gd name="T4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86">
                    <a:moveTo>
                      <a:pt x="0" y="16"/>
                    </a:moveTo>
                    <a:lnTo>
                      <a:pt x="11" y="32"/>
                    </a:lnTo>
                    <a:lnTo>
                      <a:pt x="36" y="38"/>
                    </a:lnTo>
                    <a:lnTo>
                      <a:pt x="61" y="44"/>
                    </a:lnTo>
                    <a:lnTo>
                      <a:pt x="85" y="51"/>
                    </a:lnTo>
                    <a:lnTo>
                      <a:pt x="110" y="58"/>
                    </a:lnTo>
                    <a:lnTo>
                      <a:pt x="135" y="65"/>
                    </a:lnTo>
                    <a:lnTo>
                      <a:pt x="160" y="72"/>
                    </a:lnTo>
                    <a:lnTo>
                      <a:pt x="185" y="80"/>
                    </a:lnTo>
                    <a:lnTo>
                      <a:pt x="211" y="86"/>
                    </a:lnTo>
                    <a:lnTo>
                      <a:pt x="220" y="55"/>
                    </a:lnTo>
                    <a:lnTo>
                      <a:pt x="194" y="48"/>
                    </a:lnTo>
                    <a:lnTo>
                      <a:pt x="169" y="41"/>
                    </a:lnTo>
                    <a:lnTo>
                      <a:pt x="144" y="33"/>
                    </a:lnTo>
                    <a:lnTo>
                      <a:pt x="119" y="26"/>
                    </a:lnTo>
                    <a:lnTo>
                      <a:pt x="94" y="19"/>
                    </a:lnTo>
                    <a:lnTo>
                      <a:pt x="69" y="13"/>
                    </a:lnTo>
                    <a:lnTo>
                      <a:pt x="44" y="7"/>
                    </a:lnTo>
                    <a:lnTo>
                      <a:pt x="19" y="0"/>
                    </a:lnTo>
                    <a:lnTo>
                      <a:pt x="31" y="16"/>
                    </a:lnTo>
                    <a:lnTo>
                      <a:pt x="0" y="16"/>
                    </a:lnTo>
                    <a:lnTo>
                      <a:pt x="0" y="28"/>
                    </a:lnTo>
                    <a:lnTo>
                      <a:pt x="11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2689" y="1987"/>
                <a:ext cx="17" cy="15"/>
              </a:xfrm>
              <a:custGeom>
                <a:avLst/>
                <a:gdLst>
                  <a:gd name="T0" fmla="*/ 0 w 68"/>
                  <a:gd name="T1" fmla="*/ 2 h 60"/>
                  <a:gd name="T2" fmla="*/ 4 w 68"/>
                  <a:gd name="T3" fmla="*/ 14 h 60"/>
                  <a:gd name="T4" fmla="*/ 8 w 68"/>
                  <a:gd name="T5" fmla="*/ 23 h 60"/>
                  <a:gd name="T6" fmla="*/ 15 w 68"/>
                  <a:gd name="T7" fmla="*/ 31 h 60"/>
                  <a:gd name="T8" fmla="*/ 22 w 68"/>
                  <a:gd name="T9" fmla="*/ 40 h 60"/>
                  <a:gd name="T10" fmla="*/ 27 w 68"/>
                  <a:gd name="T11" fmla="*/ 48 h 60"/>
                  <a:gd name="T12" fmla="*/ 33 w 68"/>
                  <a:gd name="T13" fmla="*/ 56 h 60"/>
                  <a:gd name="T14" fmla="*/ 37 w 68"/>
                  <a:gd name="T15" fmla="*/ 60 h 60"/>
                  <a:gd name="T16" fmla="*/ 37 w 68"/>
                  <a:gd name="T17" fmla="*/ 58 h 60"/>
                  <a:gd name="T18" fmla="*/ 68 w 68"/>
                  <a:gd name="T19" fmla="*/ 58 h 60"/>
                  <a:gd name="T20" fmla="*/ 65 w 68"/>
                  <a:gd name="T21" fmla="*/ 45 h 60"/>
                  <a:gd name="T22" fmla="*/ 60 w 68"/>
                  <a:gd name="T23" fmla="*/ 38 h 60"/>
                  <a:gd name="T24" fmla="*/ 54 w 68"/>
                  <a:gd name="T25" fmla="*/ 28 h 60"/>
                  <a:gd name="T26" fmla="*/ 47 w 68"/>
                  <a:gd name="T27" fmla="*/ 21 h 60"/>
                  <a:gd name="T28" fmla="*/ 41 w 68"/>
                  <a:gd name="T29" fmla="*/ 11 h 60"/>
                  <a:gd name="T30" fmla="*/ 35 w 68"/>
                  <a:gd name="T31" fmla="*/ 5 h 60"/>
                  <a:gd name="T32" fmla="*/ 32 w 68"/>
                  <a:gd name="T33" fmla="*/ 0 h 60"/>
                  <a:gd name="T34" fmla="*/ 33 w 68"/>
                  <a:gd name="T35" fmla="*/ 2 h 60"/>
                  <a:gd name="T36" fmla="*/ 0 w 68"/>
                  <a:gd name="T37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60">
                    <a:moveTo>
                      <a:pt x="0" y="2"/>
                    </a:moveTo>
                    <a:lnTo>
                      <a:pt x="4" y="14"/>
                    </a:lnTo>
                    <a:lnTo>
                      <a:pt x="8" y="23"/>
                    </a:lnTo>
                    <a:lnTo>
                      <a:pt x="15" y="31"/>
                    </a:lnTo>
                    <a:lnTo>
                      <a:pt x="22" y="40"/>
                    </a:lnTo>
                    <a:lnTo>
                      <a:pt x="27" y="48"/>
                    </a:lnTo>
                    <a:lnTo>
                      <a:pt x="33" y="56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68" y="58"/>
                    </a:lnTo>
                    <a:lnTo>
                      <a:pt x="65" y="45"/>
                    </a:lnTo>
                    <a:lnTo>
                      <a:pt x="60" y="38"/>
                    </a:lnTo>
                    <a:lnTo>
                      <a:pt x="54" y="28"/>
                    </a:lnTo>
                    <a:lnTo>
                      <a:pt x="47" y="21"/>
                    </a:lnTo>
                    <a:lnTo>
                      <a:pt x="41" y="11"/>
                    </a:lnTo>
                    <a:lnTo>
                      <a:pt x="35" y="5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2770" y="2068"/>
                <a:ext cx="11" cy="9"/>
              </a:xfrm>
              <a:custGeom>
                <a:avLst/>
                <a:gdLst>
                  <a:gd name="T0" fmla="*/ 29 w 46"/>
                  <a:gd name="T1" fmla="*/ 27 h 37"/>
                  <a:gd name="T2" fmla="*/ 14 w 46"/>
                  <a:gd name="T3" fmla="*/ 4 h 37"/>
                  <a:gd name="T4" fmla="*/ 21 w 46"/>
                  <a:gd name="T5" fmla="*/ 35 h 37"/>
                  <a:gd name="T6" fmla="*/ 19 w 46"/>
                  <a:gd name="T7" fmla="*/ 36 h 37"/>
                  <a:gd name="T8" fmla="*/ 24 w 46"/>
                  <a:gd name="T9" fmla="*/ 35 h 37"/>
                  <a:gd name="T10" fmla="*/ 29 w 46"/>
                  <a:gd name="T11" fmla="*/ 35 h 37"/>
                  <a:gd name="T12" fmla="*/ 36 w 46"/>
                  <a:gd name="T13" fmla="*/ 34 h 37"/>
                  <a:gd name="T14" fmla="*/ 41 w 46"/>
                  <a:gd name="T15" fmla="*/ 33 h 37"/>
                  <a:gd name="T16" fmla="*/ 46 w 46"/>
                  <a:gd name="T17" fmla="*/ 32 h 37"/>
                  <a:gd name="T18" fmla="*/ 41 w 46"/>
                  <a:gd name="T19" fmla="*/ 0 h 37"/>
                  <a:gd name="T20" fmla="*/ 41 w 46"/>
                  <a:gd name="T21" fmla="*/ 33 h 37"/>
                  <a:gd name="T22" fmla="*/ 37 w 46"/>
                  <a:gd name="T23" fmla="*/ 1 h 37"/>
                  <a:gd name="T24" fmla="*/ 36 w 46"/>
                  <a:gd name="T25" fmla="*/ 1 h 37"/>
                  <a:gd name="T26" fmla="*/ 32 w 46"/>
                  <a:gd name="T27" fmla="*/ 2 h 37"/>
                  <a:gd name="T28" fmla="*/ 25 w 46"/>
                  <a:gd name="T29" fmla="*/ 2 h 37"/>
                  <a:gd name="T30" fmla="*/ 19 w 46"/>
                  <a:gd name="T31" fmla="*/ 3 h 37"/>
                  <a:gd name="T32" fmla="*/ 13 w 46"/>
                  <a:gd name="T33" fmla="*/ 4 h 37"/>
                  <a:gd name="T34" fmla="*/ 7 w 46"/>
                  <a:gd name="T35" fmla="*/ 6 h 37"/>
                  <a:gd name="T36" fmla="*/ 14 w 46"/>
                  <a:gd name="T37" fmla="*/ 37 h 37"/>
                  <a:gd name="T38" fmla="*/ 0 w 46"/>
                  <a:gd name="T39" fmla="*/ 13 h 37"/>
                  <a:gd name="T40" fmla="*/ 29 w 46"/>
                  <a:gd name="T41" fmla="*/ 27 h 37"/>
                  <a:gd name="T42" fmla="*/ 41 w 46"/>
                  <a:gd name="T43" fmla="*/ 4 h 37"/>
                  <a:gd name="T44" fmla="*/ 14 w 46"/>
                  <a:gd name="T45" fmla="*/ 4 h 37"/>
                  <a:gd name="T46" fmla="*/ 29 w 46"/>
                  <a:gd name="T47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7">
                    <a:moveTo>
                      <a:pt x="29" y="27"/>
                    </a:moveTo>
                    <a:lnTo>
                      <a:pt x="14" y="4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24" y="35"/>
                    </a:lnTo>
                    <a:lnTo>
                      <a:pt x="29" y="35"/>
                    </a:lnTo>
                    <a:lnTo>
                      <a:pt x="36" y="34"/>
                    </a:lnTo>
                    <a:lnTo>
                      <a:pt x="41" y="33"/>
                    </a:lnTo>
                    <a:lnTo>
                      <a:pt x="46" y="32"/>
                    </a:lnTo>
                    <a:lnTo>
                      <a:pt x="41" y="0"/>
                    </a:lnTo>
                    <a:lnTo>
                      <a:pt x="41" y="33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2" y="2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3" y="4"/>
                    </a:lnTo>
                    <a:lnTo>
                      <a:pt x="7" y="6"/>
                    </a:lnTo>
                    <a:lnTo>
                      <a:pt x="14" y="37"/>
                    </a:lnTo>
                    <a:lnTo>
                      <a:pt x="0" y="13"/>
                    </a:lnTo>
                    <a:lnTo>
                      <a:pt x="29" y="27"/>
                    </a:lnTo>
                    <a:lnTo>
                      <a:pt x="41" y="4"/>
                    </a:lnTo>
                    <a:lnTo>
                      <a:pt x="14" y="4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2762" y="2071"/>
                <a:ext cx="15" cy="54"/>
              </a:xfrm>
              <a:custGeom>
                <a:avLst/>
                <a:gdLst>
                  <a:gd name="T0" fmla="*/ 26 w 61"/>
                  <a:gd name="T1" fmla="*/ 216 h 216"/>
                  <a:gd name="T2" fmla="*/ 41 w 61"/>
                  <a:gd name="T3" fmla="*/ 196 h 216"/>
                  <a:gd name="T4" fmla="*/ 39 w 61"/>
                  <a:gd name="T5" fmla="*/ 184 h 216"/>
                  <a:gd name="T6" fmla="*/ 36 w 61"/>
                  <a:gd name="T7" fmla="*/ 173 h 216"/>
                  <a:gd name="T8" fmla="*/ 34 w 61"/>
                  <a:gd name="T9" fmla="*/ 162 h 216"/>
                  <a:gd name="T10" fmla="*/ 33 w 61"/>
                  <a:gd name="T11" fmla="*/ 150 h 216"/>
                  <a:gd name="T12" fmla="*/ 33 w 61"/>
                  <a:gd name="T13" fmla="*/ 139 h 216"/>
                  <a:gd name="T14" fmla="*/ 33 w 61"/>
                  <a:gd name="T15" fmla="*/ 128 h 216"/>
                  <a:gd name="T16" fmla="*/ 33 w 61"/>
                  <a:gd name="T17" fmla="*/ 116 h 216"/>
                  <a:gd name="T18" fmla="*/ 34 w 61"/>
                  <a:gd name="T19" fmla="*/ 105 h 216"/>
                  <a:gd name="T20" fmla="*/ 37 w 61"/>
                  <a:gd name="T21" fmla="*/ 82 h 216"/>
                  <a:gd name="T22" fmla="*/ 44 w 61"/>
                  <a:gd name="T23" fmla="*/ 60 h 216"/>
                  <a:gd name="T24" fmla="*/ 52 w 61"/>
                  <a:gd name="T25" fmla="*/ 37 h 216"/>
                  <a:gd name="T26" fmla="*/ 61 w 61"/>
                  <a:gd name="T27" fmla="*/ 14 h 216"/>
                  <a:gd name="T28" fmla="*/ 32 w 61"/>
                  <a:gd name="T29" fmla="*/ 0 h 216"/>
                  <a:gd name="T30" fmla="*/ 21 w 61"/>
                  <a:gd name="T31" fmla="*/ 25 h 216"/>
                  <a:gd name="T32" fmla="*/ 12 w 61"/>
                  <a:gd name="T33" fmla="*/ 50 h 216"/>
                  <a:gd name="T34" fmla="*/ 6 w 61"/>
                  <a:gd name="T35" fmla="*/ 75 h 216"/>
                  <a:gd name="T36" fmla="*/ 2 w 61"/>
                  <a:gd name="T37" fmla="*/ 100 h 216"/>
                  <a:gd name="T38" fmla="*/ 0 w 61"/>
                  <a:gd name="T39" fmla="*/ 114 h 216"/>
                  <a:gd name="T40" fmla="*/ 0 w 61"/>
                  <a:gd name="T41" fmla="*/ 127 h 216"/>
                  <a:gd name="T42" fmla="*/ 0 w 61"/>
                  <a:gd name="T43" fmla="*/ 140 h 216"/>
                  <a:gd name="T44" fmla="*/ 1 w 61"/>
                  <a:gd name="T45" fmla="*/ 153 h 216"/>
                  <a:gd name="T46" fmla="*/ 2 w 61"/>
                  <a:gd name="T47" fmla="*/ 165 h 216"/>
                  <a:gd name="T48" fmla="*/ 3 w 61"/>
                  <a:gd name="T49" fmla="*/ 179 h 216"/>
                  <a:gd name="T50" fmla="*/ 7 w 61"/>
                  <a:gd name="T51" fmla="*/ 191 h 216"/>
                  <a:gd name="T52" fmla="*/ 10 w 61"/>
                  <a:gd name="T53" fmla="*/ 205 h 216"/>
                  <a:gd name="T54" fmla="*/ 26 w 61"/>
                  <a:gd name="T55" fmla="*/ 184 h 216"/>
                  <a:gd name="T56" fmla="*/ 26 w 61"/>
                  <a:gd name="T57" fmla="*/ 216 h 216"/>
                  <a:gd name="T58" fmla="*/ 46 w 61"/>
                  <a:gd name="T59" fmla="*/ 216 h 216"/>
                  <a:gd name="T60" fmla="*/ 41 w 61"/>
                  <a:gd name="T61" fmla="*/ 196 h 216"/>
                  <a:gd name="T62" fmla="*/ 26 w 61"/>
                  <a:gd name="T6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216">
                    <a:moveTo>
                      <a:pt x="26" y="216"/>
                    </a:moveTo>
                    <a:lnTo>
                      <a:pt x="41" y="196"/>
                    </a:lnTo>
                    <a:lnTo>
                      <a:pt x="39" y="184"/>
                    </a:lnTo>
                    <a:lnTo>
                      <a:pt x="36" y="173"/>
                    </a:lnTo>
                    <a:lnTo>
                      <a:pt x="34" y="162"/>
                    </a:lnTo>
                    <a:lnTo>
                      <a:pt x="33" y="150"/>
                    </a:lnTo>
                    <a:lnTo>
                      <a:pt x="33" y="139"/>
                    </a:lnTo>
                    <a:lnTo>
                      <a:pt x="33" y="128"/>
                    </a:lnTo>
                    <a:lnTo>
                      <a:pt x="33" y="116"/>
                    </a:lnTo>
                    <a:lnTo>
                      <a:pt x="34" y="105"/>
                    </a:lnTo>
                    <a:lnTo>
                      <a:pt x="37" y="82"/>
                    </a:lnTo>
                    <a:lnTo>
                      <a:pt x="44" y="60"/>
                    </a:lnTo>
                    <a:lnTo>
                      <a:pt x="52" y="37"/>
                    </a:lnTo>
                    <a:lnTo>
                      <a:pt x="61" y="14"/>
                    </a:lnTo>
                    <a:lnTo>
                      <a:pt x="32" y="0"/>
                    </a:lnTo>
                    <a:lnTo>
                      <a:pt x="21" y="25"/>
                    </a:lnTo>
                    <a:lnTo>
                      <a:pt x="12" y="50"/>
                    </a:lnTo>
                    <a:lnTo>
                      <a:pt x="6" y="75"/>
                    </a:lnTo>
                    <a:lnTo>
                      <a:pt x="2" y="100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0" y="140"/>
                    </a:lnTo>
                    <a:lnTo>
                      <a:pt x="1" y="153"/>
                    </a:lnTo>
                    <a:lnTo>
                      <a:pt x="2" y="165"/>
                    </a:lnTo>
                    <a:lnTo>
                      <a:pt x="3" y="179"/>
                    </a:lnTo>
                    <a:lnTo>
                      <a:pt x="7" y="191"/>
                    </a:lnTo>
                    <a:lnTo>
                      <a:pt x="10" y="205"/>
                    </a:lnTo>
                    <a:lnTo>
                      <a:pt x="26" y="184"/>
                    </a:lnTo>
                    <a:lnTo>
                      <a:pt x="26" y="216"/>
                    </a:lnTo>
                    <a:lnTo>
                      <a:pt x="46" y="216"/>
                    </a:lnTo>
                    <a:lnTo>
                      <a:pt x="41" y="196"/>
                    </a:lnTo>
                    <a:lnTo>
                      <a:pt x="26" y="2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2764" y="2117"/>
                <a:ext cx="11" cy="9"/>
              </a:xfrm>
              <a:custGeom>
                <a:avLst/>
                <a:gdLst>
                  <a:gd name="T0" fmla="*/ 27 w 42"/>
                  <a:gd name="T1" fmla="*/ 36 h 36"/>
                  <a:gd name="T2" fmla="*/ 42 w 42"/>
                  <a:gd name="T3" fmla="*/ 11 h 36"/>
                  <a:gd name="T4" fmla="*/ 31 w 42"/>
                  <a:gd name="T5" fmla="*/ 3 h 36"/>
                  <a:gd name="T6" fmla="*/ 27 w 42"/>
                  <a:gd name="T7" fmla="*/ 3 h 36"/>
                  <a:gd name="T8" fmla="*/ 24 w 42"/>
                  <a:gd name="T9" fmla="*/ 2 h 36"/>
                  <a:gd name="T10" fmla="*/ 21 w 42"/>
                  <a:gd name="T11" fmla="*/ 2 h 36"/>
                  <a:gd name="T12" fmla="*/ 19 w 42"/>
                  <a:gd name="T13" fmla="*/ 0 h 36"/>
                  <a:gd name="T14" fmla="*/ 29 w 42"/>
                  <a:gd name="T15" fmla="*/ 23 h 36"/>
                  <a:gd name="T16" fmla="*/ 16 w 42"/>
                  <a:gd name="T17" fmla="*/ 32 h 36"/>
                  <a:gd name="T18" fmla="*/ 16 w 42"/>
                  <a:gd name="T19" fmla="*/ 0 h 36"/>
                  <a:gd name="T20" fmla="*/ 0 w 42"/>
                  <a:gd name="T21" fmla="*/ 10 h 36"/>
                  <a:gd name="T22" fmla="*/ 11 w 42"/>
                  <a:gd name="T23" fmla="*/ 32 h 36"/>
                  <a:gd name="T24" fmla="*/ 15 w 42"/>
                  <a:gd name="T25" fmla="*/ 33 h 36"/>
                  <a:gd name="T26" fmla="*/ 18 w 42"/>
                  <a:gd name="T27" fmla="*/ 33 h 36"/>
                  <a:gd name="T28" fmla="*/ 22 w 42"/>
                  <a:gd name="T29" fmla="*/ 35 h 36"/>
                  <a:gd name="T30" fmla="*/ 23 w 42"/>
                  <a:gd name="T31" fmla="*/ 35 h 36"/>
                  <a:gd name="T32" fmla="*/ 15 w 42"/>
                  <a:gd name="T33" fmla="*/ 29 h 36"/>
                  <a:gd name="T34" fmla="*/ 27 w 42"/>
                  <a:gd name="T35" fmla="*/ 3 h 36"/>
                  <a:gd name="T36" fmla="*/ 27 w 42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36">
                    <a:moveTo>
                      <a:pt x="27" y="36"/>
                    </a:moveTo>
                    <a:lnTo>
                      <a:pt x="42" y="11"/>
                    </a:lnTo>
                    <a:lnTo>
                      <a:pt x="31" y="3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9" y="23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11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15" y="29"/>
                    </a:lnTo>
                    <a:lnTo>
                      <a:pt x="27" y="3"/>
                    </a:lnTo>
                    <a:lnTo>
                      <a:pt x="27" y="3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2496" y="2408"/>
                <a:ext cx="48" cy="46"/>
              </a:xfrm>
              <a:custGeom>
                <a:avLst/>
                <a:gdLst>
                  <a:gd name="T0" fmla="*/ 0 w 191"/>
                  <a:gd name="T1" fmla="*/ 184 h 184"/>
                  <a:gd name="T2" fmla="*/ 2 w 191"/>
                  <a:gd name="T3" fmla="*/ 143 h 184"/>
                  <a:gd name="T4" fmla="*/ 3 w 191"/>
                  <a:gd name="T5" fmla="*/ 112 h 184"/>
                  <a:gd name="T6" fmla="*/ 5 w 191"/>
                  <a:gd name="T7" fmla="*/ 98 h 184"/>
                  <a:gd name="T8" fmla="*/ 6 w 191"/>
                  <a:gd name="T9" fmla="*/ 87 h 184"/>
                  <a:gd name="T10" fmla="*/ 9 w 191"/>
                  <a:gd name="T11" fmla="*/ 78 h 184"/>
                  <a:gd name="T12" fmla="*/ 12 w 191"/>
                  <a:gd name="T13" fmla="*/ 70 h 184"/>
                  <a:gd name="T14" fmla="*/ 17 w 191"/>
                  <a:gd name="T15" fmla="*/ 63 h 184"/>
                  <a:gd name="T16" fmla="*/ 24 w 191"/>
                  <a:gd name="T17" fmla="*/ 57 h 184"/>
                  <a:gd name="T18" fmla="*/ 32 w 191"/>
                  <a:gd name="T19" fmla="*/ 53 h 184"/>
                  <a:gd name="T20" fmla="*/ 42 w 191"/>
                  <a:gd name="T21" fmla="*/ 49 h 184"/>
                  <a:gd name="T22" fmla="*/ 54 w 191"/>
                  <a:gd name="T23" fmla="*/ 46 h 184"/>
                  <a:gd name="T24" fmla="*/ 70 w 191"/>
                  <a:gd name="T25" fmla="*/ 43 h 184"/>
                  <a:gd name="T26" fmla="*/ 89 w 191"/>
                  <a:gd name="T27" fmla="*/ 41 h 184"/>
                  <a:gd name="T28" fmla="*/ 109 w 191"/>
                  <a:gd name="T29" fmla="*/ 39 h 184"/>
                  <a:gd name="T30" fmla="*/ 109 w 191"/>
                  <a:gd name="T31" fmla="*/ 34 h 184"/>
                  <a:gd name="T32" fmla="*/ 109 w 191"/>
                  <a:gd name="T33" fmla="*/ 29 h 184"/>
                  <a:gd name="T34" fmla="*/ 109 w 191"/>
                  <a:gd name="T35" fmla="*/ 24 h 184"/>
                  <a:gd name="T36" fmla="*/ 109 w 191"/>
                  <a:gd name="T37" fmla="*/ 18 h 184"/>
                  <a:gd name="T38" fmla="*/ 109 w 191"/>
                  <a:gd name="T39" fmla="*/ 14 h 184"/>
                  <a:gd name="T40" fmla="*/ 109 w 191"/>
                  <a:gd name="T41" fmla="*/ 9 h 184"/>
                  <a:gd name="T42" fmla="*/ 109 w 191"/>
                  <a:gd name="T43" fmla="*/ 5 h 184"/>
                  <a:gd name="T44" fmla="*/ 109 w 191"/>
                  <a:gd name="T45" fmla="*/ 0 h 184"/>
                  <a:gd name="T46" fmla="*/ 119 w 191"/>
                  <a:gd name="T47" fmla="*/ 3 h 184"/>
                  <a:gd name="T48" fmla="*/ 129 w 191"/>
                  <a:gd name="T49" fmla="*/ 5 h 184"/>
                  <a:gd name="T50" fmla="*/ 140 w 191"/>
                  <a:gd name="T51" fmla="*/ 7 h 184"/>
                  <a:gd name="T52" fmla="*/ 150 w 191"/>
                  <a:gd name="T53" fmla="*/ 9 h 184"/>
                  <a:gd name="T54" fmla="*/ 160 w 191"/>
                  <a:gd name="T55" fmla="*/ 12 h 184"/>
                  <a:gd name="T56" fmla="*/ 170 w 191"/>
                  <a:gd name="T57" fmla="*/ 14 h 184"/>
                  <a:gd name="T58" fmla="*/ 181 w 191"/>
                  <a:gd name="T59" fmla="*/ 17 h 184"/>
                  <a:gd name="T60" fmla="*/ 191 w 191"/>
                  <a:gd name="T61" fmla="*/ 20 h 184"/>
                  <a:gd name="T62" fmla="*/ 191 w 191"/>
                  <a:gd name="T63" fmla="*/ 31 h 184"/>
                  <a:gd name="T64" fmla="*/ 191 w 191"/>
                  <a:gd name="T65" fmla="*/ 42 h 184"/>
                  <a:gd name="T66" fmla="*/ 191 w 191"/>
                  <a:gd name="T67" fmla="*/ 54 h 184"/>
                  <a:gd name="T68" fmla="*/ 191 w 191"/>
                  <a:gd name="T69" fmla="*/ 65 h 184"/>
                  <a:gd name="T70" fmla="*/ 191 w 191"/>
                  <a:gd name="T71" fmla="*/ 76 h 184"/>
                  <a:gd name="T72" fmla="*/ 191 w 191"/>
                  <a:gd name="T73" fmla="*/ 88 h 184"/>
                  <a:gd name="T74" fmla="*/ 191 w 191"/>
                  <a:gd name="T75" fmla="*/ 99 h 184"/>
                  <a:gd name="T76" fmla="*/ 191 w 191"/>
                  <a:gd name="T77" fmla="*/ 110 h 184"/>
                  <a:gd name="T78" fmla="*/ 178 w 191"/>
                  <a:gd name="T79" fmla="*/ 123 h 184"/>
                  <a:gd name="T80" fmla="*/ 166 w 191"/>
                  <a:gd name="T81" fmla="*/ 134 h 184"/>
                  <a:gd name="T82" fmla="*/ 154 w 191"/>
                  <a:gd name="T83" fmla="*/ 143 h 184"/>
                  <a:gd name="T84" fmla="*/ 143 w 191"/>
                  <a:gd name="T85" fmla="*/ 151 h 184"/>
                  <a:gd name="T86" fmla="*/ 133 w 191"/>
                  <a:gd name="T87" fmla="*/ 158 h 184"/>
                  <a:gd name="T88" fmla="*/ 123 w 191"/>
                  <a:gd name="T89" fmla="*/ 163 h 184"/>
                  <a:gd name="T90" fmla="*/ 112 w 191"/>
                  <a:gd name="T91" fmla="*/ 167 h 184"/>
                  <a:gd name="T92" fmla="*/ 102 w 191"/>
                  <a:gd name="T93" fmla="*/ 171 h 184"/>
                  <a:gd name="T94" fmla="*/ 82 w 191"/>
                  <a:gd name="T95" fmla="*/ 175 h 184"/>
                  <a:gd name="T96" fmla="*/ 58 w 191"/>
                  <a:gd name="T97" fmla="*/ 179 h 184"/>
                  <a:gd name="T98" fmla="*/ 32 w 191"/>
                  <a:gd name="T99" fmla="*/ 181 h 184"/>
                  <a:gd name="T100" fmla="*/ 0 w 191"/>
                  <a:gd name="T10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84">
                    <a:moveTo>
                      <a:pt x="0" y="184"/>
                    </a:moveTo>
                    <a:lnTo>
                      <a:pt x="2" y="143"/>
                    </a:lnTo>
                    <a:lnTo>
                      <a:pt x="3" y="112"/>
                    </a:lnTo>
                    <a:lnTo>
                      <a:pt x="5" y="98"/>
                    </a:lnTo>
                    <a:lnTo>
                      <a:pt x="6" y="87"/>
                    </a:lnTo>
                    <a:lnTo>
                      <a:pt x="9" y="78"/>
                    </a:lnTo>
                    <a:lnTo>
                      <a:pt x="12" y="70"/>
                    </a:lnTo>
                    <a:lnTo>
                      <a:pt x="17" y="63"/>
                    </a:lnTo>
                    <a:lnTo>
                      <a:pt x="24" y="57"/>
                    </a:lnTo>
                    <a:lnTo>
                      <a:pt x="32" y="53"/>
                    </a:lnTo>
                    <a:lnTo>
                      <a:pt x="42" y="49"/>
                    </a:lnTo>
                    <a:lnTo>
                      <a:pt x="54" y="46"/>
                    </a:lnTo>
                    <a:lnTo>
                      <a:pt x="70" y="43"/>
                    </a:lnTo>
                    <a:lnTo>
                      <a:pt x="89" y="41"/>
                    </a:lnTo>
                    <a:lnTo>
                      <a:pt x="109" y="39"/>
                    </a:lnTo>
                    <a:lnTo>
                      <a:pt x="109" y="34"/>
                    </a:lnTo>
                    <a:lnTo>
                      <a:pt x="109" y="29"/>
                    </a:lnTo>
                    <a:lnTo>
                      <a:pt x="109" y="24"/>
                    </a:lnTo>
                    <a:lnTo>
                      <a:pt x="109" y="18"/>
                    </a:lnTo>
                    <a:lnTo>
                      <a:pt x="109" y="14"/>
                    </a:lnTo>
                    <a:lnTo>
                      <a:pt x="109" y="9"/>
                    </a:lnTo>
                    <a:lnTo>
                      <a:pt x="109" y="5"/>
                    </a:lnTo>
                    <a:lnTo>
                      <a:pt x="109" y="0"/>
                    </a:lnTo>
                    <a:lnTo>
                      <a:pt x="119" y="3"/>
                    </a:lnTo>
                    <a:lnTo>
                      <a:pt x="129" y="5"/>
                    </a:lnTo>
                    <a:lnTo>
                      <a:pt x="140" y="7"/>
                    </a:lnTo>
                    <a:lnTo>
                      <a:pt x="150" y="9"/>
                    </a:lnTo>
                    <a:lnTo>
                      <a:pt x="160" y="12"/>
                    </a:lnTo>
                    <a:lnTo>
                      <a:pt x="170" y="14"/>
                    </a:lnTo>
                    <a:lnTo>
                      <a:pt x="181" y="17"/>
                    </a:lnTo>
                    <a:lnTo>
                      <a:pt x="191" y="20"/>
                    </a:lnTo>
                    <a:lnTo>
                      <a:pt x="191" y="31"/>
                    </a:lnTo>
                    <a:lnTo>
                      <a:pt x="191" y="42"/>
                    </a:lnTo>
                    <a:lnTo>
                      <a:pt x="191" y="54"/>
                    </a:lnTo>
                    <a:lnTo>
                      <a:pt x="191" y="65"/>
                    </a:lnTo>
                    <a:lnTo>
                      <a:pt x="191" y="76"/>
                    </a:lnTo>
                    <a:lnTo>
                      <a:pt x="191" y="88"/>
                    </a:lnTo>
                    <a:lnTo>
                      <a:pt x="191" y="99"/>
                    </a:lnTo>
                    <a:lnTo>
                      <a:pt x="191" y="110"/>
                    </a:lnTo>
                    <a:lnTo>
                      <a:pt x="178" y="123"/>
                    </a:lnTo>
                    <a:lnTo>
                      <a:pt x="166" y="134"/>
                    </a:lnTo>
                    <a:lnTo>
                      <a:pt x="154" y="143"/>
                    </a:lnTo>
                    <a:lnTo>
                      <a:pt x="143" y="151"/>
                    </a:lnTo>
                    <a:lnTo>
                      <a:pt x="133" y="158"/>
                    </a:lnTo>
                    <a:lnTo>
                      <a:pt x="123" y="163"/>
                    </a:lnTo>
                    <a:lnTo>
                      <a:pt x="112" y="167"/>
                    </a:lnTo>
                    <a:lnTo>
                      <a:pt x="102" y="171"/>
                    </a:lnTo>
                    <a:lnTo>
                      <a:pt x="82" y="175"/>
                    </a:lnTo>
                    <a:lnTo>
                      <a:pt x="58" y="179"/>
                    </a:lnTo>
                    <a:lnTo>
                      <a:pt x="32" y="181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18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1770" y="1828"/>
                <a:ext cx="70" cy="57"/>
              </a:xfrm>
              <a:custGeom>
                <a:avLst/>
                <a:gdLst>
                  <a:gd name="T0" fmla="*/ 279 w 279"/>
                  <a:gd name="T1" fmla="*/ 203 h 227"/>
                  <a:gd name="T2" fmla="*/ 279 w 279"/>
                  <a:gd name="T3" fmla="*/ 203 h 227"/>
                  <a:gd name="T4" fmla="*/ 233 w 279"/>
                  <a:gd name="T5" fmla="*/ 160 h 227"/>
                  <a:gd name="T6" fmla="*/ 188 w 279"/>
                  <a:gd name="T7" fmla="*/ 121 h 227"/>
                  <a:gd name="T8" fmla="*/ 148 w 279"/>
                  <a:gd name="T9" fmla="*/ 86 h 227"/>
                  <a:gd name="T10" fmla="*/ 111 w 279"/>
                  <a:gd name="T11" fmla="*/ 58 h 227"/>
                  <a:gd name="T12" fmla="*/ 77 w 279"/>
                  <a:gd name="T13" fmla="*/ 35 h 227"/>
                  <a:gd name="T14" fmla="*/ 50 w 279"/>
                  <a:gd name="T15" fmla="*/ 18 h 227"/>
                  <a:gd name="T16" fmla="*/ 36 w 279"/>
                  <a:gd name="T17" fmla="*/ 11 h 227"/>
                  <a:gd name="T18" fmla="*/ 25 w 279"/>
                  <a:gd name="T19" fmla="*/ 6 h 227"/>
                  <a:gd name="T20" fmla="*/ 15 w 279"/>
                  <a:gd name="T21" fmla="*/ 2 h 227"/>
                  <a:gd name="T22" fmla="*/ 4 w 279"/>
                  <a:gd name="T23" fmla="*/ 0 h 227"/>
                  <a:gd name="T24" fmla="*/ 0 w 279"/>
                  <a:gd name="T25" fmla="*/ 32 h 227"/>
                  <a:gd name="T26" fmla="*/ 4 w 279"/>
                  <a:gd name="T27" fmla="*/ 33 h 227"/>
                  <a:gd name="T28" fmla="*/ 12 w 279"/>
                  <a:gd name="T29" fmla="*/ 36 h 227"/>
                  <a:gd name="T30" fmla="*/ 21 w 279"/>
                  <a:gd name="T31" fmla="*/ 41 h 227"/>
                  <a:gd name="T32" fmla="*/ 33 w 279"/>
                  <a:gd name="T33" fmla="*/ 47 h 227"/>
                  <a:gd name="T34" fmla="*/ 60 w 279"/>
                  <a:gd name="T35" fmla="*/ 63 h 227"/>
                  <a:gd name="T36" fmla="*/ 92 w 279"/>
                  <a:gd name="T37" fmla="*/ 85 h 227"/>
                  <a:gd name="T38" fmla="*/ 127 w 279"/>
                  <a:gd name="T39" fmla="*/ 113 h 227"/>
                  <a:gd name="T40" fmla="*/ 167 w 279"/>
                  <a:gd name="T41" fmla="*/ 145 h 227"/>
                  <a:gd name="T42" fmla="*/ 211 w 279"/>
                  <a:gd name="T43" fmla="*/ 184 h 227"/>
                  <a:gd name="T44" fmla="*/ 257 w 279"/>
                  <a:gd name="T45" fmla="*/ 227 h 227"/>
                  <a:gd name="T46" fmla="*/ 257 w 279"/>
                  <a:gd name="T47" fmla="*/ 227 h 227"/>
                  <a:gd name="T48" fmla="*/ 279 w 279"/>
                  <a:gd name="T49" fmla="*/ 20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9" h="227">
                    <a:moveTo>
                      <a:pt x="279" y="203"/>
                    </a:moveTo>
                    <a:lnTo>
                      <a:pt x="279" y="203"/>
                    </a:lnTo>
                    <a:lnTo>
                      <a:pt x="233" y="160"/>
                    </a:lnTo>
                    <a:lnTo>
                      <a:pt x="188" y="121"/>
                    </a:lnTo>
                    <a:lnTo>
                      <a:pt x="148" y="86"/>
                    </a:lnTo>
                    <a:lnTo>
                      <a:pt x="111" y="58"/>
                    </a:lnTo>
                    <a:lnTo>
                      <a:pt x="77" y="35"/>
                    </a:lnTo>
                    <a:lnTo>
                      <a:pt x="50" y="18"/>
                    </a:lnTo>
                    <a:lnTo>
                      <a:pt x="36" y="11"/>
                    </a:lnTo>
                    <a:lnTo>
                      <a:pt x="25" y="6"/>
                    </a:lnTo>
                    <a:lnTo>
                      <a:pt x="15" y="2"/>
                    </a:lnTo>
                    <a:lnTo>
                      <a:pt x="4" y="0"/>
                    </a:lnTo>
                    <a:lnTo>
                      <a:pt x="0" y="32"/>
                    </a:lnTo>
                    <a:lnTo>
                      <a:pt x="4" y="33"/>
                    </a:lnTo>
                    <a:lnTo>
                      <a:pt x="12" y="36"/>
                    </a:lnTo>
                    <a:lnTo>
                      <a:pt x="21" y="41"/>
                    </a:lnTo>
                    <a:lnTo>
                      <a:pt x="33" y="47"/>
                    </a:lnTo>
                    <a:lnTo>
                      <a:pt x="60" y="63"/>
                    </a:lnTo>
                    <a:lnTo>
                      <a:pt x="92" y="85"/>
                    </a:lnTo>
                    <a:lnTo>
                      <a:pt x="127" y="113"/>
                    </a:lnTo>
                    <a:lnTo>
                      <a:pt x="167" y="145"/>
                    </a:lnTo>
                    <a:lnTo>
                      <a:pt x="211" y="184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79" y="20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1834" y="1879"/>
                <a:ext cx="123" cy="104"/>
              </a:xfrm>
              <a:custGeom>
                <a:avLst/>
                <a:gdLst>
                  <a:gd name="T0" fmla="*/ 491 w 491"/>
                  <a:gd name="T1" fmla="*/ 393 h 416"/>
                  <a:gd name="T2" fmla="*/ 491 w 491"/>
                  <a:gd name="T3" fmla="*/ 393 h 416"/>
                  <a:gd name="T4" fmla="*/ 466 w 491"/>
                  <a:gd name="T5" fmla="*/ 367 h 416"/>
                  <a:gd name="T6" fmla="*/ 438 w 491"/>
                  <a:gd name="T7" fmla="*/ 342 h 416"/>
                  <a:gd name="T8" fmla="*/ 410 w 491"/>
                  <a:gd name="T9" fmla="*/ 316 h 416"/>
                  <a:gd name="T10" fmla="*/ 380 w 491"/>
                  <a:gd name="T11" fmla="*/ 291 h 416"/>
                  <a:gd name="T12" fmla="*/ 319 w 491"/>
                  <a:gd name="T13" fmla="*/ 241 h 416"/>
                  <a:gd name="T14" fmla="*/ 256 w 491"/>
                  <a:gd name="T15" fmla="*/ 192 h 416"/>
                  <a:gd name="T16" fmla="*/ 194 w 491"/>
                  <a:gd name="T17" fmla="*/ 145 h 416"/>
                  <a:gd name="T18" fmla="*/ 132 w 491"/>
                  <a:gd name="T19" fmla="*/ 96 h 416"/>
                  <a:gd name="T20" fmla="*/ 103 w 491"/>
                  <a:gd name="T21" fmla="*/ 72 h 416"/>
                  <a:gd name="T22" fmla="*/ 75 w 491"/>
                  <a:gd name="T23" fmla="*/ 48 h 416"/>
                  <a:gd name="T24" fmla="*/ 48 w 491"/>
                  <a:gd name="T25" fmla="*/ 24 h 416"/>
                  <a:gd name="T26" fmla="*/ 22 w 491"/>
                  <a:gd name="T27" fmla="*/ 0 h 416"/>
                  <a:gd name="T28" fmla="*/ 0 w 491"/>
                  <a:gd name="T29" fmla="*/ 24 h 416"/>
                  <a:gd name="T30" fmla="*/ 26 w 491"/>
                  <a:gd name="T31" fmla="*/ 49 h 416"/>
                  <a:gd name="T32" fmla="*/ 54 w 491"/>
                  <a:gd name="T33" fmla="*/ 73 h 416"/>
                  <a:gd name="T34" fmla="*/ 82 w 491"/>
                  <a:gd name="T35" fmla="*/ 97 h 416"/>
                  <a:gd name="T36" fmla="*/ 112 w 491"/>
                  <a:gd name="T37" fmla="*/ 122 h 416"/>
                  <a:gd name="T38" fmla="*/ 173 w 491"/>
                  <a:gd name="T39" fmla="*/ 170 h 416"/>
                  <a:gd name="T40" fmla="*/ 236 w 491"/>
                  <a:gd name="T41" fmla="*/ 218 h 416"/>
                  <a:gd name="T42" fmla="*/ 299 w 491"/>
                  <a:gd name="T43" fmla="*/ 267 h 416"/>
                  <a:gd name="T44" fmla="*/ 360 w 491"/>
                  <a:gd name="T45" fmla="*/ 316 h 416"/>
                  <a:gd name="T46" fmla="*/ 389 w 491"/>
                  <a:gd name="T47" fmla="*/ 341 h 416"/>
                  <a:gd name="T48" fmla="*/ 416 w 491"/>
                  <a:gd name="T49" fmla="*/ 366 h 416"/>
                  <a:gd name="T50" fmla="*/ 444 w 491"/>
                  <a:gd name="T51" fmla="*/ 391 h 416"/>
                  <a:gd name="T52" fmla="*/ 469 w 491"/>
                  <a:gd name="T53" fmla="*/ 416 h 416"/>
                  <a:gd name="T54" fmla="*/ 469 w 491"/>
                  <a:gd name="T55" fmla="*/ 416 h 416"/>
                  <a:gd name="T56" fmla="*/ 491 w 491"/>
                  <a:gd name="T57" fmla="*/ 39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1" h="416">
                    <a:moveTo>
                      <a:pt x="491" y="393"/>
                    </a:moveTo>
                    <a:lnTo>
                      <a:pt x="491" y="393"/>
                    </a:lnTo>
                    <a:lnTo>
                      <a:pt x="466" y="367"/>
                    </a:lnTo>
                    <a:lnTo>
                      <a:pt x="438" y="342"/>
                    </a:lnTo>
                    <a:lnTo>
                      <a:pt x="410" y="316"/>
                    </a:lnTo>
                    <a:lnTo>
                      <a:pt x="380" y="291"/>
                    </a:lnTo>
                    <a:lnTo>
                      <a:pt x="319" y="241"/>
                    </a:lnTo>
                    <a:lnTo>
                      <a:pt x="256" y="192"/>
                    </a:lnTo>
                    <a:lnTo>
                      <a:pt x="194" y="145"/>
                    </a:lnTo>
                    <a:lnTo>
                      <a:pt x="132" y="96"/>
                    </a:lnTo>
                    <a:lnTo>
                      <a:pt x="103" y="72"/>
                    </a:lnTo>
                    <a:lnTo>
                      <a:pt x="75" y="48"/>
                    </a:lnTo>
                    <a:lnTo>
                      <a:pt x="48" y="24"/>
                    </a:lnTo>
                    <a:lnTo>
                      <a:pt x="22" y="0"/>
                    </a:lnTo>
                    <a:lnTo>
                      <a:pt x="0" y="24"/>
                    </a:lnTo>
                    <a:lnTo>
                      <a:pt x="26" y="49"/>
                    </a:lnTo>
                    <a:lnTo>
                      <a:pt x="54" y="73"/>
                    </a:lnTo>
                    <a:lnTo>
                      <a:pt x="82" y="97"/>
                    </a:lnTo>
                    <a:lnTo>
                      <a:pt x="112" y="122"/>
                    </a:lnTo>
                    <a:lnTo>
                      <a:pt x="173" y="170"/>
                    </a:lnTo>
                    <a:lnTo>
                      <a:pt x="236" y="218"/>
                    </a:lnTo>
                    <a:lnTo>
                      <a:pt x="299" y="267"/>
                    </a:lnTo>
                    <a:lnTo>
                      <a:pt x="360" y="316"/>
                    </a:lnTo>
                    <a:lnTo>
                      <a:pt x="389" y="341"/>
                    </a:lnTo>
                    <a:lnTo>
                      <a:pt x="416" y="366"/>
                    </a:lnTo>
                    <a:lnTo>
                      <a:pt x="444" y="391"/>
                    </a:lnTo>
                    <a:lnTo>
                      <a:pt x="469" y="416"/>
                    </a:lnTo>
                    <a:lnTo>
                      <a:pt x="469" y="416"/>
                    </a:lnTo>
                    <a:lnTo>
                      <a:pt x="491" y="39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1952" y="1977"/>
                <a:ext cx="71" cy="57"/>
              </a:xfrm>
              <a:custGeom>
                <a:avLst/>
                <a:gdLst>
                  <a:gd name="T0" fmla="*/ 284 w 284"/>
                  <a:gd name="T1" fmla="*/ 199 h 231"/>
                  <a:gd name="T2" fmla="*/ 284 w 284"/>
                  <a:gd name="T3" fmla="*/ 199 h 231"/>
                  <a:gd name="T4" fmla="*/ 274 w 284"/>
                  <a:gd name="T5" fmla="*/ 196 h 231"/>
                  <a:gd name="T6" fmla="*/ 263 w 284"/>
                  <a:gd name="T7" fmla="*/ 192 h 231"/>
                  <a:gd name="T8" fmla="*/ 251 w 284"/>
                  <a:gd name="T9" fmla="*/ 187 h 231"/>
                  <a:gd name="T10" fmla="*/ 238 w 284"/>
                  <a:gd name="T11" fmla="*/ 181 h 231"/>
                  <a:gd name="T12" fmla="*/ 223 w 284"/>
                  <a:gd name="T13" fmla="*/ 172 h 231"/>
                  <a:gd name="T14" fmla="*/ 209 w 284"/>
                  <a:gd name="T15" fmla="*/ 163 h 231"/>
                  <a:gd name="T16" fmla="*/ 193 w 284"/>
                  <a:gd name="T17" fmla="*/ 152 h 231"/>
                  <a:gd name="T18" fmla="*/ 177 w 284"/>
                  <a:gd name="T19" fmla="*/ 140 h 231"/>
                  <a:gd name="T20" fmla="*/ 142 w 284"/>
                  <a:gd name="T21" fmla="*/ 113 h 231"/>
                  <a:gd name="T22" fmla="*/ 104 w 284"/>
                  <a:gd name="T23" fmla="*/ 80 h 231"/>
                  <a:gd name="T24" fmla="*/ 64 w 284"/>
                  <a:gd name="T25" fmla="*/ 42 h 231"/>
                  <a:gd name="T26" fmla="*/ 22 w 284"/>
                  <a:gd name="T27" fmla="*/ 0 h 231"/>
                  <a:gd name="T28" fmla="*/ 0 w 284"/>
                  <a:gd name="T29" fmla="*/ 23 h 231"/>
                  <a:gd name="T30" fmla="*/ 42 w 284"/>
                  <a:gd name="T31" fmla="*/ 65 h 231"/>
                  <a:gd name="T32" fmla="*/ 83 w 284"/>
                  <a:gd name="T33" fmla="*/ 104 h 231"/>
                  <a:gd name="T34" fmla="*/ 121 w 284"/>
                  <a:gd name="T35" fmla="*/ 138 h 231"/>
                  <a:gd name="T36" fmla="*/ 157 w 284"/>
                  <a:gd name="T37" fmla="*/ 166 h 231"/>
                  <a:gd name="T38" fmla="*/ 175 w 284"/>
                  <a:gd name="T39" fmla="*/ 179 h 231"/>
                  <a:gd name="T40" fmla="*/ 192 w 284"/>
                  <a:gd name="T41" fmla="*/ 190 h 231"/>
                  <a:gd name="T42" fmla="*/ 207 w 284"/>
                  <a:gd name="T43" fmla="*/ 200 h 231"/>
                  <a:gd name="T44" fmla="*/ 222 w 284"/>
                  <a:gd name="T45" fmla="*/ 209 h 231"/>
                  <a:gd name="T46" fmla="*/ 237 w 284"/>
                  <a:gd name="T47" fmla="*/ 216 h 231"/>
                  <a:gd name="T48" fmla="*/ 252 w 284"/>
                  <a:gd name="T49" fmla="*/ 223 h 231"/>
                  <a:gd name="T50" fmla="*/ 265 w 284"/>
                  <a:gd name="T51" fmla="*/ 227 h 231"/>
                  <a:gd name="T52" fmla="*/ 278 w 284"/>
                  <a:gd name="T53" fmla="*/ 231 h 231"/>
                  <a:gd name="T54" fmla="*/ 278 w 284"/>
                  <a:gd name="T55" fmla="*/ 231 h 231"/>
                  <a:gd name="T56" fmla="*/ 284 w 284"/>
                  <a:gd name="T57" fmla="*/ 19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4" h="231">
                    <a:moveTo>
                      <a:pt x="284" y="199"/>
                    </a:moveTo>
                    <a:lnTo>
                      <a:pt x="284" y="199"/>
                    </a:lnTo>
                    <a:lnTo>
                      <a:pt x="274" y="196"/>
                    </a:lnTo>
                    <a:lnTo>
                      <a:pt x="263" y="192"/>
                    </a:lnTo>
                    <a:lnTo>
                      <a:pt x="251" y="187"/>
                    </a:lnTo>
                    <a:lnTo>
                      <a:pt x="238" y="181"/>
                    </a:lnTo>
                    <a:lnTo>
                      <a:pt x="223" y="172"/>
                    </a:lnTo>
                    <a:lnTo>
                      <a:pt x="209" y="163"/>
                    </a:lnTo>
                    <a:lnTo>
                      <a:pt x="193" y="152"/>
                    </a:lnTo>
                    <a:lnTo>
                      <a:pt x="177" y="140"/>
                    </a:lnTo>
                    <a:lnTo>
                      <a:pt x="142" y="113"/>
                    </a:lnTo>
                    <a:lnTo>
                      <a:pt x="104" y="80"/>
                    </a:lnTo>
                    <a:lnTo>
                      <a:pt x="64" y="42"/>
                    </a:lnTo>
                    <a:lnTo>
                      <a:pt x="22" y="0"/>
                    </a:lnTo>
                    <a:lnTo>
                      <a:pt x="0" y="23"/>
                    </a:lnTo>
                    <a:lnTo>
                      <a:pt x="42" y="65"/>
                    </a:lnTo>
                    <a:lnTo>
                      <a:pt x="83" y="104"/>
                    </a:lnTo>
                    <a:lnTo>
                      <a:pt x="121" y="138"/>
                    </a:lnTo>
                    <a:lnTo>
                      <a:pt x="157" y="166"/>
                    </a:lnTo>
                    <a:lnTo>
                      <a:pt x="175" y="179"/>
                    </a:lnTo>
                    <a:lnTo>
                      <a:pt x="192" y="190"/>
                    </a:lnTo>
                    <a:lnTo>
                      <a:pt x="207" y="200"/>
                    </a:lnTo>
                    <a:lnTo>
                      <a:pt x="222" y="209"/>
                    </a:lnTo>
                    <a:lnTo>
                      <a:pt x="237" y="216"/>
                    </a:lnTo>
                    <a:lnTo>
                      <a:pt x="252" y="223"/>
                    </a:lnTo>
                    <a:lnTo>
                      <a:pt x="265" y="227"/>
                    </a:lnTo>
                    <a:lnTo>
                      <a:pt x="278" y="231"/>
                    </a:lnTo>
                    <a:lnTo>
                      <a:pt x="278" y="231"/>
                    </a:lnTo>
                    <a:lnTo>
                      <a:pt x="284" y="19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2021" y="2027"/>
                <a:ext cx="241" cy="13"/>
              </a:xfrm>
              <a:custGeom>
                <a:avLst/>
                <a:gdLst>
                  <a:gd name="T0" fmla="*/ 962 w 962"/>
                  <a:gd name="T1" fmla="*/ 18 h 55"/>
                  <a:gd name="T2" fmla="*/ 941 w 962"/>
                  <a:gd name="T3" fmla="*/ 15 h 55"/>
                  <a:gd name="T4" fmla="*/ 919 w 962"/>
                  <a:gd name="T5" fmla="*/ 11 h 55"/>
                  <a:gd name="T6" fmla="*/ 896 w 962"/>
                  <a:gd name="T7" fmla="*/ 9 h 55"/>
                  <a:gd name="T8" fmla="*/ 872 w 962"/>
                  <a:gd name="T9" fmla="*/ 8 h 55"/>
                  <a:gd name="T10" fmla="*/ 821 w 962"/>
                  <a:gd name="T11" fmla="*/ 6 h 55"/>
                  <a:gd name="T12" fmla="*/ 765 w 962"/>
                  <a:gd name="T13" fmla="*/ 6 h 55"/>
                  <a:gd name="T14" fmla="*/ 646 w 962"/>
                  <a:gd name="T15" fmla="*/ 9 h 55"/>
                  <a:gd name="T16" fmla="*/ 518 w 962"/>
                  <a:gd name="T17" fmla="*/ 16 h 55"/>
                  <a:gd name="T18" fmla="*/ 452 w 962"/>
                  <a:gd name="T19" fmla="*/ 18 h 55"/>
                  <a:gd name="T20" fmla="*/ 385 w 962"/>
                  <a:gd name="T21" fmla="*/ 21 h 55"/>
                  <a:gd name="T22" fmla="*/ 318 w 962"/>
                  <a:gd name="T23" fmla="*/ 22 h 55"/>
                  <a:gd name="T24" fmla="*/ 252 w 962"/>
                  <a:gd name="T25" fmla="*/ 22 h 55"/>
                  <a:gd name="T26" fmla="*/ 220 w 962"/>
                  <a:gd name="T27" fmla="*/ 22 h 55"/>
                  <a:gd name="T28" fmla="*/ 187 w 962"/>
                  <a:gd name="T29" fmla="*/ 21 h 55"/>
                  <a:gd name="T30" fmla="*/ 155 w 962"/>
                  <a:gd name="T31" fmla="*/ 18 h 55"/>
                  <a:gd name="T32" fmla="*/ 125 w 962"/>
                  <a:gd name="T33" fmla="*/ 16 h 55"/>
                  <a:gd name="T34" fmla="*/ 94 w 962"/>
                  <a:gd name="T35" fmla="*/ 13 h 55"/>
                  <a:gd name="T36" fmla="*/ 63 w 962"/>
                  <a:gd name="T37" fmla="*/ 9 h 55"/>
                  <a:gd name="T38" fmla="*/ 35 w 962"/>
                  <a:gd name="T39" fmla="*/ 5 h 55"/>
                  <a:gd name="T40" fmla="*/ 6 w 962"/>
                  <a:gd name="T41" fmla="*/ 0 h 55"/>
                  <a:gd name="T42" fmla="*/ 0 w 962"/>
                  <a:gd name="T43" fmla="*/ 32 h 55"/>
                  <a:gd name="T44" fmla="*/ 29 w 962"/>
                  <a:gd name="T45" fmla="*/ 38 h 55"/>
                  <a:gd name="T46" fmla="*/ 59 w 962"/>
                  <a:gd name="T47" fmla="*/ 42 h 55"/>
                  <a:gd name="T48" fmla="*/ 91 w 962"/>
                  <a:gd name="T49" fmla="*/ 45 h 55"/>
                  <a:gd name="T50" fmla="*/ 121 w 962"/>
                  <a:gd name="T51" fmla="*/ 49 h 55"/>
                  <a:gd name="T52" fmla="*/ 153 w 962"/>
                  <a:gd name="T53" fmla="*/ 51 h 55"/>
                  <a:gd name="T54" fmla="*/ 186 w 962"/>
                  <a:gd name="T55" fmla="*/ 52 h 55"/>
                  <a:gd name="T56" fmla="*/ 219 w 962"/>
                  <a:gd name="T57" fmla="*/ 53 h 55"/>
                  <a:gd name="T58" fmla="*/ 252 w 962"/>
                  <a:gd name="T59" fmla="*/ 55 h 55"/>
                  <a:gd name="T60" fmla="*/ 319 w 962"/>
                  <a:gd name="T61" fmla="*/ 55 h 55"/>
                  <a:gd name="T62" fmla="*/ 386 w 962"/>
                  <a:gd name="T63" fmla="*/ 53 h 55"/>
                  <a:gd name="T64" fmla="*/ 453 w 962"/>
                  <a:gd name="T65" fmla="*/ 51 h 55"/>
                  <a:gd name="T66" fmla="*/ 519 w 962"/>
                  <a:gd name="T67" fmla="*/ 48 h 55"/>
                  <a:gd name="T68" fmla="*/ 647 w 962"/>
                  <a:gd name="T69" fmla="*/ 42 h 55"/>
                  <a:gd name="T70" fmla="*/ 767 w 962"/>
                  <a:gd name="T71" fmla="*/ 39 h 55"/>
                  <a:gd name="T72" fmla="*/ 820 w 962"/>
                  <a:gd name="T73" fmla="*/ 39 h 55"/>
                  <a:gd name="T74" fmla="*/ 870 w 962"/>
                  <a:gd name="T75" fmla="*/ 40 h 55"/>
                  <a:gd name="T76" fmla="*/ 894 w 962"/>
                  <a:gd name="T77" fmla="*/ 42 h 55"/>
                  <a:gd name="T78" fmla="*/ 915 w 962"/>
                  <a:gd name="T79" fmla="*/ 44 h 55"/>
                  <a:gd name="T80" fmla="*/ 936 w 962"/>
                  <a:gd name="T81" fmla="*/ 47 h 55"/>
                  <a:gd name="T82" fmla="*/ 955 w 962"/>
                  <a:gd name="T83" fmla="*/ 50 h 55"/>
                  <a:gd name="T84" fmla="*/ 962 w 962"/>
                  <a:gd name="T85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2" h="55">
                    <a:moveTo>
                      <a:pt x="962" y="18"/>
                    </a:moveTo>
                    <a:lnTo>
                      <a:pt x="941" y="15"/>
                    </a:lnTo>
                    <a:lnTo>
                      <a:pt x="919" y="11"/>
                    </a:lnTo>
                    <a:lnTo>
                      <a:pt x="896" y="9"/>
                    </a:lnTo>
                    <a:lnTo>
                      <a:pt x="872" y="8"/>
                    </a:lnTo>
                    <a:lnTo>
                      <a:pt x="821" y="6"/>
                    </a:lnTo>
                    <a:lnTo>
                      <a:pt x="765" y="6"/>
                    </a:lnTo>
                    <a:lnTo>
                      <a:pt x="646" y="9"/>
                    </a:lnTo>
                    <a:lnTo>
                      <a:pt x="518" y="16"/>
                    </a:lnTo>
                    <a:lnTo>
                      <a:pt x="452" y="18"/>
                    </a:lnTo>
                    <a:lnTo>
                      <a:pt x="385" y="21"/>
                    </a:lnTo>
                    <a:lnTo>
                      <a:pt x="318" y="22"/>
                    </a:lnTo>
                    <a:lnTo>
                      <a:pt x="252" y="22"/>
                    </a:lnTo>
                    <a:lnTo>
                      <a:pt x="220" y="22"/>
                    </a:lnTo>
                    <a:lnTo>
                      <a:pt x="187" y="21"/>
                    </a:lnTo>
                    <a:lnTo>
                      <a:pt x="155" y="18"/>
                    </a:lnTo>
                    <a:lnTo>
                      <a:pt x="125" y="16"/>
                    </a:lnTo>
                    <a:lnTo>
                      <a:pt x="94" y="13"/>
                    </a:lnTo>
                    <a:lnTo>
                      <a:pt x="63" y="9"/>
                    </a:lnTo>
                    <a:lnTo>
                      <a:pt x="35" y="5"/>
                    </a:lnTo>
                    <a:lnTo>
                      <a:pt x="6" y="0"/>
                    </a:lnTo>
                    <a:lnTo>
                      <a:pt x="0" y="32"/>
                    </a:lnTo>
                    <a:lnTo>
                      <a:pt x="29" y="38"/>
                    </a:lnTo>
                    <a:lnTo>
                      <a:pt x="59" y="42"/>
                    </a:lnTo>
                    <a:lnTo>
                      <a:pt x="91" y="45"/>
                    </a:lnTo>
                    <a:lnTo>
                      <a:pt x="121" y="49"/>
                    </a:lnTo>
                    <a:lnTo>
                      <a:pt x="153" y="51"/>
                    </a:lnTo>
                    <a:lnTo>
                      <a:pt x="186" y="52"/>
                    </a:lnTo>
                    <a:lnTo>
                      <a:pt x="219" y="53"/>
                    </a:lnTo>
                    <a:lnTo>
                      <a:pt x="252" y="55"/>
                    </a:lnTo>
                    <a:lnTo>
                      <a:pt x="319" y="55"/>
                    </a:lnTo>
                    <a:lnTo>
                      <a:pt x="386" y="53"/>
                    </a:lnTo>
                    <a:lnTo>
                      <a:pt x="453" y="51"/>
                    </a:lnTo>
                    <a:lnTo>
                      <a:pt x="519" y="48"/>
                    </a:lnTo>
                    <a:lnTo>
                      <a:pt x="647" y="42"/>
                    </a:lnTo>
                    <a:lnTo>
                      <a:pt x="767" y="39"/>
                    </a:lnTo>
                    <a:lnTo>
                      <a:pt x="820" y="39"/>
                    </a:lnTo>
                    <a:lnTo>
                      <a:pt x="870" y="40"/>
                    </a:lnTo>
                    <a:lnTo>
                      <a:pt x="894" y="42"/>
                    </a:lnTo>
                    <a:lnTo>
                      <a:pt x="915" y="44"/>
                    </a:lnTo>
                    <a:lnTo>
                      <a:pt x="936" y="47"/>
                    </a:lnTo>
                    <a:lnTo>
                      <a:pt x="955" y="50"/>
                    </a:lnTo>
                    <a:lnTo>
                      <a:pt x="962" y="1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1767" y="1827"/>
                <a:ext cx="10" cy="46"/>
              </a:xfrm>
              <a:custGeom>
                <a:avLst/>
                <a:gdLst>
                  <a:gd name="T0" fmla="*/ 24 w 41"/>
                  <a:gd name="T1" fmla="*/ 148 h 181"/>
                  <a:gd name="T2" fmla="*/ 41 w 41"/>
                  <a:gd name="T3" fmla="*/ 164 h 181"/>
                  <a:gd name="T4" fmla="*/ 40 w 41"/>
                  <a:gd name="T5" fmla="*/ 143 h 181"/>
                  <a:gd name="T6" fmla="*/ 39 w 41"/>
                  <a:gd name="T7" fmla="*/ 123 h 181"/>
                  <a:gd name="T8" fmla="*/ 38 w 41"/>
                  <a:gd name="T9" fmla="*/ 101 h 181"/>
                  <a:gd name="T10" fmla="*/ 37 w 41"/>
                  <a:gd name="T11" fmla="*/ 81 h 181"/>
                  <a:gd name="T12" fmla="*/ 36 w 41"/>
                  <a:gd name="T13" fmla="*/ 60 h 181"/>
                  <a:gd name="T14" fmla="*/ 33 w 41"/>
                  <a:gd name="T15" fmla="*/ 40 h 181"/>
                  <a:gd name="T16" fmla="*/ 33 w 41"/>
                  <a:gd name="T17" fmla="*/ 20 h 181"/>
                  <a:gd name="T18" fmla="*/ 32 w 41"/>
                  <a:gd name="T19" fmla="*/ 0 h 181"/>
                  <a:gd name="T20" fmla="*/ 0 w 41"/>
                  <a:gd name="T21" fmla="*/ 0 h 181"/>
                  <a:gd name="T22" fmla="*/ 0 w 41"/>
                  <a:gd name="T23" fmla="*/ 20 h 181"/>
                  <a:gd name="T24" fmla="*/ 2 w 41"/>
                  <a:gd name="T25" fmla="*/ 42 h 181"/>
                  <a:gd name="T26" fmla="*/ 3 w 41"/>
                  <a:gd name="T27" fmla="*/ 62 h 181"/>
                  <a:gd name="T28" fmla="*/ 4 w 41"/>
                  <a:gd name="T29" fmla="*/ 83 h 181"/>
                  <a:gd name="T30" fmla="*/ 6 w 41"/>
                  <a:gd name="T31" fmla="*/ 103 h 181"/>
                  <a:gd name="T32" fmla="*/ 7 w 41"/>
                  <a:gd name="T33" fmla="*/ 124 h 181"/>
                  <a:gd name="T34" fmla="*/ 8 w 41"/>
                  <a:gd name="T35" fmla="*/ 144 h 181"/>
                  <a:gd name="T36" fmla="*/ 8 w 41"/>
                  <a:gd name="T37" fmla="*/ 164 h 181"/>
                  <a:gd name="T38" fmla="*/ 24 w 41"/>
                  <a:gd name="T39" fmla="*/ 181 h 181"/>
                  <a:gd name="T40" fmla="*/ 8 w 41"/>
                  <a:gd name="T41" fmla="*/ 164 h 181"/>
                  <a:gd name="T42" fmla="*/ 8 w 41"/>
                  <a:gd name="T43" fmla="*/ 181 h 181"/>
                  <a:gd name="T44" fmla="*/ 24 w 41"/>
                  <a:gd name="T45" fmla="*/ 181 h 181"/>
                  <a:gd name="T46" fmla="*/ 24 w 41"/>
                  <a:gd name="T47" fmla="*/ 14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181">
                    <a:moveTo>
                      <a:pt x="24" y="148"/>
                    </a:moveTo>
                    <a:lnTo>
                      <a:pt x="41" y="164"/>
                    </a:lnTo>
                    <a:lnTo>
                      <a:pt x="40" y="143"/>
                    </a:lnTo>
                    <a:lnTo>
                      <a:pt x="39" y="123"/>
                    </a:lnTo>
                    <a:lnTo>
                      <a:pt x="38" y="101"/>
                    </a:lnTo>
                    <a:lnTo>
                      <a:pt x="37" y="81"/>
                    </a:lnTo>
                    <a:lnTo>
                      <a:pt x="36" y="60"/>
                    </a:lnTo>
                    <a:lnTo>
                      <a:pt x="33" y="40"/>
                    </a:lnTo>
                    <a:lnTo>
                      <a:pt x="33" y="2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" y="42"/>
                    </a:lnTo>
                    <a:lnTo>
                      <a:pt x="3" y="62"/>
                    </a:lnTo>
                    <a:lnTo>
                      <a:pt x="4" y="83"/>
                    </a:lnTo>
                    <a:lnTo>
                      <a:pt x="6" y="103"/>
                    </a:lnTo>
                    <a:lnTo>
                      <a:pt x="7" y="124"/>
                    </a:lnTo>
                    <a:lnTo>
                      <a:pt x="8" y="144"/>
                    </a:lnTo>
                    <a:lnTo>
                      <a:pt x="8" y="164"/>
                    </a:lnTo>
                    <a:lnTo>
                      <a:pt x="24" y="181"/>
                    </a:lnTo>
                    <a:lnTo>
                      <a:pt x="8" y="164"/>
                    </a:lnTo>
                    <a:lnTo>
                      <a:pt x="8" y="181"/>
                    </a:lnTo>
                    <a:lnTo>
                      <a:pt x="24" y="181"/>
                    </a:lnTo>
                    <a:lnTo>
                      <a:pt x="24" y="14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1773" y="1864"/>
                <a:ext cx="22" cy="9"/>
              </a:xfrm>
              <a:custGeom>
                <a:avLst/>
                <a:gdLst>
                  <a:gd name="T0" fmla="*/ 88 w 90"/>
                  <a:gd name="T1" fmla="*/ 19 h 33"/>
                  <a:gd name="T2" fmla="*/ 72 w 90"/>
                  <a:gd name="T3" fmla="*/ 0 h 33"/>
                  <a:gd name="T4" fmla="*/ 63 w 90"/>
                  <a:gd name="T5" fmla="*/ 0 h 33"/>
                  <a:gd name="T6" fmla="*/ 54 w 90"/>
                  <a:gd name="T7" fmla="*/ 0 h 33"/>
                  <a:gd name="T8" fmla="*/ 45 w 90"/>
                  <a:gd name="T9" fmla="*/ 0 h 33"/>
                  <a:gd name="T10" fmla="*/ 35 w 90"/>
                  <a:gd name="T11" fmla="*/ 0 h 33"/>
                  <a:gd name="T12" fmla="*/ 26 w 90"/>
                  <a:gd name="T13" fmla="*/ 0 h 33"/>
                  <a:gd name="T14" fmla="*/ 17 w 90"/>
                  <a:gd name="T15" fmla="*/ 0 h 33"/>
                  <a:gd name="T16" fmla="*/ 9 w 90"/>
                  <a:gd name="T17" fmla="*/ 0 h 33"/>
                  <a:gd name="T18" fmla="*/ 0 w 90"/>
                  <a:gd name="T19" fmla="*/ 0 h 33"/>
                  <a:gd name="T20" fmla="*/ 0 w 90"/>
                  <a:gd name="T21" fmla="*/ 33 h 33"/>
                  <a:gd name="T22" fmla="*/ 9 w 90"/>
                  <a:gd name="T23" fmla="*/ 33 h 33"/>
                  <a:gd name="T24" fmla="*/ 17 w 90"/>
                  <a:gd name="T25" fmla="*/ 33 h 33"/>
                  <a:gd name="T26" fmla="*/ 26 w 90"/>
                  <a:gd name="T27" fmla="*/ 33 h 33"/>
                  <a:gd name="T28" fmla="*/ 35 w 90"/>
                  <a:gd name="T29" fmla="*/ 33 h 33"/>
                  <a:gd name="T30" fmla="*/ 45 w 90"/>
                  <a:gd name="T31" fmla="*/ 33 h 33"/>
                  <a:gd name="T32" fmla="*/ 54 w 90"/>
                  <a:gd name="T33" fmla="*/ 33 h 33"/>
                  <a:gd name="T34" fmla="*/ 63 w 90"/>
                  <a:gd name="T35" fmla="*/ 33 h 33"/>
                  <a:gd name="T36" fmla="*/ 72 w 90"/>
                  <a:gd name="T37" fmla="*/ 33 h 33"/>
                  <a:gd name="T38" fmla="*/ 56 w 90"/>
                  <a:gd name="T39" fmla="*/ 13 h 33"/>
                  <a:gd name="T40" fmla="*/ 88 w 90"/>
                  <a:gd name="T41" fmla="*/ 19 h 33"/>
                  <a:gd name="T42" fmla="*/ 90 w 90"/>
                  <a:gd name="T43" fmla="*/ 0 h 33"/>
                  <a:gd name="T44" fmla="*/ 72 w 90"/>
                  <a:gd name="T45" fmla="*/ 0 h 33"/>
                  <a:gd name="T46" fmla="*/ 88 w 90"/>
                  <a:gd name="T47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33">
                    <a:moveTo>
                      <a:pt x="88" y="19"/>
                    </a:moveTo>
                    <a:lnTo>
                      <a:pt x="72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35" y="33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3" y="33"/>
                    </a:lnTo>
                    <a:lnTo>
                      <a:pt x="72" y="33"/>
                    </a:lnTo>
                    <a:lnTo>
                      <a:pt x="56" y="13"/>
                    </a:lnTo>
                    <a:lnTo>
                      <a:pt x="88" y="19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88" y="1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1783" y="1868"/>
                <a:ext cx="12" cy="34"/>
              </a:xfrm>
              <a:custGeom>
                <a:avLst/>
                <a:gdLst>
                  <a:gd name="T0" fmla="*/ 19 w 49"/>
                  <a:gd name="T1" fmla="*/ 137 h 137"/>
                  <a:gd name="T2" fmla="*/ 33 w 49"/>
                  <a:gd name="T3" fmla="*/ 123 h 137"/>
                  <a:gd name="T4" fmla="*/ 34 w 49"/>
                  <a:gd name="T5" fmla="*/ 108 h 137"/>
                  <a:gd name="T6" fmla="*/ 36 w 49"/>
                  <a:gd name="T7" fmla="*/ 92 h 137"/>
                  <a:gd name="T8" fmla="*/ 38 w 49"/>
                  <a:gd name="T9" fmla="*/ 77 h 137"/>
                  <a:gd name="T10" fmla="*/ 41 w 49"/>
                  <a:gd name="T11" fmla="*/ 63 h 137"/>
                  <a:gd name="T12" fmla="*/ 43 w 49"/>
                  <a:gd name="T13" fmla="*/ 49 h 137"/>
                  <a:gd name="T14" fmla="*/ 44 w 49"/>
                  <a:gd name="T15" fmla="*/ 34 h 137"/>
                  <a:gd name="T16" fmla="*/ 46 w 49"/>
                  <a:gd name="T17" fmla="*/ 20 h 137"/>
                  <a:gd name="T18" fmla="*/ 49 w 49"/>
                  <a:gd name="T19" fmla="*/ 6 h 137"/>
                  <a:gd name="T20" fmla="*/ 17 w 49"/>
                  <a:gd name="T21" fmla="*/ 0 h 137"/>
                  <a:gd name="T22" fmla="*/ 15 w 49"/>
                  <a:gd name="T23" fmla="*/ 15 h 137"/>
                  <a:gd name="T24" fmla="*/ 12 w 49"/>
                  <a:gd name="T25" fmla="*/ 30 h 137"/>
                  <a:gd name="T26" fmla="*/ 10 w 49"/>
                  <a:gd name="T27" fmla="*/ 45 h 137"/>
                  <a:gd name="T28" fmla="*/ 8 w 49"/>
                  <a:gd name="T29" fmla="*/ 58 h 137"/>
                  <a:gd name="T30" fmla="*/ 7 w 49"/>
                  <a:gd name="T31" fmla="*/ 73 h 137"/>
                  <a:gd name="T32" fmla="*/ 4 w 49"/>
                  <a:gd name="T33" fmla="*/ 89 h 137"/>
                  <a:gd name="T34" fmla="*/ 2 w 49"/>
                  <a:gd name="T35" fmla="*/ 104 h 137"/>
                  <a:gd name="T36" fmla="*/ 0 w 49"/>
                  <a:gd name="T37" fmla="*/ 118 h 137"/>
                  <a:gd name="T38" fmla="*/ 13 w 49"/>
                  <a:gd name="T39" fmla="*/ 105 h 137"/>
                  <a:gd name="T40" fmla="*/ 19 w 49"/>
                  <a:gd name="T41" fmla="*/ 137 h 137"/>
                  <a:gd name="T42" fmla="*/ 31 w 49"/>
                  <a:gd name="T43" fmla="*/ 134 h 137"/>
                  <a:gd name="T44" fmla="*/ 33 w 49"/>
                  <a:gd name="T45" fmla="*/ 123 h 137"/>
                  <a:gd name="T46" fmla="*/ 19 w 49"/>
                  <a:gd name="T4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137">
                    <a:moveTo>
                      <a:pt x="19" y="137"/>
                    </a:moveTo>
                    <a:lnTo>
                      <a:pt x="33" y="123"/>
                    </a:lnTo>
                    <a:lnTo>
                      <a:pt x="34" y="108"/>
                    </a:lnTo>
                    <a:lnTo>
                      <a:pt x="36" y="92"/>
                    </a:lnTo>
                    <a:lnTo>
                      <a:pt x="38" y="77"/>
                    </a:lnTo>
                    <a:lnTo>
                      <a:pt x="41" y="63"/>
                    </a:lnTo>
                    <a:lnTo>
                      <a:pt x="43" y="49"/>
                    </a:lnTo>
                    <a:lnTo>
                      <a:pt x="44" y="34"/>
                    </a:lnTo>
                    <a:lnTo>
                      <a:pt x="46" y="20"/>
                    </a:lnTo>
                    <a:lnTo>
                      <a:pt x="49" y="6"/>
                    </a:lnTo>
                    <a:lnTo>
                      <a:pt x="17" y="0"/>
                    </a:lnTo>
                    <a:lnTo>
                      <a:pt x="15" y="15"/>
                    </a:lnTo>
                    <a:lnTo>
                      <a:pt x="12" y="30"/>
                    </a:lnTo>
                    <a:lnTo>
                      <a:pt x="10" y="45"/>
                    </a:lnTo>
                    <a:lnTo>
                      <a:pt x="8" y="58"/>
                    </a:lnTo>
                    <a:lnTo>
                      <a:pt x="7" y="73"/>
                    </a:lnTo>
                    <a:lnTo>
                      <a:pt x="4" y="89"/>
                    </a:lnTo>
                    <a:lnTo>
                      <a:pt x="2" y="104"/>
                    </a:lnTo>
                    <a:lnTo>
                      <a:pt x="0" y="118"/>
                    </a:lnTo>
                    <a:lnTo>
                      <a:pt x="13" y="105"/>
                    </a:lnTo>
                    <a:lnTo>
                      <a:pt x="19" y="137"/>
                    </a:lnTo>
                    <a:lnTo>
                      <a:pt x="31" y="134"/>
                    </a:lnTo>
                    <a:lnTo>
                      <a:pt x="33" y="123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1773" y="1894"/>
                <a:ext cx="15" cy="10"/>
              </a:xfrm>
              <a:custGeom>
                <a:avLst/>
                <a:gdLst>
                  <a:gd name="T0" fmla="*/ 33 w 58"/>
                  <a:gd name="T1" fmla="*/ 27 h 42"/>
                  <a:gd name="T2" fmla="*/ 24 w 58"/>
                  <a:gd name="T3" fmla="*/ 42 h 42"/>
                  <a:gd name="T4" fmla="*/ 27 w 58"/>
                  <a:gd name="T5" fmla="*/ 39 h 42"/>
                  <a:gd name="T6" fmla="*/ 31 w 58"/>
                  <a:gd name="T7" fmla="*/ 38 h 42"/>
                  <a:gd name="T8" fmla="*/ 35 w 58"/>
                  <a:gd name="T9" fmla="*/ 37 h 42"/>
                  <a:gd name="T10" fmla="*/ 39 w 58"/>
                  <a:gd name="T11" fmla="*/ 36 h 42"/>
                  <a:gd name="T12" fmla="*/ 43 w 58"/>
                  <a:gd name="T13" fmla="*/ 35 h 42"/>
                  <a:gd name="T14" fmla="*/ 48 w 58"/>
                  <a:gd name="T15" fmla="*/ 34 h 42"/>
                  <a:gd name="T16" fmla="*/ 54 w 58"/>
                  <a:gd name="T17" fmla="*/ 33 h 42"/>
                  <a:gd name="T18" fmla="*/ 58 w 58"/>
                  <a:gd name="T19" fmla="*/ 32 h 42"/>
                  <a:gd name="T20" fmla="*/ 52 w 58"/>
                  <a:gd name="T21" fmla="*/ 0 h 42"/>
                  <a:gd name="T22" fmla="*/ 47 w 58"/>
                  <a:gd name="T23" fmla="*/ 1 h 42"/>
                  <a:gd name="T24" fmla="*/ 41 w 58"/>
                  <a:gd name="T25" fmla="*/ 2 h 42"/>
                  <a:gd name="T26" fmla="*/ 37 w 58"/>
                  <a:gd name="T27" fmla="*/ 3 h 42"/>
                  <a:gd name="T28" fmla="*/ 31 w 58"/>
                  <a:gd name="T29" fmla="*/ 4 h 42"/>
                  <a:gd name="T30" fmla="*/ 25 w 58"/>
                  <a:gd name="T31" fmla="*/ 5 h 42"/>
                  <a:gd name="T32" fmla="*/ 21 w 58"/>
                  <a:gd name="T33" fmla="*/ 8 h 42"/>
                  <a:gd name="T34" fmla="*/ 15 w 58"/>
                  <a:gd name="T35" fmla="*/ 10 h 42"/>
                  <a:gd name="T36" fmla="*/ 9 w 58"/>
                  <a:gd name="T37" fmla="*/ 12 h 42"/>
                  <a:gd name="T38" fmla="*/ 0 w 58"/>
                  <a:gd name="T39" fmla="*/ 27 h 42"/>
                  <a:gd name="T40" fmla="*/ 9 w 58"/>
                  <a:gd name="T41" fmla="*/ 12 h 42"/>
                  <a:gd name="T42" fmla="*/ 0 w 58"/>
                  <a:gd name="T43" fmla="*/ 17 h 42"/>
                  <a:gd name="T44" fmla="*/ 0 w 58"/>
                  <a:gd name="T45" fmla="*/ 27 h 42"/>
                  <a:gd name="T46" fmla="*/ 33 w 58"/>
                  <a:gd name="T47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42">
                    <a:moveTo>
                      <a:pt x="33" y="27"/>
                    </a:moveTo>
                    <a:lnTo>
                      <a:pt x="24" y="42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5" y="37"/>
                    </a:lnTo>
                    <a:lnTo>
                      <a:pt x="39" y="36"/>
                    </a:lnTo>
                    <a:lnTo>
                      <a:pt x="43" y="35"/>
                    </a:lnTo>
                    <a:lnTo>
                      <a:pt x="48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52" y="0"/>
                    </a:lnTo>
                    <a:lnTo>
                      <a:pt x="47" y="1"/>
                    </a:lnTo>
                    <a:lnTo>
                      <a:pt x="41" y="2"/>
                    </a:lnTo>
                    <a:lnTo>
                      <a:pt x="37" y="3"/>
                    </a:lnTo>
                    <a:lnTo>
                      <a:pt x="31" y="4"/>
                    </a:lnTo>
                    <a:lnTo>
                      <a:pt x="25" y="5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9" y="12"/>
                    </a:lnTo>
                    <a:lnTo>
                      <a:pt x="0" y="27"/>
                    </a:lnTo>
                    <a:lnTo>
                      <a:pt x="9" y="12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1773" y="1901"/>
                <a:ext cx="8" cy="45"/>
              </a:xfrm>
              <a:custGeom>
                <a:avLst/>
                <a:gdLst>
                  <a:gd name="T0" fmla="*/ 23 w 33"/>
                  <a:gd name="T1" fmla="*/ 149 h 179"/>
                  <a:gd name="T2" fmla="*/ 33 w 33"/>
                  <a:gd name="T3" fmla="*/ 164 h 179"/>
                  <a:gd name="T4" fmla="*/ 33 w 33"/>
                  <a:gd name="T5" fmla="*/ 143 h 179"/>
                  <a:gd name="T6" fmla="*/ 33 w 33"/>
                  <a:gd name="T7" fmla="*/ 123 h 179"/>
                  <a:gd name="T8" fmla="*/ 33 w 33"/>
                  <a:gd name="T9" fmla="*/ 102 h 179"/>
                  <a:gd name="T10" fmla="*/ 33 w 33"/>
                  <a:gd name="T11" fmla="*/ 82 h 179"/>
                  <a:gd name="T12" fmla="*/ 33 w 33"/>
                  <a:gd name="T13" fmla="*/ 61 h 179"/>
                  <a:gd name="T14" fmla="*/ 33 w 33"/>
                  <a:gd name="T15" fmla="*/ 41 h 179"/>
                  <a:gd name="T16" fmla="*/ 33 w 33"/>
                  <a:gd name="T17" fmla="*/ 20 h 179"/>
                  <a:gd name="T18" fmla="*/ 33 w 33"/>
                  <a:gd name="T19" fmla="*/ 0 h 179"/>
                  <a:gd name="T20" fmla="*/ 0 w 33"/>
                  <a:gd name="T21" fmla="*/ 0 h 179"/>
                  <a:gd name="T22" fmla="*/ 0 w 33"/>
                  <a:gd name="T23" fmla="*/ 20 h 179"/>
                  <a:gd name="T24" fmla="*/ 0 w 33"/>
                  <a:gd name="T25" fmla="*/ 41 h 179"/>
                  <a:gd name="T26" fmla="*/ 0 w 33"/>
                  <a:gd name="T27" fmla="*/ 61 h 179"/>
                  <a:gd name="T28" fmla="*/ 0 w 33"/>
                  <a:gd name="T29" fmla="*/ 82 h 179"/>
                  <a:gd name="T30" fmla="*/ 0 w 33"/>
                  <a:gd name="T31" fmla="*/ 102 h 179"/>
                  <a:gd name="T32" fmla="*/ 0 w 33"/>
                  <a:gd name="T33" fmla="*/ 123 h 179"/>
                  <a:gd name="T34" fmla="*/ 0 w 33"/>
                  <a:gd name="T35" fmla="*/ 143 h 179"/>
                  <a:gd name="T36" fmla="*/ 0 w 33"/>
                  <a:gd name="T37" fmla="*/ 164 h 179"/>
                  <a:gd name="T38" fmla="*/ 12 w 33"/>
                  <a:gd name="T39" fmla="*/ 179 h 179"/>
                  <a:gd name="T40" fmla="*/ 0 w 33"/>
                  <a:gd name="T41" fmla="*/ 164 h 179"/>
                  <a:gd name="T42" fmla="*/ 0 w 33"/>
                  <a:gd name="T43" fmla="*/ 175 h 179"/>
                  <a:gd name="T44" fmla="*/ 12 w 33"/>
                  <a:gd name="T45" fmla="*/ 179 h 179"/>
                  <a:gd name="T46" fmla="*/ 23 w 33"/>
                  <a:gd name="T4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179">
                    <a:moveTo>
                      <a:pt x="23" y="149"/>
                    </a:moveTo>
                    <a:lnTo>
                      <a:pt x="33" y="164"/>
                    </a:lnTo>
                    <a:lnTo>
                      <a:pt x="33" y="143"/>
                    </a:lnTo>
                    <a:lnTo>
                      <a:pt x="33" y="123"/>
                    </a:lnTo>
                    <a:lnTo>
                      <a:pt x="33" y="102"/>
                    </a:lnTo>
                    <a:lnTo>
                      <a:pt x="33" y="82"/>
                    </a:lnTo>
                    <a:lnTo>
                      <a:pt x="33" y="61"/>
                    </a:lnTo>
                    <a:lnTo>
                      <a:pt x="33" y="41"/>
                    </a:lnTo>
                    <a:lnTo>
                      <a:pt x="33" y="2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4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0" y="102"/>
                    </a:lnTo>
                    <a:lnTo>
                      <a:pt x="0" y="123"/>
                    </a:lnTo>
                    <a:lnTo>
                      <a:pt x="0" y="143"/>
                    </a:lnTo>
                    <a:lnTo>
                      <a:pt x="0" y="164"/>
                    </a:lnTo>
                    <a:lnTo>
                      <a:pt x="12" y="179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12" y="179"/>
                    </a:lnTo>
                    <a:lnTo>
                      <a:pt x="23" y="14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1776" y="1938"/>
                <a:ext cx="42" cy="30"/>
              </a:xfrm>
              <a:custGeom>
                <a:avLst/>
                <a:gdLst>
                  <a:gd name="T0" fmla="*/ 169 w 169"/>
                  <a:gd name="T1" fmla="*/ 105 h 120"/>
                  <a:gd name="T2" fmla="*/ 159 w 169"/>
                  <a:gd name="T3" fmla="*/ 89 h 120"/>
                  <a:gd name="T4" fmla="*/ 151 w 169"/>
                  <a:gd name="T5" fmla="*/ 87 h 120"/>
                  <a:gd name="T6" fmla="*/ 144 w 169"/>
                  <a:gd name="T7" fmla="*/ 84 h 120"/>
                  <a:gd name="T8" fmla="*/ 137 w 169"/>
                  <a:gd name="T9" fmla="*/ 79 h 120"/>
                  <a:gd name="T10" fmla="*/ 130 w 169"/>
                  <a:gd name="T11" fmla="*/ 75 h 120"/>
                  <a:gd name="T12" fmla="*/ 114 w 169"/>
                  <a:gd name="T13" fmla="*/ 63 h 120"/>
                  <a:gd name="T14" fmla="*/ 100 w 169"/>
                  <a:gd name="T15" fmla="*/ 51 h 120"/>
                  <a:gd name="T16" fmla="*/ 81 w 169"/>
                  <a:gd name="T17" fmla="*/ 38 h 120"/>
                  <a:gd name="T18" fmla="*/ 61 w 169"/>
                  <a:gd name="T19" fmla="*/ 25 h 120"/>
                  <a:gd name="T20" fmla="*/ 50 w 169"/>
                  <a:gd name="T21" fmla="*/ 18 h 120"/>
                  <a:gd name="T22" fmla="*/ 38 w 169"/>
                  <a:gd name="T23" fmla="*/ 11 h 120"/>
                  <a:gd name="T24" fmla="*/ 25 w 169"/>
                  <a:gd name="T25" fmla="*/ 5 h 120"/>
                  <a:gd name="T26" fmla="*/ 11 w 169"/>
                  <a:gd name="T27" fmla="*/ 0 h 120"/>
                  <a:gd name="T28" fmla="*/ 0 w 169"/>
                  <a:gd name="T29" fmla="*/ 30 h 120"/>
                  <a:gd name="T30" fmla="*/ 12 w 169"/>
                  <a:gd name="T31" fmla="*/ 35 h 120"/>
                  <a:gd name="T32" fmla="*/ 23 w 169"/>
                  <a:gd name="T33" fmla="*/ 41 h 120"/>
                  <a:gd name="T34" fmla="*/ 34 w 169"/>
                  <a:gd name="T35" fmla="*/ 46 h 120"/>
                  <a:gd name="T36" fmla="*/ 44 w 169"/>
                  <a:gd name="T37" fmla="*/ 52 h 120"/>
                  <a:gd name="T38" fmla="*/ 62 w 169"/>
                  <a:gd name="T39" fmla="*/ 64 h 120"/>
                  <a:gd name="T40" fmla="*/ 79 w 169"/>
                  <a:gd name="T41" fmla="*/ 77 h 120"/>
                  <a:gd name="T42" fmla="*/ 95 w 169"/>
                  <a:gd name="T43" fmla="*/ 89 h 120"/>
                  <a:gd name="T44" fmla="*/ 111 w 169"/>
                  <a:gd name="T45" fmla="*/ 101 h 120"/>
                  <a:gd name="T46" fmla="*/ 120 w 169"/>
                  <a:gd name="T47" fmla="*/ 106 h 120"/>
                  <a:gd name="T48" fmla="*/ 128 w 169"/>
                  <a:gd name="T49" fmla="*/ 112 h 120"/>
                  <a:gd name="T50" fmla="*/ 137 w 169"/>
                  <a:gd name="T51" fmla="*/ 117 h 120"/>
                  <a:gd name="T52" fmla="*/ 147 w 169"/>
                  <a:gd name="T53" fmla="*/ 120 h 120"/>
                  <a:gd name="T54" fmla="*/ 136 w 169"/>
                  <a:gd name="T55" fmla="*/ 105 h 120"/>
                  <a:gd name="T56" fmla="*/ 169 w 169"/>
                  <a:gd name="T57" fmla="*/ 105 h 120"/>
                  <a:gd name="T58" fmla="*/ 169 w 169"/>
                  <a:gd name="T59" fmla="*/ 94 h 120"/>
                  <a:gd name="T60" fmla="*/ 159 w 169"/>
                  <a:gd name="T61" fmla="*/ 89 h 120"/>
                  <a:gd name="T62" fmla="*/ 169 w 169"/>
                  <a:gd name="T63" fmla="*/ 10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20">
                    <a:moveTo>
                      <a:pt x="169" y="105"/>
                    </a:moveTo>
                    <a:lnTo>
                      <a:pt x="159" y="89"/>
                    </a:lnTo>
                    <a:lnTo>
                      <a:pt x="151" y="87"/>
                    </a:lnTo>
                    <a:lnTo>
                      <a:pt x="144" y="84"/>
                    </a:lnTo>
                    <a:lnTo>
                      <a:pt x="137" y="79"/>
                    </a:lnTo>
                    <a:lnTo>
                      <a:pt x="130" y="75"/>
                    </a:lnTo>
                    <a:lnTo>
                      <a:pt x="114" y="63"/>
                    </a:lnTo>
                    <a:lnTo>
                      <a:pt x="100" y="51"/>
                    </a:lnTo>
                    <a:lnTo>
                      <a:pt x="81" y="38"/>
                    </a:lnTo>
                    <a:lnTo>
                      <a:pt x="61" y="25"/>
                    </a:lnTo>
                    <a:lnTo>
                      <a:pt x="50" y="18"/>
                    </a:lnTo>
                    <a:lnTo>
                      <a:pt x="38" y="11"/>
                    </a:lnTo>
                    <a:lnTo>
                      <a:pt x="25" y="5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12" y="35"/>
                    </a:lnTo>
                    <a:lnTo>
                      <a:pt x="23" y="41"/>
                    </a:lnTo>
                    <a:lnTo>
                      <a:pt x="34" y="46"/>
                    </a:lnTo>
                    <a:lnTo>
                      <a:pt x="44" y="52"/>
                    </a:lnTo>
                    <a:lnTo>
                      <a:pt x="62" y="64"/>
                    </a:lnTo>
                    <a:lnTo>
                      <a:pt x="79" y="77"/>
                    </a:lnTo>
                    <a:lnTo>
                      <a:pt x="95" y="89"/>
                    </a:lnTo>
                    <a:lnTo>
                      <a:pt x="111" y="101"/>
                    </a:lnTo>
                    <a:lnTo>
                      <a:pt x="120" y="106"/>
                    </a:lnTo>
                    <a:lnTo>
                      <a:pt x="128" y="112"/>
                    </a:lnTo>
                    <a:lnTo>
                      <a:pt x="137" y="117"/>
                    </a:lnTo>
                    <a:lnTo>
                      <a:pt x="147" y="120"/>
                    </a:lnTo>
                    <a:lnTo>
                      <a:pt x="136" y="105"/>
                    </a:lnTo>
                    <a:lnTo>
                      <a:pt x="169" y="105"/>
                    </a:lnTo>
                    <a:lnTo>
                      <a:pt x="169" y="94"/>
                    </a:lnTo>
                    <a:lnTo>
                      <a:pt x="159" y="89"/>
                    </a:lnTo>
                    <a:lnTo>
                      <a:pt x="169" y="10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1810" y="1964"/>
                <a:ext cx="8" cy="28"/>
              </a:xfrm>
              <a:custGeom>
                <a:avLst/>
                <a:gdLst>
                  <a:gd name="T0" fmla="*/ 14 w 33"/>
                  <a:gd name="T1" fmla="*/ 78 h 113"/>
                  <a:gd name="T2" fmla="*/ 33 w 33"/>
                  <a:gd name="T3" fmla="*/ 93 h 113"/>
                  <a:gd name="T4" fmla="*/ 33 w 33"/>
                  <a:gd name="T5" fmla="*/ 81 h 113"/>
                  <a:gd name="T6" fmla="*/ 33 w 33"/>
                  <a:gd name="T7" fmla="*/ 68 h 113"/>
                  <a:gd name="T8" fmla="*/ 33 w 33"/>
                  <a:gd name="T9" fmla="*/ 57 h 113"/>
                  <a:gd name="T10" fmla="*/ 33 w 33"/>
                  <a:gd name="T11" fmla="*/ 46 h 113"/>
                  <a:gd name="T12" fmla="*/ 33 w 33"/>
                  <a:gd name="T13" fmla="*/ 34 h 113"/>
                  <a:gd name="T14" fmla="*/ 33 w 33"/>
                  <a:gd name="T15" fmla="*/ 23 h 113"/>
                  <a:gd name="T16" fmla="*/ 33 w 33"/>
                  <a:gd name="T17" fmla="*/ 12 h 113"/>
                  <a:gd name="T18" fmla="*/ 33 w 33"/>
                  <a:gd name="T19" fmla="*/ 0 h 113"/>
                  <a:gd name="T20" fmla="*/ 0 w 33"/>
                  <a:gd name="T21" fmla="*/ 0 h 113"/>
                  <a:gd name="T22" fmla="*/ 0 w 33"/>
                  <a:gd name="T23" fmla="*/ 12 h 113"/>
                  <a:gd name="T24" fmla="*/ 0 w 33"/>
                  <a:gd name="T25" fmla="*/ 23 h 113"/>
                  <a:gd name="T26" fmla="*/ 0 w 33"/>
                  <a:gd name="T27" fmla="*/ 34 h 113"/>
                  <a:gd name="T28" fmla="*/ 0 w 33"/>
                  <a:gd name="T29" fmla="*/ 46 h 113"/>
                  <a:gd name="T30" fmla="*/ 0 w 33"/>
                  <a:gd name="T31" fmla="*/ 57 h 113"/>
                  <a:gd name="T32" fmla="*/ 0 w 33"/>
                  <a:gd name="T33" fmla="*/ 68 h 113"/>
                  <a:gd name="T34" fmla="*/ 0 w 33"/>
                  <a:gd name="T35" fmla="*/ 81 h 113"/>
                  <a:gd name="T36" fmla="*/ 0 w 33"/>
                  <a:gd name="T37" fmla="*/ 93 h 113"/>
                  <a:gd name="T38" fmla="*/ 20 w 33"/>
                  <a:gd name="T39" fmla="*/ 109 h 113"/>
                  <a:gd name="T40" fmla="*/ 0 w 33"/>
                  <a:gd name="T41" fmla="*/ 93 h 113"/>
                  <a:gd name="T42" fmla="*/ 0 w 33"/>
                  <a:gd name="T43" fmla="*/ 113 h 113"/>
                  <a:gd name="T44" fmla="*/ 20 w 33"/>
                  <a:gd name="T45" fmla="*/ 109 h 113"/>
                  <a:gd name="T46" fmla="*/ 14 w 33"/>
                  <a:gd name="T47" fmla="*/ 7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113">
                    <a:moveTo>
                      <a:pt x="14" y="78"/>
                    </a:moveTo>
                    <a:lnTo>
                      <a:pt x="33" y="93"/>
                    </a:lnTo>
                    <a:lnTo>
                      <a:pt x="33" y="81"/>
                    </a:lnTo>
                    <a:lnTo>
                      <a:pt x="33" y="68"/>
                    </a:lnTo>
                    <a:lnTo>
                      <a:pt x="33" y="57"/>
                    </a:lnTo>
                    <a:lnTo>
                      <a:pt x="33" y="46"/>
                    </a:lnTo>
                    <a:lnTo>
                      <a:pt x="33" y="34"/>
                    </a:lnTo>
                    <a:lnTo>
                      <a:pt x="33" y="2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20" y="109"/>
                    </a:lnTo>
                    <a:lnTo>
                      <a:pt x="0" y="93"/>
                    </a:lnTo>
                    <a:lnTo>
                      <a:pt x="0" y="113"/>
                    </a:lnTo>
                    <a:lnTo>
                      <a:pt x="20" y="109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1813" y="1978"/>
                <a:ext cx="39" cy="14"/>
              </a:xfrm>
              <a:custGeom>
                <a:avLst/>
                <a:gdLst>
                  <a:gd name="T0" fmla="*/ 147 w 154"/>
                  <a:gd name="T1" fmla="*/ 24 h 54"/>
                  <a:gd name="T2" fmla="*/ 129 w 154"/>
                  <a:gd name="T3" fmla="*/ 3 h 54"/>
                  <a:gd name="T4" fmla="*/ 113 w 154"/>
                  <a:gd name="T5" fmla="*/ 4 h 54"/>
                  <a:gd name="T6" fmla="*/ 96 w 154"/>
                  <a:gd name="T7" fmla="*/ 7 h 54"/>
                  <a:gd name="T8" fmla="*/ 80 w 154"/>
                  <a:gd name="T9" fmla="*/ 9 h 54"/>
                  <a:gd name="T10" fmla="*/ 63 w 154"/>
                  <a:gd name="T11" fmla="*/ 11 h 54"/>
                  <a:gd name="T12" fmla="*/ 47 w 154"/>
                  <a:gd name="T13" fmla="*/ 13 h 54"/>
                  <a:gd name="T14" fmla="*/ 31 w 154"/>
                  <a:gd name="T15" fmla="*/ 17 h 54"/>
                  <a:gd name="T16" fmla="*/ 15 w 154"/>
                  <a:gd name="T17" fmla="*/ 19 h 54"/>
                  <a:gd name="T18" fmla="*/ 0 w 154"/>
                  <a:gd name="T19" fmla="*/ 23 h 54"/>
                  <a:gd name="T20" fmla="*/ 6 w 154"/>
                  <a:gd name="T21" fmla="*/ 54 h 54"/>
                  <a:gd name="T22" fmla="*/ 21 w 154"/>
                  <a:gd name="T23" fmla="*/ 51 h 54"/>
                  <a:gd name="T24" fmla="*/ 37 w 154"/>
                  <a:gd name="T25" fmla="*/ 49 h 54"/>
                  <a:gd name="T26" fmla="*/ 52 w 154"/>
                  <a:gd name="T27" fmla="*/ 46 h 54"/>
                  <a:gd name="T28" fmla="*/ 69 w 154"/>
                  <a:gd name="T29" fmla="*/ 44 h 54"/>
                  <a:gd name="T30" fmla="*/ 85 w 154"/>
                  <a:gd name="T31" fmla="*/ 42 h 54"/>
                  <a:gd name="T32" fmla="*/ 101 w 154"/>
                  <a:gd name="T33" fmla="*/ 40 h 54"/>
                  <a:gd name="T34" fmla="*/ 116 w 154"/>
                  <a:gd name="T35" fmla="*/ 37 h 54"/>
                  <a:gd name="T36" fmla="*/ 134 w 154"/>
                  <a:gd name="T37" fmla="*/ 35 h 54"/>
                  <a:gd name="T38" fmla="*/ 115 w 154"/>
                  <a:gd name="T39" fmla="*/ 15 h 54"/>
                  <a:gd name="T40" fmla="*/ 147 w 154"/>
                  <a:gd name="T41" fmla="*/ 24 h 54"/>
                  <a:gd name="T42" fmla="*/ 154 w 154"/>
                  <a:gd name="T43" fmla="*/ 0 h 54"/>
                  <a:gd name="T44" fmla="*/ 129 w 154"/>
                  <a:gd name="T45" fmla="*/ 3 h 54"/>
                  <a:gd name="T46" fmla="*/ 147 w 154"/>
                  <a:gd name="T4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54">
                    <a:moveTo>
                      <a:pt x="147" y="24"/>
                    </a:moveTo>
                    <a:lnTo>
                      <a:pt x="129" y="3"/>
                    </a:lnTo>
                    <a:lnTo>
                      <a:pt x="113" y="4"/>
                    </a:lnTo>
                    <a:lnTo>
                      <a:pt x="96" y="7"/>
                    </a:lnTo>
                    <a:lnTo>
                      <a:pt x="80" y="9"/>
                    </a:lnTo>
                    <a:lnTo>
                      <a:pt x="63" y="11"/>
                    </a:lnTo>
                    <a:lnTo>
                      <a:pt x="47" y="13"/>
                    </a:lnTo>
                    <a:lnTo>
                      <a:pt x="31" y="17"/>
                    </a:lnTo>
                    <a:lnTo>
                      <a:pt x="15" y="19"/>
                    </a:lnTo>
                    <a:lnTo>
                      <a:pt x="0" y="23"/>
                    </a:lnTo>
                    <a:lnTo>
                      <a:pt x="6" y="54"/>
                    </a:lnTo>
                    <a:lnTo>
                      <a:pt x="21" y="51"/>
                    </a:lnTo>
                    <a:lnTo>
                      <a:pt x="37" y="49"/>
                    </a:lnTo>
                    <a:lnTo>
                      <a:pt x="52" y="46"/>
                    </a:lnTo>
                    <a:lnTo>
                      <a:pt x="69" y="44"/>
                    </a:lnTo>
                    <a:lnTo>
                      <a:pt x="85" y="42"/>
                    </a:lnTo>
                    <a:lnTo>
                      <a:pt x="101" y="40"/>
                    </a:lnTo>
                    <a:lnTo>
                      <a:pt x="116" y="37"/>
                    </a:lnTo>
                    <a:lnTo>
                      <a:pt x="134" y="35"/>
                    </a:lnTo>
                    <a:lnTo>
                      <a:pt x="115" y="15"/>
                    </a:lnTo>
                    <a:lnTo>
                      <a:pt x="147" y="24"/>
                    </a:lnTo>
                    <a:lnTo>
                      <a:pt x="154" y="0"/>
                    </a:lnTo>
                    <a:lnTo>
                      <a:pt x="129" y="3"/>
                    </a:lnTo>
                    <a:lnTo>
                      <a:pt x="147" y="24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1835" y="1982"/>
                <a:ext cx="15" cy="32"/>
              </a:xfrm>
              <a:custGeom>
                <a:avLst/>
                <a:gdLst>
                  <a:gd name="T0" fmla="*/ 20 w 62"/>
                  <a:gd name="T1" fmla="*/ 129 h 129"/>
                  <a:gd name="T2" fmla="*/ 33 w 62"/>
                  <a:gd name="T3" fmla="*/ 117 h 129"/>
                  <a:gd name="T4" fmla="*/ 35 w 62"/>
                  <a:gd name="T5" fmla="*/ 103 h 129"/>
                  <a:gd name="T6" fmla="*/ 38 w 62"/>
                  <a:gd name="T7" fmla="*/ 89 h 129"/>
                  <a:gd name="T8" fmla="*/ 42 w 62"/>
                  <a:gd name="T9" fmla="*/ 76 h 129"/>
                  <a:gd name="T10" fmla="*/ 46 w 62"/>
                  <a:gd name="T11" fmla="*/ 62 h 129"/>
                  <a:gd name="T12" fmla="*/ 50 w 62"/>
                  <a:gd name="T13" fmla="*/ 48 h 129"/>
                  <a:gd name="T14" fmla="*/ 54 w 62"/>
                  <a:gd name="T15" fmla="*/ 35 h 129"/>
                  <a:gd name="T16" fmla="*/ 58 w 62"/>
                  <a:gd name="T17" fmla="*/ 22 h 129"/>
                  <a:gd name="T18" fmla="*/ 62 w 62"/>
                  <a:gd name="T19" fmla="*/ 9 h 129"/>
                  <a:gd name="T20" fmla="*/ 30 w 62"/>
                  <a:gd name="T21" fmla="*/ 0 h 129"/>
                  <a:gd name="T22" fmla="*/ 27 w 62"/>
                  <a:gd name="T23" fmla="*/ 12 h 129"/>
                  <a:gd name="T24" fmla="*/ 22 w 62"/>
                  <a:gd name="T25" fmla="*/ 26 h 129"/>
                  <a:gd name="T26" fmla="*/ 19 w 62"/>
                  <a:gd name="T27" fmla="*/ 39 h 129"/>
                  <a:gd name="T28" fmla="*/ 14 w 62"/>
                  <a:gd name="T29" fmla="*/ 53 h 129"/>
                  <a:gd name="T30" fmla="*/ 11 w 62"/>
                  <a:gd name="T31" fmla="*/ 67 h 129"/>
                  <a:gd name="T32" fmla="*/ 6 w 62"/>
                  <a:gd name="T33" fmla="*/ 81 h 129"/>
                  <a:gd name="T34" fmla="*/ 3 w 62"/>
                  <a:gd name="T35" fmla="*/ 95 h 129"/>
                  <a:gd name="T36" fmla="*/ 0 w 62"/>
                  <a:gd name="T37" fmla="*/ 110 h 129"/>
                  <a:gd name="T38" fmla="*/ 12 w 62"/>
                  <a:gd name="T39" fmla="*/ 97 h 129"/>
                  <a:gd name="T40" fmla="*/ 20 w 62"/>
                  <a:gd name="T41" fmla="*/ 129 h 129"/>
                  <a:gd name="T42" fmla="*/ 30 w 62"/>
                  <a:gd name="T43" fmla="*/ 127 h 129"/>
                  <a:gd name="T44" fmla="*/ 33 w 62"/>
                  <a:gd name="T45" fmla="*/ 117 h 129"/>
                  <a:gd name="T46" fmla="*/ 20 w 62"/>
                  <a:gd name="T4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9">
                    <a:moveTo>
                      <a:pt x="20" y="129"/>
                    </a:moveTo>
                    <a:lnTo>
                      <a:pt x="33" y="117"/>
                    </a:lnTo>
                    <a:lnTo>
                      <a:pt x="35" y="103"/>
                    </a:lnTo>
                    <a:lnTo>
                      <a:pt x="38" y="89"/>
                    </a:lnTo>
                    <a:lnTo>
                      <a:pt x="42" y="76"/>
                    </a:lnTo>
                    <a:lnTo>
                      <a:pt x="46" y="62"/>
                    </a:lnTo>
                    <a:lnTo>
                      <a:pt x="50" y="48"/>
                    </a:lnTo>
                    <a:lnTo>
                      <a:pt x="54" y="35"/>
                    </a:lnTo>
                    <a:lnTo>
                      <a:pt x="58" y="22"/>
                    </a:lnTo>
                    <a:lnTo>
                      <a:pt x="62" y="9"/>
                    </a:lnTo>
                    <a:lnTo>
                      <a:pt x="30" y="0"/>
                    </a:lnTo>
                    <a:lnTo>
                      <a:pt x="27" y="12"/>
                    </a:lnTo>
                    <a:lnTo>
                      <a:pt x="22" y="26"/>
                    </a:lnTo>
                    <a:lnTo>
                      <a:pt x="19" y="39"/>
                    </a:lnTo>
                    <a:lnTo>
                      <a:pt x="14" y="53"/>
                    </a:lnTo>
                    <a:lnTo>
                      <a:pt x="11" y="67"/>
                    </a:lnTo>
                    <a:lnTo>
                      <a:pt x="6" y="81"/>
                    </a:lnTo>
                    <a:lnTo>
                      <a:pt x="3" y="95"/>
                    </a:lnTo>
                    <a:lnTo>
                      <a:pt x="0" y="110"/>
                    </a:lnTo>
                    <a:lnTo>
                      <a:pt x="12" y="97"/>
                    </a:lnTo>
                    <a:lnTo>
                      <a:pt x="20" y="129"/>
                    </a:lnTo>
                    <a:lnTo>
                      <a:pt x="30" y="127"/>
                    </a:lnTo>
                    <a:lnTo>
                      <a:pt x="33" y="117"/>
                    </a:lnTo>
                    <a:lnTo>
                      <a:pt x="20" y="12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1819" y="2006"/>
                <a:ext cx="21" cy="13"/>
              </a:xfrm>
              <a:custGeom>
                <a:avLst/>
                <a:gdLst>
                  <a:gd name="T0" fmla="*/ 32 w 83"/>
                  <a:gd name="T1" fmla="*/ 35 h 50"/>
                  <a:gd name="T2" fmla="*/ 23 w 83"/>
                  <a:gd name="T3" fmla="*/ 50 h 50"/>
                  <a:gd name="T4" fmla="*/ 30 w 83"/>
                  <a:gd name="T5" fmla="*/ 48 h 50"/>
                  <a:gd name="T6" fmla="*/ 37 w 83"/>
                  <a:gd name="T7" fmla="*/ 46 h 50"/>
                  <a:gd name="T8" fmla="*/ 43 w 83"/>
                  <a:gd name="T9" fmla="*/ 43 h 50"/>
                  <a:gd name="T10" fmla="*/ 51 w 83"/>
                  <a:gd name="T11" fmla="*/ 41 h 50"/>
                  <a:gd name="T12" fmla="*/ 59 w 83"/>
                  <a:gd name="T13" fmla="*/ 39 h 50"/>
                  <a:gd name="T14" fmla="*/ 67 w 83"/>
                  <a:gd name="T15" fmla="*/ 37 h 50"/>
                  <a:gd name="T16" fmla="*/ 75 w 83"/>
                  <a:gd name="T17" fmla="*/ 34 h 50"/>
                  <a:gd name="T18" fmla="*/ 83 w 83"/>
                  <a:gd name="T19" fmla="*/ 32 h 50"/>
                  <a:gd name="T20" fmla="*/ 75 w 83"/>
                  <a:gd name="T21" fmla="*/ 0 h 50"/>
                  <a:gd name="T22" fmla="*/ 67 w 83"/>
                  <a:gd name="T23" fmla="*/ 3 h 50"/>
                  <a:gd name="T24" fmla="*/ 58 w 83"/>
                  <a:gd name="T25" fmla="*/ 5 h 50"/>
                  <a:gd name="T26" fmla="*/ 50 w 83"/>
                  <a:gd name="T27" fmla="*/ 7 h 50"/>
                  <a:gd name="T28" fmla="*/ 42 w 83"/>
                  <a:gd name="T29" fmla="*/ 9 h 50"/>
                  <a:gd name="T30" fmla="*/ 34 w 83"/>
                  <a:gd name="T31" fmla="*/ 12 h 50"/>
                  <a:gd name="T32" fmla="*/ 25 w 83"/>
                  <a:gd name="T33" fmla="*/ 14 h 50"/>
                  <a:gd name="T34" fmla="*/ 17 w 83"/>
                  <a:gd name="T35" fmla="*/ 17 h 50"/>
                  <a:gd name="T36" fmla="*/ 9 w 83"/>
                  <a:gd name="T37" fmla="*/ 21 h 50"/>
                  <a:gd name="T38" fmla="*/ 0 w 83"/>
                  <a:gd name="T39" fmla="*/ 35 h 50"/>
                  <a:gd name="T40" fmla="*/ 9 w 83"/>
                  <a:gd name="T41" fmla="*/ 21 h 50"/>
                  <a:gd name="T42" fmla="*/ 0 w 83"/>
                  <a:gd name="T43" fmla="*/ 25 h 50"/>
                  <a:gd name="T44" fmla="*/ 0 w 83"/>
                  <a:gd name="T45" fmla="*/ 35 h 50"/>
                  <a:gd name="T46" fmla="*/ 32 w 83"/>
                  <a:gd name="T47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50">
                    <a:moveTo>
                      <a:pt x="32" y="35"/>
                    </a:moveTo>
                    <a:lnTo>
                      <a:pt x="23" y="50"/>
                    </a:lnTo>
                    <a:lnTo>
                      <a:pt x="30" y="48"/>
                    </a:lnTo>
                    <a:lnTo>
                      <a:pt x="37" y="46"/>
                    </a:lnTo>
                    <a:lnTo>
                      <a:pt x="43" y="43"/>
                    </a:lnTo>
                    <a:lnTo>
                      <a:pt x="51" y="41"/>
                    </a:lnTo>
                    <a:lnTo>
                      <a:pt x="59" y="39"/>
                    </a:lnTo>
                    <a:lnTo>
                      <a:pt x="67" y="37"/>
                    </a:lnTo>
                    <a:lnTo>
                      <a:pt x="75" y="34"/>
                    </a:lnTo>
                    <a:lnTo>
                      <a:pt x="83" y="32"/>
                    </a:lnTo>
                    <a:lnTo>
                      <a:pt x="75" y="0"/>
                    </a:lnTo>
                    <a:lnTo>
                      <a:pt x="67" y="3"/>
                    </a:lnTo>
                    <a:lnTo>
                      <a:pt x="58" y="5"/>
                    </a:lnTo>
                    <a:lnTo>
                      <a:pt x="50" y="7"/>
                    </a:lnTo>
                    <a:lnTo>
                      <a:pt x="42" y="9"/>
                    </a:lnTo>
                    <a:lnTo>
                      <a:pt x="34" y="12"/>
                    </a:lnTo>
                    <a:lnTo>
                      <a:pt x="25" y="14"/>
                    </a:lnTo>
                    <a:lnTo>
                      <a:pt x="17" y="17"/>
                    </a:lnTo>
                    <a:lnTo>
                      <a:pt x="9" y="21"/>
                    </a:lnTo>
                    <a:lnTo>
                      <a:pt x="0" y="35"/>
                    </a:lnTo>
                    <a:lnTo>
                      <a:pt x="9" y="21"/>
                    </a:lnTo>
                    <a:lnTo>
                      <a:pt x="0" y="25"/>
                    </a:lnTo>
                    <a:lnTo>
                      <a:pt x="0" y="35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1819" y="2015"/>
                <a:ext cx="8" cy="18"/>
              </a:xfrm>
              <a:custGeom>
                <a:avLst/>
                <a:gdLst>
                  <a:gd name="T0" fmla="*/ 16 w 32"/>
                  <a:gd name="T1" fmla="*/ 39 h 72"/>
                  <a:gd name="T2" fmla="*/ 32 w 32"/>
                  <a:gd name="T3" fmla="*/ 55 h 72"/>
                  <a:gd name="T4" fmla="*/ 32 w 32"/>
                  <a:gd name="T5" fmla="*/ 48 h 72"/>
                  <a:gd name="T6" fmla="*/ 32 w 32"/>
                  <a:gd name="T7" fmla="*/ 41 h 72"/>
                  <a:gd name="T8" fmla="*/ 32 w 32"/>
                  <a:gd name="T9" fmla="*/ 33 h 72"/>
                  <a:gd name="T10" fmla="*/ 32 w 32"/>
                  <a:gd name="T11" fmla="*/ 27 h 72"/>
                  <a:gd name="T12" fmla="*/ 32 w 32"/>
                  <a:gd name="T13" fmla="*/ 20 h 72"/>
                  <a:gd name="T14" fmla="*/ 32 w 32"/>
                  <a:gd name="T15" fmla="*/ 13 h 72"/>
                  <a:gd name="T16" fmla="*/ 32 w 32"/>
                  <a:gd name="T17" fmla="*/ 7 h 72"/>
                  <a:gd name="T18" fmla="*/ 32 w 32"/>
                  <a:gd name="T19" fmla="*/ 0 h 72"/>
                  <a:gd name="T20" fmla="*/ 0 w 32"/>
                  <a:gd name="T21" fmla="*/ 0 h 72"/>
                  <a:gd name="T22" fmla="*/ 0 w 32"/>
                  <a:gd name="T23" fmla="*/ 7 h 72"/>
                  <a:gd name="T24" fmla="*/ 0 w 32"/>
                  <a:gd name="T25" fmla="*/ 13 h 72"/>
                  <a:gd name="T26" fmla="*/ 0 w 32"/>
                  <a:gd name="T27" fmla="*/ 20 h 72"/>
                  <a:gd name="T28" fmla="*/ 0 w 32"/>
                  <a:gd name="T29" fmla="*/ 27 h 72"/>
                  <a:gd name="T30" fmla="*/ 0 w 32"/>
                  <a:gd name="T31" fmla="*/ 33 h 72"/>
                  <a:gd name="T32" fmla="*/ 0 w 32"/>
                  <a:gd name="T33" fmla="*/ 41 h 72"/>
                  <a:gd name="T34" fmla="*/ 0 w 32"/>
                  <a:gd name="T35" fmla="*/ 48 h 72"/>
                  <a:gd name="T36" fmla="*/ 0 w 32"/>
                  <a:gd name="T37" fmla="*/ 55 h 72"/>
                  <a:gd name="T38" fmla="*/ 16 w 32"/>
                  <a:gd name="T39" fmla="*/ 72 h 72"/>
                  <a:gd name="T40" fmla="*/ 0 w 32"/>
                  <a:gd name="T41" fmla="*/ 55 h 72"/>
                  <a:gd name="T42" fmla="*/ 0 w 32"/>
                  <a:gd name="T43" fmla="*/ 72 h 72"/>
                  <a:gd name="T44" fmla="*/ 16 w 32"/>
                  <a:gd name="T45" fmla="*/ 72 h 72"/>
                  <a:gd name="T46" fmla="*/ 16 w 32"/>
                  <a:gd name="T4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72">
                    <a:moveTo>
                      <a:pt x="16" y="39"/>
                    </a:moveTo>
                    <a:lnTo>
                      <a:pt x="32" y="55"/>
                    </a:lnTo>
                    <a:lnTo>
                      <a:pt x="32" y="48"/>
                    </a:lnTo>
                    <a:lnTo>
                      <a:pt x="32" y="41"/>
                    </a:lnTo>
                    <a:lnTo>
                      <a:pt x="32" y="33"/>
                    </a:lnTo>
                    <a:lnTo>
                      <a:pt x="32" y="27"/>
                    </a:lnTo>
                    <a:lnTo>
                      <a:pt x="32" y="20"/>
                    </a:lnTo>
                    <a:lnTo>
                      <a:pt x="32" y="13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16" y="72"/>
                    </a:lnTo>
                    <a:lnTo>
                      <a:pt x="0" y="55"/>
                    </a:lnTo>
                    <a:lnTo>
                      <a:pt x="0" y="72"/>
                    </a:lnTo>
                    <a:lnTo>
                      <a:pt x="16" y="72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1823" y="2025"/>
                <a:ext cx="77" cy="8"/>
              </a:xfrm>
              <a:custGeom>
                <a:avLst/>
                <a:gdLst>
                  <a:gd name="T0" fmla="*/ 309 w 309"/>
                  <a:gd name="T1" fmla="*/ 16 h 33"/>
                  <a:gd name="T2" fmla="*/ 293 w 309"/>
                  <a:gd name="T3" fmla="*/ 0 h 33"/>
                  <a:gd name="T4" fmla="*/ 256 w 309"/>
                  <a:gd name="T5" fmla="*/ 0 h 33"/>
                  <a:gd name="T6" fmla="*/ 219 w 309"/>
                  <a:gd name="T7" fmla="*/ 0 h 33"/>
                  <a:gd name="T8" fmla="*/ 182 w 309"/>
                  <a:gd name="T9" fmla="*/ 0 h 33"/>
                  <a:gd name="T10" fmla="*/ 145 w 309"/>
                  <a:gd name="T11" fmla="*/ 0 h 33"/>
                  <a:gd name="T12" fmla="*/ 109 w 309"/>
                  <a:gd name="T13" fmla="*/ 0 h 33"/>
                  <a:gd name="T14" fmla="*/ 73 w 309"/>
                  <a:gd name="T15" fmla="*/ 0 h 33"/>
                  <a:gd name="T16" fmla="*/ 36 w 309"/>
                  <a:gd name="T17" fmla="*/ 0 h 33"/>
                  <a:gd name="T18" fmla="*/ 0 w 309"/>
                  <a:gd name="T19" fmla="*/ 0 h 33"/>
                  <a:gd name="T20" fmla="*/ 0 w 309"/>
                  <a:gd name="T21" fmla="*/ 33 h 33"/>
                  <a:gd name="T22" fmla="*/ 36 w 309"/>
                  <a:gd name="T23" fmla="*/ 33 h 33"/>
                  <a:gd name="T24" fmla="*/ 73 w 309"/>
                  <a:gd name="T25" fmla="*/ 33 h 33"/>
                  <a:gd name="T26" fmla="*/ 109 w 309"/>
                  <a:gd name="T27" fmla="*/ 33 h 33"/>
                  <a:gd name="T28" fmla="*/ 145 w 309"/>
                  <a:gd name="T29" fmla="*/ 33 h 33"/>
                  <a:gd name="T30" fmla="*/ 182 w 309"/>
                  <a:gd name="T31" fmla="*/ 33 h 33"/>
                  <a:gd name="T32" fmla="*/ 219 w 309"/>
                  <a:gd name="T33" fmla="*/ 33 h 33"/>
                  <a:gd name="T34" fmla="*/ 256 w 309"/>
                  <a:gd name="T35" fmla="*/ 33 h 33"/>
                  <a:gd name="T36" fmla="*/ 293 w 309"/>
                  <a:gd name="T37" fmla="*/ 33 h 33"/>
                  <a:gd name="T38" fmla="*/ 277 w 309"/>
                  <a:gd name="T39" fmla="*/ 16 h 33"/>
                  <a:gd name="T40" fmla="*/ 309 w 309"/>
                  <a:gd name="T41" fmla="*/ 16 h 33"/>
                  <a:gd name="T42" fmla="*/ 309 w 309"/>
                  <a:gd name="T43" fmla="*/ 0 h 33"/>
                  <a:gd name="T44" fmla="*/ 293 w 309"/>
                  <a:gd name="T45" fmla="*/ 0 h 33"/>
                  <a:gd name="T46" fmla="*/ 309 w 309"/>
                  <a:gd name="T4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9" h="33">
                    <a:moveTo>
                      <a:pt x="309" y="16"/>
                    </a:moveTo>
                    <a:lnTo>
                      <a:pt x="293" y="0"/>
                    </a:lnTo>
                    <a:lnTo>
                      <a:pt x="256" y="0"/>
                    </a:lnTo>
                    <a:lnTo>
                      <a:pt x="219" y="0"/>
                    </a:lnTo>
                    <a:lnTo>
                      <a:pt x="182" y="0"/>
                    </a:lnTo>
                    <a:lnTo>
                      <a:pt x="145" y="0"/>
                    </a:lnTo>
                    <a:lnTo>
                      <a:pt x="109" y="0"/>
                    </a:lnTo>
                    <a:lnTo>
                      <a:pt x="73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36" y="33"/>
                    </a:lnTo>
                    <a:lnTo>
                      <a:pt x="73" y="33"/>
                    </a:lnTo>
                    <a:lnTo>
                      <a:pt x="109" y="33"/>
                    </a:lnTo>
                    <a:lnTo>
                      <a:pt x="145" y="33"/>
                    </a:lnTo>
                    <a:lnTo>
                      <a:pt x="182" y="33"/>
                    </a:lnTo>
                    <a:lnTo>
                      <a:pt x="219" y="33"/>
                    </a:lnTo>
                    <a:lnTo>
                      <a:pt x="256" y="33"/>
                    </a:lnTo>
                    <a:lnTo>
                      <a:pt x="293" y="33"/>
                    </a:lnTo>
                    <a:lnTo>
                      <a:pt x="277" y="16"/>
                    </a:lnTo>
                    <a:lnTo>
                      <a:pt x="309" y="16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309" y="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1892" y="2029"/>
                <a:ext cx="8" cy="17"/>
              </a:xfrm>
              <a:custGeom>
                <a:avLst/>
                <a:gdLst>
                  <a:gd name="T0" fmla="*/ 18 w 32"/>
                  <a:gd name="T1" fmla="*/ 39 h 72"/>
                  <a:gd name="T2" fmla="*/ 32 w 32"/>
                  <a:gd name="T3" fmla="*/ 55 h 72"/>
                  <a:gd name="T4" fmla="*/ 32 w 32"/>
                  <a:gd name="T5" fmla="*/ 48 h 72"/>
                  <a:gd name="T6" fmla="*/ 32 w 32"/>
                  <a:gd name="T7" fmla="*/ 41 h 72"/>
                  <a:gd name="T8" fmla="*/ 32 w 32"/>
                  <a:gd name="T9" fmla="*/ 34 h 72"/>
                  <a:gd name="T10" fmla="*/ 32 w 32"/>
                  <a:gd name="T11" fmla="*/ 26 h 72"/>
                  <a:gd name="T12" fmla="*/ 32 w 32"/>
                  <a:gd name="T13" fmla="*/ 19 h 72"/>
                  <a:gd name="T14" fmla="*/ 32 w 32"/>
                  <a:gd name="T15" fmla="*/ 14 h 72"/>
                  <a:gd name="T16" fmla="*/ 32 w 32"/>
                  <a:gd name="T17" fmla="*/ 7 h 72"/>
                  <a:gd name="T18" fmla="*/ 32 w 32"/>
                  <a:gd name="T19" fmla="*/ 0 h 72"/>
                  <a:gd name="T20" fmla="*/ 0 w 32"/>
                  <a:gd name="T21" fmla="*/ 0 h 72"/>
                  <a:gd name="T22" fmla="*/ 0 w 32"/>
                  <a:gd name="T23" fmla="*/ 7 h 72"/>
                  <a:gd name="T24" fmla="*/ 0 w 32"/>
                  <a:gd name="T25" fmla="*/ 14 h 72"/>
                  <a:gd name="T26" fmla="*/ 0 w 32"/>
                  <a:gd name="T27" fmla="*/ 19 h 72"/>
                  <a:gd name="T28" fmla="*/ 0 w 32"/>
                  <a:gd name="T29" fmla="*/ 26 h 72"/>
                  <a:gd name="T30" fmla="*/ 0 w 32"/>
                  <a:gd name="T31" fmla="*/ 34 h 72"/>
                  <a:gd name="T32" fmla="*/ 0 w 32"/>
                  <a:gd name="T33" fmla="*/ 41 h 72"/>
                  <a:gd name="T34" fmla="*/ 0 w 32"/>
                  <a:gd name="T35" fmla="*/ 48 h 72"/>
                  <a:gd name="T36" fmla="*/ 0 w 32"/>
                  <a:gd name="T37" fmla="*/ 55 h 72"/>
                  <a:gd name="T38" fmla="*/ 13 w 32"/>
                  <a:gd name="T39" fmla="*/ 72 h 72"/>
                  <a:gd name="T40" fmla="*/ 0 w 32"/>
                  <a:gd name="T41" fmla="*/ 55 h 72"/>
                  <a:gd name="T42" fmla="*/ 0 w 32"/>
                  <a:gd name="T43" fmla="*/ 68 h 72"/>
                  <a:gd name="T44" fmla="*/ 13 w 32"/>
                  <a:gd name="T45" fmla="*/ 72 h 72"/>
                  <a:gd name="T46" fmla="*/ 18 w 32"/>
                  <a:gd name="T4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72">
                    <a:moveTo>
                      <a:pt x="18" y="39"/>
                    </a:moveTo>
                    <a:lnTo>
                      <a:pt x="32" y="55"/>
                    </a:lnTo>
                    <a:lnTo>
                      <a:pt x="32" y="48"/>
                    </a:lnTo>
                    <a:lnTo>
                      <a:pt x="32" y="41"/>
                    </a:lnTo>
                    <a:lnTo>
                      <a:pt x="32" y="34"/>
                    </a:lnTo>
                    <a:lnTo>
                      <a:pt x="32" y="26"/>
                    </a:lnTo>
                    <a:lnTo>
                      <a:pt x="32" y="19"/>
                    </a:lnTo>
                    <a:lnTo>
                      <a:pt x="32" y="14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13" y="72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3" y="72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1895" y="2038"/>
                <a:ext cx="29" cy="13"/>
              </a:xfrm>
              <a:custGeom>
                <a:avLst/>
                <a:gdLst>
                  <a:gd name="T0" fmla="*/ 112 w 112"/>
                  <a:gd name="T1" fmla="*/ 31 h 51"/>
                  <a:gd name="T2" fmla="*/ 100 w 112"/>
                  <a:gd name="T3" fmla="*/ 19 h 51"/>
                  <a:gd name="T4" fmla="*/ 87 w 112"/>
                  <a:gd name="T5" fmla="*/ 17 h 51"/>
                  <a:gd name="T6" fmla="*/ 76 w 112"/>
                  <a:gd name="T7" fmla="*/ 13 h 51"/>
                  <a:gd name="T8" fmla="*/ 63 w 112"/>
                  <a:gd name="T9" fmla="*/ 11 h 51"/>
                  <a:gd name="T10" fmla="*/ 52 w 112"/>
                  <a:gd name="T11" fmla="*/ 9 h 51"/>
                  <a:gd name="T12" fmla="*/ 39 w 112"/>
                  <a:gd name="T13" fmla="*/ 6 h 51"/>
                  <a:gd name="T14" fmla="*/ 28 w 112"/>
                  <a:gd name="T15" fmla="*/ 4 h 51"/>
                  <a:gd name="T16" fmla="*/ 17 w 112"/>
                  <a:gd name="T17" fmla="*/ 2 h 51"/>
                  <a:gd name="T18" fmla="*/ 5 w 112"/>
                  <a:gd name="T19" fmla="*/ 0 h 51"/>
                  <a:gd name="T20" fmla="*/ 0 w 112"/>
                  <a:gd name="T21" fmla="*/ 33 h 51"/>
                  <a:gd name="T22" fmla="*/ 11 w 112"/>
                  <a:gd name="T23" fmla="*/ 34 h 51"/>
                  <a:gd name="T24" fmla="*/ 22 w 112"/>
                  <a:gd name="T25" fmla="*/ 36 h 51"/>
                  <a:gd name="T26" fmla="*/ 34 w 112"/>
                  <a:gd name="T27" fmla="*/ 38 h 51"/>
                  <a:gd name="T28" fmla="*/ 45 w 112"/>
                  <a:gd name="T29" fmla="*/ 41 h 51"/>
                  <a:gd name="T30" fmla="*/ 57 w 112"/>
                  <a:gd name="T31" fmla="*/ 43 h 51"/>
                  <a:gd name="T32" fmla="*/ 68 w 112"/>
                  <a:gd name="T33" fmla="*/ 45 h 51"/>
                  <a:gd name="T34" fmla="*/ 80 w 112"/>
                  <a:gd name="T35" fmla="*/ 48 h 51"/>
                  <a:gd name="T36" fmla="*/ 92 w 112"/>
                  <a:gd name="T37" fmla="*/ 51 h 51"/>
                  <a:gd name="T38" fmla="*/ 80 w 112"/>
                  <a:gd name="T39" fmla="*/ 39 h 51"/>
                  <a:gd name="T40" fmla="*/ 112 w 112"/>
                  <a:gd name="T41" fmla="*/ 31 h 51"/>
                  <a:gd name="T42" fmla="*/ 110 w 112"/>
                  <a:gd name="T43" fmla="*/ 22 h 51"/>
                  <a:gd name="T44" fmla="*/ 100 w 112"/>
                  <a:gd name="T45" fmla="*/ 19 h 51"/>
                  <a:gd name="T46" fmla="*/ 112 w 112"/>
                  <a:gd name="T47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51">
                    <a:moveTo>
                      <a:pt x="112" y="31"/>
                    </a:moveTo>
                    <a:lnTo>
                      <a:pt x="100" y="19"/>
                    </a:lnTo>
                    <a:lnTo>
                      <a:pt x="87" y="17"/>
                    </a:lnTo>
                    <a:lnTo>
                      <a:pt x="76" y="13"/>
                    </a:lnTo>
                    <a:lnTo>
                      <a:pt x="63" y="11"/>
                    </a:lnTo>
                    <a:lnTo>
                      <a:pt x="52" y="9"/>
                    </a:lnTo>
                    <a:lnTo>
                      <a:pt x="39" y="6"/>
                    </a:lnTo>
                    <a:lnTo>
                      <a:pt x="28" y="4"/>
                    </a:lnTo>
                    <a:lnTo>
                      <a:pt x="17" y="2"/>
                    </a:lnTo>
                    <a:lnTo>
                      <a:pt x="5" y="0"/>
                    </a:lnTo>
                    <a:lnTo>
                      <a:pt x="0" y="33"/>
                    </a:lnTo>
                    <a:lnTo>
                      <a:pt x="11" y="34"/>
                    </a:lnTo>
                    <a:lnTo>
                      <a:pt x="22" y="36"/>
                    </a:lnTo>
                    <a:lnTo>
                      <a:pt x="34" y="38"/>
                    </a:lnTo>
                    <a:lnTo>
                      <a:pt x="45" y="41"/>
                    </a:lnTo>
                    <a:lnTo>
                      <a:pt x="57" y="43"/>
                    </a:lnTo>
                    <a:lnTo>
                      <a:pt x="68" y="45"/>
                    </a:lnTo>
                    <a:lnTo>
                      <a:pt x="80" y="48"/>
                    </a:lnTo>
                    <a:lnTo>
                      <a:pt x="92" y="51"/>
                    </a:lnTo>
                    <a:lnTo>
                      <a:pt x="80" y="39"/>
                    </a:lnTo>
                    <a:lnTo>
                      <a:pt x="112" y="31"/>
                    </a:lnTo>
                    <a:lnTo>
                      <a:pt x="110" y="22"/>
                    </a:lnTo>
                    <a:lnTo>
                      <a:pt x="100" y="1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1916" y="2046"/>
                <a:ext cx="12" cy="24"/>
              </a:xfrm>
              <a:custGeom>
                <a:avLst/>
                <a:gdLst>
                  <a:gd name="T0" fmla="*/ 26 w 48"/>
                  <a:gd name="T1" fmla="*/ 61 h 97"/>
                  <a:gd name="T2" fmla="*/ 48 w 48"/>
                  <a:gd name="T3" fmla="*/ 72 h 97"/>
                  <a:gd name="T4" fmla="*/ 46 w 48"/>
                  <a:gd name="T5" fmla="*/ 63 h 97"/>
                  <a:gd name="T6" fmla="*/ 45 w 48"/>
                  <a:gd name="T7" fmla="*/ 54 h 97"/>
                  <a:gd name="T8" fmla="*/ 42 w 48"/>
                  <a:gd name="T9" fmla="*/ 45 h 97"/>
                  <a:gd name="T10" fmla="*/ 40 w 48"/>
                  <a:gd name="T11" fmla="*/ 36 h 97"/>
                  <a:gd name="T12" fmla="*/ 38 w 48"/>
                  <a:gd name="T13" fmla="*/ 27 h 97"/>
                  <a:gd name="T14" fmla="*/ 36 w 48"/>
                  <a:gd name="T15" fmla="*/ 17 h 97"/>
                  <a:gd name="T16" fmla="*/ 34 w 48"/>
                  <a:gd name="T17" fmla="*/ 8 h 97"/>
                  <a:gd name="T18" fmla="*/ 32 w 48"/>
                  <a:gd name="T19" fmla="*/ 0 h 97"/>
                  <a:gd name="T20" fmla="*/ 0 w 48"/>
                  <a:gd name="T21" fmla="*/ 8 h 97"/>
                  <a:gd name="T22" fmla="*/ 3 w 48"/>
                  <a:gd name="T23" fmla="*/ 16 h 97"/>
                  <a:gd name="T24" fmla="*/ 4 w 48"/>
                  <a:gd name="T25" fmla="*/ 24 h 97"/>
                  <a:gd name="T26" fmla="*/ 6 w 48"/>
                  <a:gd name="T27" fmla="*/ 33 h 97"/>
                  <a:gd name="T28" fmla="*/ 8 w 48"/>
                  <a:gd name="T29" fmla="*/ 42 h 97"/>
                  <a:gd name="T30" fmla="*/ 11 w 48"/>
                  <a:gd name="T31" fmla="*/ 52 h 97"/>
                  <a:gd name="T32" fmla="*/ 13 w 48"/>
                  <a:gd name="T33" fmla="*/ 61 h 97"/>
                  <a:gd name="T34" fmla="*/ 14 w 48"/>
                  <a:gd name="T35" fmla="*/ 70 h 97"/>
                  <a:gd name="T36" fmla="*/ 16 w 48"/>
                  <a:gd name="T37" fmla="*/ 79 h 97"/>
                  <a:gd name="T38" fmla="*/ 38 w 48"/>
                  <a:gd name="T39" fmla="*/ 90 h 97"/>
                  <a:gd name="T40" fmla="*/ 16 w 48"/>
                  <a:gd name="T41" fmla="*/ 79 h 97"/>
                  <a:gd name="T42" fmla="*/ 21 w 48"/>
                  <a:gd name="T43" fmla="*/ 97 h 97"/>
                  <a:gd name="T44" fmla="*/ 38 w 48"/>
                  <a:gd name="T45" fmla="*/ 90 h 97"/>
                  <a:gd name="T46" fmla="*/ 26 w 48"/>
                  <a:gd name="T47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97">
                    <a:moveTo>
                      <a:pt x="26" y="61"/>
                    </a:moveTo>
                    <a:lnTo>
                      <a:pt x="48" y="72"/>
                    </a:lnTo>
                    <a:lnTo>
                      <a:pt x="46" y="63"/>
                    </a:lnTo>
                    <a:lnTo>
                      <a:pt x="45" y="54"/>
                    </a:lnTo>
                    <a:lnTo>
                      <a:pt x="42" y="45"/>
                    </a:lnTo>
                    <a:lnTo>
                      <a:pt x="40" y="36"/>
                    </a:lnTo>
                    <a:lnTo>
                      <a:pt x="38" y="27"/>
                    </a:lnTo>
                    <a:lnTo>
                      <a:pt x="36" y="17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3" y="16"/>
                    </a:lnTo>
                    <a:lnTo>
                      <a:pt x="4" y="24"/>
                    </a:lnTo>
                    <a:lnTo>
                      <a:pt x="6" y="33"/>
                    </a:lnTo>
                    <a:lnTo>
                      <a:pt x="8" y="42"/>
                    </a:lnTo>
                    <a:lnTo>
                      <a:pt x="11" y="52"/>
                    </a:lnTo>
                    <a:lnTo>
                      <a:pt x="13" y="61"/>
                    </a:lnTo>
                    <a:lnTo>
                      <a:pt x="14" y="70"/>
                    </a:lnTo>
                    <a:lnTo>
                      <a:pt x="16" y="79"/>
                    </a:lnTo>
                    <a:lnTo>
                      <a:pt x="38" y="90"/>
                    </a:lnTo>
                    <a:lnTo>
                      <a:pt x="16" y="79"/>
                    </a:lnTo>
                    <a:lnTo>
                      <a:pt x="21" y="97"/>
                    </a:lnTo>
                    <a:lnTo>
                      <a:pt x="38" y="90"/>
                    </a:lnTo>
                    <a:lnTo>
                      <a:pt x="26" y="6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1922" y="2047"/>
                <a:ext cx="97" cy="22"/>
              </a:xfrm>
              <a:custGeom>
                <a:avLst/>
                <a:gdLst>
                  <a:gd name="T0" fmla="*/ 357 w 389"/>
                  <a:gd name="T1" fmla="*/ 18 h 87"/>
                  <a:gd name="T2" fmla="*/ 373 w 389"/>
                  <a:gd name="T3" fmla="*/ 1 h 87"/>
                  <a:gd name="T4" fmla="*/ 311 w 389"/>
                  <a:gd name="T5" fmla="*/ 0 h 87"/>
                  <a:gd name="T6" fmla="*/ 258 w 389"/>
                  <a:gd name="T7" fmla="*/ 0 h 87"/>
                  <a:gd name="T8" fmla="*/ 236 w 389"/>
                  <a:gd name="T9" fmla="*/ 0 h 87"/>
                  <a:gd name="T10" fmla="*/ 215 w 389"/>
                  <a:gd name="T11" fmla="*/ 1 h 87"/>
                  <a:gd name="T12" fmla="*/ 195 w 389"/>
                  <a:gd name="T13" fmla="*/ 3 h 87"/>
                  <a:gd name="T14" fmla="*/ 175 w 389"/>
                  <a:gd name="T15" fmla="*/ 5 h 87"/>
                  <a:gd name="T16" fmla="*/ 156 w 389"/>
                  <a:gd name="T17" fmla="*/ 9 h 87"/>
                  <a:gd name="T18" fmla="*/ 137 w 389"/>
                  <a:gd name="T19" fmla="*/ 12 h 87"/>
                  <a:gd name="T20" fmla="*/ 117 w 389"/>
                  <a:gd name="T21" fmla="*/ 18 h 87"/>
                  <a:gd name="T22" fmla="*/ 97 w 389"/>
                  <a:gd name="T23" fmla="*/ 24 h 87"/>
                  <a:gd name="T24" fmla="*/ 53 w 389"/>
                  <a:gd name="T25" fmla="*/ 38 h 87"/>
                  <a:gd name="T26" fmla="*/ 0 w 389"/>
                  <a:gd name="T27" fmla="*/ 58 h 87"/>
                  <a:gd name="T28" fmla="*/ 12 w 389"/>
                  <a:gd name="T29" fmla="*/ 87 h 87"/>
                  <a:gd name="T30" fmla="*/ 64 w 389"/>
                  <a:gd name="T31" fmla="*/ 69 h 87"/>
                  <a:gd name="T32" fmla="*/ 107 w 389"/>
                  <a:gd name="T33" fmla="*/ 54 h 87"/>
                  <a:gd name="T34" fmla="*/ 127 w 389"/>
                  <a:gd name="T35" fmla="*/ 49 h 87"/>
                  <a:gd name="T36" fmla="*/ 145 w 389"/>
                  <a:gd name="T37" fmla="*/ 44 h 87"/>
                  <a:gd name="T38" fmla="*/ 162 w 389"/>
                  <a:gd name="T39" fmla="*/ 41 h 87"/>
                  <a:gd name="T40" fmla="*/ 180 w 389"/>
                  <a:gd name="T41" fmla="*/ 37 h 87"/>
                  <a:gd name="T42" fmla="*/ 198 w 389"/>
                  <a:gd name="T43" fmla="*/ 35 h 87"/>
                  <a:gd name="T44" fmla="*/ 216 w 389"/>
                  <a:gd name="T45" fmla="*/ 34 h 87"/>
                  <a:gd name="T46" fmla="*/ 237 w 389"/>
                  <a:gd name="T47" fmla="*/ 33 h 87"/>
                  <a:gd name="T48" fmla="*/ 258 w 389"/>
                  <a:gd name="T49" fmla="*/ 33 h 87"/>
                  <a:gd name="T50" fmla="*/ 309 w 389"/>
                  <a:gd name="T51" fmla="*/ 33 h 87"/>
                  <a:gd name="T52" fmla="*/ 373 w 389"/>
                  <a:gd name="T53" fmla="*/ 34 h 87"/>
                  <a:gd name="T54" fmla="*/ 389 w 389"/>
                  <a:gd name="T55" fmla="*/ 18 h 87"/>
                  <a:gd name="T56" fmla="*/ 373 w 389"/>
                  <a:gd name="T57" fmla="*/ 34 h 87"/>
                  <a:gd name="T58" fmla="*/ 389 w 389"/>
                  <a:gd name="T59" fmla="*/ 34 h 87"/>
                  <a:gd name="T60" fmla="*/ 389 w 389"/>
                  <a:gd name="T61" fmla="*/ 18 h 87"/>
                  <a:gd name="T62" fmla="*/ 357 w 389"/>
                  <a:gd name="T6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9" h="87">
                    <a:moveTo>
                      <a:pt x="357" y="18"/>
                    </a:moveTo>
                    <a:lnTo>
                      <a:pt x="373" y="1"/>
                    </a:lnTo>
                    <a:lnTo>
                      <a:pt x="311" y="0"/>
                    </a:lnTo>
                    <a:lnTo>
                      <a:pt x="258" y="0"/>
                    </a:lnTo>
                    <a:lnTo>
                      <a:pt x="236" y="0"/>
                    </a:lnTo>
                    <a:lnTo>
                      <a:pt x="215" y="1"/>
                    </a:lnTo>
                    <a:lnTo>
                      <a:pt x="195" y="3"/>
                    </a:lnTo>
                    <a:lnTo>
                      <a:pt x="175" y="5"/>
                    </a:lnTo>
                    <a:lnTo>
                      <a:pt x="156" y="9"/>
                    </a:lnTo>
                    <a:lnTo>
                      <a:pt x="137" y="12"/>
                    </a:lnTo>
                    <a:lnTo>
                      <a:pt x="117" y="18"/>
                    </a:lnTo>
                    <a:lnTo>
                      <a:pt x="97" y="24"/>
                    </a:lnTo>
                    <a:lnTo>
                      <a:pt x="53" y="38"/>
                    </a:lnTo>
                    <a:lnTo>
                      <a:pt x="0" y="58"/>
                    </a:lnTo>
                    <a:lnTo>
                      <a:pt x="12" y="87"/>
                    </a:lnTo>
                    <a:lnTo>
                      <a:pt x="64" y="69"/>
                    </a:lnTo>
                    <a:lnTo>
                      <a:pt x="107" y="54"/>
                    </a:lnTo>
                    <a:lnTo>
                      <a:pt x="127" y="49"/>
                    </a:lnTo>
                    <a:lnTo>
                      <a:pt x="145" y="44"/>
                    </a:lnTo>
                    <a:lnTo>
                      <a:pt x="162" y="41"/>
                    </a:lnTo>
                    <a:lnTo>
                      <a:pt x="180" y="37"/>
                    </a:lnTo>
                    <a:lnTo>
                      <a:pt x="198" y="35"/>
                    </a:lnTo>
                    <a:lnTo>
                      <a:pt x="216" y="34"/>
                    </a:lnTo>
                    <a:lnTo>
                      <a:pt x="237" y="33"/>
                    </a:lnTo>
                    <a:lnTo>
                      <a:pt x="258" y="33"/>
                    </a:lnTo>
                    <a:lnTo>
                      <a:pt x="309" y="33"/>
                    </a:lnTo>
                    <a:lnTo>
                      <a:pt x="373" y="34"/>
                    </a:lnTo>
                    <a:lnTo>
                      <a:pt x="389" y="18"/>
                    </a:lnTo>
                    <a:lnTo>
                      <a:pt x="373" y="34"/>
                    </a:lnTo>
                    <a:lnTo>
                      <a:pt x="389" y="34"/>
                    </a:lnTo>
                    <a:lnTo>
                      <a:pt x="389" y="18"/>
                    </a:lnTo>
                    <a:lnTo>
                      <a:pt x="357" y="1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2011" y="2032"/>
                <a:ext cx="14" cy="19"/>
              </a:xfrm>
              <a:custGeom>
                <a:avLst/>
                <a:gdLst>
                  <a:gd name="T0" fmla="*/ 24 w 57"/>
                  <a:gd name="T1" fmla="*/ 0 h 77"/>
                  <a:gd name="T2" fmla="*/ 24 w 57"/>
                  <a:gd name="T3" fmla="*/ 1 h 77"/>
                  <a:gd name="T4" fmla="*/ 22 w 57"/>
                  <a:gd name="T5" fmla="*/ 9 h 77"/>
                  <a:gd name="T6" fmla="*/ 17 w 57"/>
                  <a:gd name="T7" fmla="*/ 20 h 77"/>
                  <a:gd name="T8" fmla="*/ 13 w 57"/>
                  <a:gd name="T9" fmla="*/ 33 h 77"/>
                  <a:gd name="T10" fmla="*/ 8 w 57"/>
                  <a:gd name="T11" fmla="*/ 45 h 77"/>
                  <a:gd name="T12" fmla="*/ 5 w 57"/>
                  <a:gd name="T13" fmla="*/ 56 h 77"/>
                  <a:gd name="T14" fmla="*/ 1 w 57"/>
                  <a:gd name="T15" fmla="*/ 67 h 77"/>
                  <a:gd name="T16" fmla="*/ 0 w 57"/>
                  <a:gd name="T17" fmla="*/ 77 h 77"/>
                  <a:gd name="T18" fmla="*/ 32 w 57"/>
                  <a:gd name="T19" fmla="*/ 77 h 77"/>
                  <a:gd name="T20" fmla="*/ 33 w 57"/>
                  <a:gd name="T21" fmla="*/ 75 h 77"/>
                  <a:gd name="T22" fmla="*/ 35 w 57"/>
                  <a:gd name="T23" fmla="*/ 67 h 77"/>
                  <a:gd name="T24" fmla="*/ 39 w 57"/>
                  <a:gd name="T25" fmla="*/ 55 h 77"/>
                  <a:gd name="T26" fmla="*/ 43 w 57"/>
                  <a:gd name="T27" fmla="*/ 43 h 77"/>
                  <a:gd name="T28" fmla="*/ 48 w 57"/>
                  <a:gd name="T29" fmla="*/ 30 h 77"/>
                  <a:gd name="T30" fmla="*/ 52 w 57"/>
                  <a:gd name="T31" fmla="*/ 19 h 77"/>
                  <a:gd name="T32" fmla="*/ 56 w 57"/>
                  <a:gd name="T33" fmla="*/ 9 h 77"/>
                  <a:gd name="T34" fmla="*/ 57 w 57"/>
                  <a:gd name="T35" fmla="*/ 0 h 77"/>
                  <a:gd name="T36" fmla="*/ 24 w 57"/>
                  <a:gd name="T3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77">
                    <a:moveTo>
                      <a:pt x="24" y="0"/>
                    </a:moveTo>
                    <a:lnTo>
                      <a:pt x="24" y="1"/>
                    </a:lnTo>
                    <a:lnTo>
                      <a:pt x="22" y="9"/>
                    </a:lnTo>
                    <a:lnTo>
                      <a:pt x="17" y="20"/>
                    </a:lnTo>
                    <a:lnTo>
                      <a:pt x="13" y="33"/>
                    </a:lnTo>
                    <a:lnTo>
                      <a:pt x="8" y="45"/>
                    </a:lnTo>
                    <a:lnTo>
                      <a:pt x="5" y="56"/>
                    </a:lnTo>
                    <a:lnTo>
                      <a:pt x="1" y="67"/>
                    </a:lnTo>
                    <a:lnTo>
                      <a:pt x="0" y="77"/>
                    </a:lnTo>
                    <a:lnTo>
                      <a:pt x="32" y="77"/>
                    </a:lnTo>
                    <a:lnTo>
                      <a:pt x="33" y="75"/>
                    </a:lnTo>
                    <a:lnTo>
                      <a:pt x="35" y="67"/>
                    </a:lnTo>
                    <a:lnTo>
                      <a:pt x="39" y="55"/>
                    </a:lnTo>
                    <a:lnTo>
                      <a:pt x="43" y="43"/>
                    </a:lnTo>
                    <a:lnTo>
                      <a:pt x="48" y="30"/>
                    </a:lnTo>
                    <a:lnTo>
                      <a:pt x="52" y="19"/>
                    </a:lnTo>
                    <a:lnTo>
                      <a:pt x="56" y="9"/>
                    </a:lnTo>
                    <a:lnTo>
                      <a:pt x="57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1687" y="1774"/>
                <a:ext cx="8" cy="10"/>
              </a:xfrm>
              <a:custGeom>
                <a:avLst/>
                <a:gdLst>
                  <a:gd name="T0" fmla="*/ 21 w 33"/>
                  <a:gd name="T1" fmla="*/ 4 h 37"/>
                  <a:gd name="T2" fmla="*/ 0 w 33"/>
                  <a:gd name="T3" fmla="*/ 20 h 37"/>
                  <a:gd name="T4" fmla="*/ 0 w 33"/>
                  <a:gd name="T5" fmla="*/ 22 h 37"/>
                  <a:gd name="T6" fmla="*/ 0 w 33"/>
                  <a:gd name="T7" fmla="*/ 25 h 37"/>
                  <a:gd name="T8" fmla="*/ 0 w 33"/>
                  <a:gd name="T9" fmla="*/ 27 h 37"/>
                  <a:gd name="T10" fmla="*/ 0 w 33"/>
                  <a:gd name="T11" fmla="*/ 28 h 37"/>
                  <a:gd name="T12" fmla="*/ 0 w 33"/>
                  <a:gd name="T13" fmla="*/ 30 h 37"/>
                  <a:gd name="T14" fmla="*/ 0 w 33"/>
                  <a:gd name="T15" fmla="*/ 33 h 37"/>
                  <a:gd name="T16" fmla="*/ 0 w 33"/>
                  <a:gd name="T17" fmla="*/ 35 h 37"/>
                  <a:gd name="T18" fmla="*/ 0 w 33"/>
                  <a:gd name="T19" fmla="*/ 37 h 37"/>
                  <a:gd name="T20" fmla="*/ 33 w 33"/>
                  <a:gd name="T21" fmla="*/ 37 h 37"/>
                  <a:gd name="T22" fmla="*/ 33 w 33"/>
                  <a:gd name="T23" fmla="*/ 35 h 37"/>
                  <a:gd name="T24" fmla="*/ 33 w 33"/>
                  <a:gd name="T25" fmla="*/ 33 h 37"/>
                  <a:gd name="T26" fmla="*/ 33 w 33"/>
                  <a:gd name="T27" fmla="*/ 30 h 37"/>
                  <a:gd name="T28" fmla="*/ 33 w 33"/>
                  <a:gd name="T29" fmla="*/ 28 h 37"/>
                  <a:gd name="T30" fmla="*/ 33 w 33"/>
                  <a:gd name="T31" fmla="*/ 27 h 37"/>
                  <a:gd name="T32" fmla="*/ 33 w 33"/>
                  <a:gd name="T33" fmla="*/ 25 h 37"/>
                  <a:gd name="T34" fmla="*/ 33 w 33"/>
                  <a:gd name="T35" fmla="*/ 22 h 37"/>
                  <a:gd name="T36" fmla="*/ 33 w 33"/>
                  <a:gd name="T37" fmla="*/ 20 h 37"/>
                  <a:gd name="T38" fmla="*/ 13 w 33"/>
                  <a:gd name="T39" fmla="*/ 36 h 37"/>
                  <a:gd name="T40" fmla="*/ 21 w 33"/>
                  <a:gd name="T41" fmla="*/ 4 h 37"/>
                  <a:gd name="T42" fmla="*/ 0 w 33"/>
                  <a:gd name="T43" fmla="*/ 0 h 37"/>
                  <a:gd name="T44" fmla="*/ 0 w 33"/>
                  <a:gd name="T45" fmla="*/ 20 h 37"/>
                  <a:gd name="T46" fmla="*/ 21 w 33"/>
                  <a:gd name="T4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37">
                    <a:moveTo>
                      <a:pt x="21" y="4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13" y="36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1690" y="1776"/>
                <a:ext cx="85" cy="57"/>
              </a:xfrm>
              <a:custGeom>
                <a:avLst/>
                <a:gdLst>
                  <a:gd name="T0" fmla="*/ 339 w 339"/>
                  <a:gd name="T1" fmla="*/ 206 h 228"/>
                  <a:gd name="T2" fmla="*/ 321 w 339"/>
                  <a:gd name="T3" fmla="*/ 188 h 228"/>
                  <a:gd name="T4" fmla="*/ 302 w 339"/>
                  <a:gd name="T5" fmla="*/ 169 h 228"/>
                  <a:gd name="T6" fmla="*/ 284 w 339"/>
                  <a:gd name="T7" fmla="*/ 152 h 228"/>
                  <a:gd name="T8" fmla="*/ 264 w 339"/>
                  <a:gd name="T9" fmla="*/ 135 h 228"/>
                  <a:gd name="T10" fmla="*/ 244 w 339"/>
                  <a:gd name="T11" fmla="*/ 119 h 228"/>
                  <a:gd name="T12" fmla="*/ 223 w 339"/>
                  <a:gd name="T13" fmla="*/ 105 h 228"/>
                  <a:gd name="T14" fmla="*/ 203 w 339"/>
                  <a:gd name="T15" fmla="*/ 90 h 228"/>
                  <a:gd name="T16" fmla="*/ 182 w 339"/>
                  <a:gd name="T17" fmla="*/ 76 h 228"/>
                  <a:gd name="T18" fmla="*/ 161 w 339"/>
                  <a:gd name="T19" fmla="*/ 64 h 228"/>
                  <a:gd name="T20" fmla="*/ 139 w 339"/>
                  <a:gd name="T21" fmla="*/ 51 h 228"/>
                  <a:gd name="T22" fmla="*/ 118 w 339"/>
                  <a:gd name="T23" fmla="*/ 41 h 228"/>
                  <a:gd name="T24" fmla="*/ 96 w 339"/>
                  <a:gd name="T25" fmla="*/ 31 h 228"/>
                  <a:gd name="T26" fmla="*/ 73 w 339"/>
                  <a:gd name="T27" fmla="*/ 22 h 228"/>
                  <a:gd name="T28" fmla="*/ 52 w 339"/>
                  <a:gd name="T29" fmla="*/ 14 h 228"/>
                  <a:gd name="T30" fmla="*/ 29 w 339"/>
                  <a:gd name="T31" fmla="*/ 6 h 228"/>
                  <a:gd name="T32" fmla="*/ 8 w 339"/>
                  <a:gd name="T33" fmla="*/ 0 h 228"/>
                  <a:gd name="T34" fmla="*/ 0 w 339"/>
                  <a:gd name="T35" fmla="*/ 32 h 228"/>
                  <a:gd name="T36" fmla="*/ 20 w 339"/>
                  <a:gd name="T37" fmla="*/ 38 h 228"/>
                  <a:gd name="T38" fmla="*/ 42 w 339"/>
                  <a:gd name="T39" fmla="*/ 44 h 228"/>
                  <a:gd name="T40" fmla="*/ 62 w 339"/>
                  <a:gd name="T41" fmla="*/ 52 h 228"/>
                  <a:gd name="T42" fmla="*/ 82 w 339"/>
                  <a:gd name="T43" fmla="*/ 60 h 228"/>
                  <a:gd name="T44" fmla="*/ 104 w 339"/>
                  <a:gd name="T45" fmla="*/ 69 h 228"/>
                  <a:gd name="T46" fmla="*/ 125 w 339"/>
                  <a:gd name="T47" fmla="*/ 81 h 228"/>
                  <a:gd name="T48" fmla="*/ 145 w 339"/>
                  <a:gd name="T49" fmla="*/ 92 h 228"/>
                  <a:gd name="T50" fmla="*/ 165 w 339"/>
                  <a:gd name="T51" fmla="*/ 104 h 228"/>
                  <a:gd name="T52" fmla="*/ 185 w 339"/>
                  <a:gd name="T53" fmla="*/ 117 h 228"/>
                  <a:gd name="T54" fmla="*/ 204 w 339"/>
                  <a:gd name="T55" fmla="*/ 131 h 228"/>
                  <a:gd name="T56" fmla="*/ 224 w 339"/>
                  <a:gd name="T57" fmla="*/ 146 h 228"/>
                  <a:gd name="T58" fmla="*/ 243 w 339"/>
                  <a:gd name="T59" fmla="*/ 160 h 228"/>
                  <a:gd name="T60" fmla="*/ 262 w 339"/>
                  <a:gd name="T61" fmla="*/ 176 h 228"/>
                  <a:gd name="T62" fmla="*/ 280 w 339"/>
                  <a:gd name="T63" fmla="*/ 193 h 228"/>
                  <a:gd name="T64" fmla="*/ 297 w 339"/>
                  <a:gd name="T65" fmla="*/ 210 h 228"/>
                  <a:gd name="T66" fmla="*/ 314 w 339"/>
                  <a:gd name="T67" fmla="*/ 228 h 228"/>
                  <a:gd name="T68" fmla="*/ 339 w 339"/>
                  <a:gd name="T69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9" h="228">
                    <a:moveTo>
                      <a:pt x="339" y="206"/>
                    </a:moveTo>
                    <a:lnTo>
                      <a:pt x="321" y="188"/>
                    </a:lnTo>
                    <a:lnTo>
                      <a:pt x="302" y="169"/>
                    </a:lnTo>
                    <a:lnTo>
                      <a:pt x="284" y="152"/>
                    </a:lnTo>
                    <a:lnTo>
                      <a:pt x="264" y="135"/>
                    </a:lnTo>
                    <a:lnTo>
                      <a:pt x="244" y="119"/>
                    </a:lnTo>
                    <a:lnTo>
                      <a:pt x="223" y="105"/>
                    </a:lnTo>
                    <a:lnTo>
                      <a:pt x="203" y="90"/>
                    </a:lnTo>
                    <a:lnTo>
                      <a:pt x="182" y="76"/>
                    </a:lnTo>
                    <a:lnTo>
                      <a:pt x="161" y="64"/>
                    </a:lnTo>
                    <a:lnTo>
                      <a:pt x="139" y="51"/>
                    </a:lnTo>
                    <a:lnTo>
                      <a:pt x="118" y="41"/>
                    </a:lnTo>
                    <a:lnTo>
                      <a:pt x="96" y="31"/>
                    </a:lnTo>
                    <a:lnTo>
                      <a:pt x="73" y="22"/>
                    </a:lnTo>
                    <a:lnTo>
                      <a:pt x="52" y="14"/>
                    </a:lnTo>
                    <a:lnTo>
                      <a:pt x="29" y="6"/>
                    </a:lnTo>
                    <a:lnTo>
                      <a:pt x="8" y="0"/>
                    </a:lnTo>
                    <a:lnTo>
                      <a:pt x="0" y="32"/>
                    </a:lnTo>
                    <a:lnTo>
                      <a:pt x="20" y="38"/>
                    </a:lnTo>
                    <a:lnTo>
                      <a:pt x="42" y="44"/>
                    </a:lnTo>
                    <a:lnTo>
                      <a:pt x="62" y="52"/>
                    </a:lnTo>
                    <a:lnTo>
                      <a:pt x="82" y="60"/>
                    </a:lnTo>
                    <a:lnTo>
                      <a:pt x="104" y="69"/>
                    </a:lnTo>
                    <a:lnTo>
                      <a:pt x="125" y="81"/>
                    </a:lnTo>
                    <a:lnTo>
                      <a:pt x="145" y="92"/>
                    </a:lnTo>
                    <a:lnTo>
                      <a:pt x="165" y="104"/>
                    </a:lnTo>
                    <a:lnTo>
                      <a:pt x="185" y="117"/>
                    </a:lnTo>
                    <a:lnTo>
                      <a:pt x="204" y="131"/>
                    </a:lnTo>
                    <a:lnTo>
                      <a:pt x="224" y="146"/>
                    </a:lnTo>
                    <a:lnTo>
                      <a:pt x="243" y="160"/>
                    </a:lnTo>
                    <a:lnTo>
                      <a:pt x="262" y="176"/>
                    </a:lnTo>
                    <a:lnTo>
                      <a:pt x="280" y="193"/>
                    </a:lnTo>
                    <a:lnTo>
                      <a:pt x="297" y="210"/>
                    </a:lnTo>
                    <a:lnTo>
                      <a:pt x="314" y="228"/>
                    </a:lnTo>
                    <a:lnTo>
                      <a:pt x="339" y="20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1159" y="2596"/>
                <a:ext cx="165" cy="11"/>
              </a:xfrm>
              <a:custGeom>
                <a:avLst/>
                <a:gdLst>
                  <a:gd name="T0" fmla="*/ 659 w 660"/>
                  <a:gd name="T1" fmla="*/ 10 h 42"/>
                  <a:gd name="T2" fmla="*/ 660 w 660"/>
                  <a:gd name="T3" fmla="*/ 10 h 42"/>
                  <a:gd name="T4" fmla="*/ 605 w 660"/>
                  <a:gd name="T5" fmla="*/ 9 h 42"/>
                  <a:gd name="T6" fmla="*/ 565 w 660"/>
                  <a:gd name="T7" fmla="*/ 8 h 42"/>
                  <a:gd name="T8" fmla="*/ 527 w 660"/>
                  <a:gd name="T9" fmla="*/ 5 h 42"/>
                  <a:gd name="T10" fmla="*/ 480 w 660"/>
                  <a:gd name="T11" fmla="*/ 2 h 42"/>
                  <a:gd name="T12" fmla="*/ 416 w 660"/>
                  <a:gd name="T13" fmla="*/ 0 h 42"/>
                  <a:gd name="T14" fmla="*/ 320 w 660"/>
                  <a:gd name="T15" fmla="*/ 0 h 42"/>
                  <a:gd name="T16" fmla="*/ 185 w 660"/>
                  <a:gd name="T17" fmla="*/ 4 h 42"/>
                  <a:gd name="T18" fmla="*/ 0 w 660"/>
                  <a:gd name="T19" fmla="*/ 9 h 42"/>
                  <a:gd name="T20" fmla="*/ 1 w 660"/>
                  <a:gd name="T21" fmla="*/ 42 h 42"/>
                  <a:gd name="T22" fmla="*/ 186 w 660"/>
                  <a:gd name="T23" fmla="*/ 35 h 42"/>
                  <a:gd name="T24" fmla="*/ 321 w 660"/>
                  <a:gd name="T25" fmla="*/ 33 h 42"/>
                  <a:gd name="T26" fmla="*/ 414 w 660"/>
                  <a:gd name="T27" fmla="*/ 33 h 42"/>
                  <a:gd name="T28" fmla="*/ 479 w 660"/>
                  <a:gd name="T29" fmla="*/ 34 h 42"/>
                  <a:gd name="T30" fmla="*/ 525 w 660"/>
                  <a:gd name="T31" fmla="*/ 38 h 42"/>
                  <a:gd name="T32" fmla="*/ 563 w 660"/>
                  <a:gd name="T33" fmla="*/ 40 h 42"/>
                  <a:gd name="T34" fmla="*/ 604 w 660"/>
                  <a:gd name="T35" fmla="*/ 42 h 42"/>
                  <a:gd name="T36" fmla="*/ 660 w 660"/>
                  <a:gd name="T37" fmla="*/ 42 h 42"/>
                  <a:gd name="T38" fmla="*/ 660 w 660"/>
                  <a:gd name="T39" fmla="*/ 42 h 42"/>
                  <a:gd name="T40" fmla="*/ 660 w 660"/>
                  <a:gd name="T41" fmla="*/ 42 h 42"/>
                  <a:gd name="T42" fmla="*/ 660 w 660"/>
                  <a:gd name="T43" fmla="*/ 42 h 42"/>
                  <a:gd name="T44" fmla="*/ 660 w 660"/>
                  <a:gd name="T45" fmla="*/ 42 h 42"/>
                  <a:gd name="T46" fmla="*/ 659 w 660"/>
                  <a:gd name="T47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0" h="42">
                    <a:moveTo>
                      <a:pt x="659" y="10"/>
                    </a:moveTo>
                    <a:lnTo>
                      <a:pt x="660" y="10"/>
                    </a:lnTo>
                    <a:lnTo>
                      <a:pt x="605" y="9"/>
                    </a:lnTo>
                    <a:lnTo>
                      <a:pt x="565" y="8"/>
                    </a:lnTo>
                    <a:lnTo>
                      <a:pt x="527" y="5"/>
                    </a:lnTo>
                    <a:lnTo>
                      <a:pt x="480" y="2"/>
                    </a:lnTo>
                    <a:lnTo>
                      <a:pt x="416" y="0"/>
                    </a:lnTo>
                    <a:lnTo>
                      <a:pt x="320" y="0"/>
                    </a:lnTo>
                    <a:lnTo>
                      <a:pt x="185" y="4"/>
                    </a:lnTo>
                    <a:lnTo>
                      <a:pt x="0" y="9"/>
                    </a:lnTo>
                    <a:lnTo>
                      <a:pt x="1" y="42"/>
                    </a:lnTo>
                    <a:lnTo>
                      <a:pt x="186" y="35"/>
                    </a:lnTo>
                    <a:lnTo>
                      <a:pt x="321" y="33"/>
                    </a:lnTo>
                    <a:lnTo>
                      <a:pt x="414" y="33"/>
                    </a:lnTo>
                    <a:lnTo>
                      <a:pt x="479" y="34"/>
                    </a:lnTo>
                    <a:lnTo>
                      <a:pt x="525" y="38"/>
                    </a:lnTo>
                    <a:lnTo>
                      <a:pt x="563" y="40"/>
                    </a:lnTo>
                    <a:lnTo>
                      <a:pt x="604" y="42"/>
                    </a:lnTo>
                    <a:lnTo>
                      <a:pt x="660" y="42"/>
                    </a:lnTo>
                    <a:lnTo>
                      <a:pt x="660" y="42"/>
                    </a:lnTo>
                    <a:lnTo>
                      <a:pt x="660" y="42"/>
                    </a:lnTo>
                    <a:lnTo>
                      <a:pt x="660" y="42"/>
                    </a:lnTo>
                    <a:lnTo>
                      <a:pt x="660" y="42"/>
                    </a:lnTo>
                    <a:lnTo>
                      <a:pt x="659" y="1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1324" y="2588"/>
                <a:ext cx="87" cy="19"/>
              </a:xfrm>
              <a:custGeom>
                <a:avLst/>
                <a:gdLst>
                  <a:gd name="T0" fmla="*/ 315 w 348"/>
                  <a:gd name="T1" fmla="*/ 15 h 75"/>
                  <a:gd name="T2" fmla="*/ 326 w 348"/>
                  <a:gd name="T3" fmla="*/ 0 h 75"/>
                  <a:gd name="T4" fmla="*/ 303 w 348"/>
                  <a:gd name="T5" fmla="*/ 9 h 75"/>
                  <a:gd name="T6" fmla="*/ 281 w 348"/>
                  <a:gd name="T7" fmla="*/ 17 h 75"/>
                  <a:gd name="T8" fmla="*/ 261 w 348"/>
                  <a:gd name="T9" fmla="*/ 23 h 75"/>
                  <a:gd name="T10" fmla="*/ 240 w 348"/>
                  <a:gd name="T11" fmla="*/ 29 h 75"/>
                  <a:gd name="T12" fmla="*/ 221 w 348"/>
                  <a:gd name="T13" fmla="*/ 32 h 75"/>
                  <a:gd name="T14" fmla="*/ 203 w 348"/>
                  <a:gd name="T15" fmla="*/ 35 h 75"/>
                  <a:gd name="T16" fmla="*/ 184 w 348"/>
                  <a:gd name="T17" fmla="*/ 38 h 75"/>
                  <a:gd name="T18" fmla="*/ 165 w 348"/>
                  <a:gd name="T19" fmla="*/ 39 h 75"/>
                  <a:gd name="T20" fmla="*/ 127 w 348"/>
                  <a:gd name="T21" fmla="*/ 41 h 75"/>
                  <a:gd name="T22" fmla="*/ 87 w 348"/>
                  <a:gd name="T23" fmla="*/ 41 h 75"/>
                  <a:gd name="T24" fmla="*/ 45 w 348"/>
                  <a:gd name="T25" fmla="*/ 42 h 75"/>
                  <a:gd name="T26" fmla="*/ 0 w 348"/>
                  <a:gd name="T27" fmla="*/ 43 h 75"/>
                  <a:gd name="T28" fmla="*/ 1 w 348"/>
                  <a:gd name="T29" fmla="*/ 75 h 75"/>
                  <a:gd name="T30" fmla="*/ 46 w 348"/>
                  <a:gd name="T31" fmla="*/ 74 h 75"/>
                  <a:gd name="T32" fmla="*/ 88 w 348"/>
                  <a:gd name="T33" fmla="*/ 74 h 75"/>
                  <a:gd name="T34" fmla="*/ 128 w 348"/>
                  <a:gd name="T35" fmla="*/ 74 h 75"/>
                  <a:gd name="T36" fmla="*/ 167 w 348"/>
                  <a:gd name="T37" fmla="*/ 72 h 75"/>
                  <a:gd name="T38" fmla="*/ 187 w 348"/>
                  <a:gd name="T39" fmla="*/ 71 h 75"/>
                  <a:gd name="T40" fmla="*/ 207 w 348"/>
                  <a:gd name="T41" fmla="*/ 68 h 75"/>
                  <a:gd name="T42" fmla="*/ 227 w 348"/>
                  <a:gd name="T43" fmla="*/ 65 h 75"/>
                  <a:gd name="T44" fmla="*/ 248 w 348"/>
                  <a:gd name="T45" fmla="*/ 60 h 75"/>
                  <a:gd name="T46" fmla="*/ 270 w 348"/>
                  <a:gd name="T47" fmla="*/ 55 h 75"/>
                  <a:gd name="T48" fmla="*/ 291 w 348"/>
                  <a:gd name="T49" fmla="*/ 48 h 75"/>
                  <a:gd name="T50" fmla="*/ 314 w 348"/>
                  <a:gd name="T51" fmla="*/ 40 h 75"/>
                  <a:gd name="T52" fmla="*/ 338 w 348"/>
                  <a:gd name="T53" fmla="*/ 30 h 75"/>
                  <a:gd name="T54" fmla="*/ 348 w 348"/>
                  <a:gd name="T55" fmla="*/ 15 h 75"/>
                  <a:gd name="T56" fmla="*/ 338 w 348"/>
                  <a:gd name="T57" fmla="*/ 30 h 75"/>
                  <a:gd name="T58" fmla="*/ 348 w 348"/>
                  <a:gd name="T59" fmla="*/ 25 h 75"/>
                  <a:gd name="T60" fmla="*/ 348 w 348"/>
                  <a:gd name="T61" fmla="*/ 15 h 75"/>
                  <a:gd name="T62" fmla="*/ 315 w 348"/>
                  <a:gd name="T63" fmla="*/ 1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75">
                    <a:moveTo>
                      <a:pt x="315" y="15"/>
                    </a:moveTo>
                    <a:lnTo>
                      <a:pt x="326" y="0"/>
                    </a:lnTo>
                    <a:lnTo>
                      <a:pt x="303" y="9"/>
                    </a:lnTo>
                    <a:lnTo>
                      <a:pt x="281" y="17"/>
                    </a:lnTo>
                    <a:lnTo>
                      <a:pt x="261" y="23"/>
                    </a:lnTo>
                    <a:lnTo>
                      <a:pt x="240" y="29"/>
                    </a:lnTo>
                    <a:lnTo>
                      <a:pt x="221" y="32"/>
                    </a:lnTo>
                    <a:lnTo>
                      <a:pt x="203" y="35"/>
                    </a:lnTo>
                    <a:lnTo>
                      <a:pt x="184" y="38"/>
                    </a:lnTo>
                    <a:lnTo>
                      <a:pt x="165" y="39"/>
                    </a:lnTo>
                    <a:lnTo>
                      <a:pt x="127" y="41"/>
                    </a:lnTo>
                    <a:lnTo>
                      <a:pt x="87" y="41"/>
                    </a:lnTo>
                    <a:lnTo>
                      <a:pt x="45" y="42"/>
                    </a:lnTo>
                    <a:lnTo>
                      <a:pt x="0" y="43"/>
                    </a:lnTo>
                    <a:lnTo>
                      <a:pt x="1" y="75"/>
                    </a:lnTo>
                    <a:lnTo>
                      <a:pt x="46" y="74"/>
                    </a:lnTo>
                    <a:lnTo>
                      <a:pt x="88" y="74"/>
                    </a:lnTo>
                    <a:lnTo>
                      <a:pt x="128" y="74"/>
                    </a:lnTo>
                    <a:lnTo>
                      <a:pt x="167" y="72"/>
                    </a:lnTo>
                    <a:lnTo>
                      <a:pt x="187" y="71"/>
                    </a:lnTo>
                    <a:lnTo>
                      <a:pt x="207" y="68"/>
                    </a:lnTo>
                    <a:lnTo>
                      <a:pt x="227" y="65"/>
                    </a:lnTo>
                    <a:lnTo>
                      <a:pt x="248" y="60"/>
                    </a:lnTo>
                    <a:lnTo>
                      <a:pt x="270" y="55"/>
                    </a:lnTo>
                    <a:lnTo>
                      <a:pt x="291" y="48"/>
                    </a:lnTo>
                    <a:lnTo>
                      <a:pt x="314" y="40"/>
                    </a:lnTo>
                    <a:lnTo>
                      <a:pt x="338" y="30"/>
                    </a:lnTo>
                    <a:lnTo>
                      <a:pt x="348" y="15"/>
                    </a:lnTo>
                    <a:lnTo>
                      <a:pt x="338" y="30"/>
                    </a:lnTo>
                    <a:lnTo>
                      <a:pt x="348" y="25"/>
                    </a:lnTo>
                    <a:lnTo>
                      <a:pt x="348" y="15"/>
                    </a:lnTo>
                    <a:lnTo>
                      <a:pt x="315" y="1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1403" y="2578"/>
                <a:ext cx="8" cy="13"/>
              </a:xfrm>
              <a:custGeom>
                <a:avLst/>
                <a:gdLst>
                  <a:gd name="T0" fmla="*/ 13 w 33"/>
                  <a:gd name="T1" fmla="*/ 0 h 55"/>
                  <a:gd name="T2" fmla="*/ 0 w 33"/>
                  <a:gd name="T3" fmla="*/ 16 h 55"/>
                  <a:gd name="T4" fmla="*/ 0 w 33"/>
                  <a:gd name="T5" fmla="*/ 21 h 55"/>
                  <a:gd name="T6" fmla="*/ 0 w 33"/>
                  <a:gd name="T7" fmla="*/ 25 h 55"/>
                  <a:gd name="T8" fmla="*/ 0 w 33"/>
                  <a:gd name="T9" fmla="*/ 30 h 55"/>
                  <a:gd name="T10" fmla="*/ 0 w 33"/>
                  <a:gd name="T11" fmla="*/ 34 h 55"/>
                  <a:gd name="T12" fmla="*/ 0 w 33"/>
                  <a:gd name="T13" fmla="*/ 40 h 55"/>
                  <a:gd name="T14" fmla="*/ 0 w 33"/>
                  <a:gd name="T15" fmla="*/ 45 h 55"/>
                  <a:gd name="T16" fmla="*/ 0 w 33"/>
                  <a:gd name="T17" fmla="*/ 50 h 55"/>
                  <a:gd name="T18" fmla="*/ 0 w 33"/>
                  <a:gd name="T19" fmla="*/ 55 h 55"/>
                  <a:gd name="T20" fmla="*/ 33 w 33"/>
                  <a:gd name="T21" fmla="*/ 55 h 55"/>
                  <a:gd name="T22" fmla="*/ 33 w 33"/>
                  <a:gd name="T23" fmla="*/ 50 h 55"/>
                  <a:gd name="T24" fmla="*/ 33 w 33"/>
                  <a:gd name="T25" fmla="*/ 45 h 55"/>
                  <a:gd name="T26" fmla="*/ 33 w 33"/>
                  <a:gd name="T27" fmla="*/ 40 h 55"/>
                  <a:gd name="T28" fmla="*/ 33 w 33"/>
                  <a:gd name="T29" fmla="*/ 34 h 55"/>
                  <a:gd name="T30" fmla="*/ 33 w 33"/>
                  <a:gd name="T31" fmla="*/ 30 h 55"/>
                  <a:gd name="T32" fmla="*/ 33 w 33"/>
                  <a:gd name="T33" fmla="*/ 25 h 55"/>
                  <a:gd name="T34" fmla="*/ 33 w 33"/>
                  <a:gd name="T35" fmla="*/ 21 h 55"/>
                  <a:gd name="T36" fmla="*/ 33 w 33"/>
                  <a:gd name="T37" fmla="*/ 16 h 55"/>
                  <a:gd name="T38" fmla="*/ 21 w 33"/>
                  <a:gd name="T39" fmla="*/ 32 h 55"/>
                  <a:gd name="T40" fmla="*/ 13 w 33"/>
                  <a:gd name="T41" fmla="*/ 0 h 55"/>
                  <a:gd name="T42" fmla="*/ 0 w 33"/>
                  <a:gd name="T43" fmla="*/ 4 h 55"/>
                  <a:gd name="T44" fmla="*/ 0 w 33"/>
                  <a:gd name="T45" fmla="*/ 16 h 55"/>
                  <a:gd name="T46" fmla="*/ 13 w 33"/>
                  <a:gd name="T4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5">
                    <a:moveTo>
                      <a:pt x="13" y="0"/>
                    </a:move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33" y="55"/>
                    </a:lnTo>
                    <a:lnTo>
                      <a:pt x="33" y="50"/>
                    </a:lnTo>
                    <a:lnTo>
                      <a:pt x="33" y="45"/>
                    </a:lnTo>
                    <a:lnTo>
                      <a:pt x="33" y="40"/>
                    </a:lnTo>
                    <a:lnTo>
                      <a:pt x="33" y="34"/>
                    </a:lnTo>
                    <a:lnTo>
                      <a:pt x="33" y="30"/>
                    </a:lnTo>
                    <a:lnTo>
                      <a:pt x="33" y="25"/>
                    </a:lnTo>
                    <a:lnTo>
                      <a:pt x="33" y="21"/>
                    </a:lnTo>
                    <a:lnTo>
                      <a:pt x="33" y="16"/>
                    </a:lnTo>
                    <a:lnTo>
                      <a:pt x="21" y="3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1406" y="2574"/>
                <a:ext cx="23" cy="12"/>
              </a:xfrm>
              <a:custGeom>
                <a:avLst/>
                <a:gdLst>
                  <a:gd name="T0" fmla="*/ 59 w 91"/>
                  <a:gd name="T1" fmla="*/ 15 h 47"/>
                  <a:gd name="T2" fmla="*/ 71 w 91"/>
                  <a:gd name="T3" fmla="*/ 0 h 47"/>
                  <a:gd name="T4" fmla="*/ 62 w 91"/>
                  <a:gd name="T5" fmla="*/ 2 h 47"/>
                  <a:gd name="T6" fmla="*/ 53 w 91"/>
                  <a:gd name="T7" fmla="*/ 4 h 47"/>
                  <a:gd name="T8" fmla="*/ 44 w 91"/>
                  <a:gd name="T9" fmla="*/ 5 h 47"/>
                  <a:gd name="T10" fmla="*/ 35 w 91"/>
                  <a:gd name="T11" fmla="*/ 7 h 47"/>
                  <a:gd name="T12" fmla="*/ 26 w 91"/>
                  <a:gd name="T13" fmla="*/ 10 h 47"/>
                  <a:gd name="T14" fmla="*/ 17 w 91"/>
                  <a:gd name="T15" fmla="*/ 12 h 47"/>
                  <a:gd name="T16" fmla="*/ 8 w 91"/>
                  <a:gd name="T17" fmla="*/ 14 h 47"/>
                  <a:gd name="T18" fmla="*/ 0 w 91"/>
                  <a:gd name="T19" fmla="*/ 15 h 47"/>
                  <a:gd name="T20" fmla="*/ 8 w 91"/>
                  <a:gd name="T21" fmla="*/ 47 h 47"/>
                  <a:gd name="T22" fmla="*/ 16 w 91"/>
                  <a:gd name="T23" fmla="*/ 45 h 47"/>
                  <a:gd name="T24" fmla="*/ 24 w 91"/>
                  <a:gd name="T25" fmla="*/ 44 h 47"/>
                  <a:gd name="T26" fmla="*/ 33 w 91"/>
                  <a:gd name="T27" fmla="*/ 42 h 47"/>
                  <a:gd name="T28" fmla="*/ 42 w 91"/>
                  <a:gd name="T29" fmla="*/ 39 h 47"/>
                  <a:gd name="T30" fmla="*/ 51 w 91"/>
                  <a:gd name="T31" fmla="*/ 37 h 47"/>
                  <a:gd name="T32" fmla="*/ 60 w 91"/>
                  <a:gd name="T33" fmla="*/ 36 h 47"/>
                  <a:gd name="T34" fmla="*/ 69 w 91"/>
                  <a:gd name="T35" fmla="*/ 34 h 47"/>
                  <a:gd name="T36" fmla="*/ 78 w 91"/>
                  <a:gd name="T37" fmla="*/ 31 h 47"/>
                  <a:gd name="T38" fmla="*/ 91 w 91"/>
                  <a:gd name="T39" fmla="*/ 15 h 47"/>
                  <a:gd name="T40" fmla="*/ 78 w 91"/>
                  <a:gd name="T41" fmla="*/ 31 h 47"/>
                  <a:gd name="T42" fmla="*/ 91 w 91"/>
                  <a:gd name="T43" fmla="*/ 28 h 47"/>
                  <a:gd name="T44" fmla="*/ 91 w 91"/>
                  <a:gd name="T45" fmla="*/ 15 h 47"/>
                  <a:gd name="T46" fmla="*/ 59 w 91"/>
                  <a:gd name="T47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47">
                    <a:moveTo>
                      <a:pt x="59" y="15"/>
                    </a:moveTo>
                    <a:lnTo>
                      <a:pt x="71" y="0"/>
                    </a:lnTo>
                    <a:lnTo>
                      <a:pt x="62" y="2"/>
                    </a:lnTo>
                    <a:lnTo>
                      <a:pt x="53" y="4"/>
                    </a:lnTo>
                    <a:lnTo>
                      <a:pt x="44" y="5"/>
                    </a:lnTo>
                    <a:lnTo>
                      <a:pt x="35" y="7"/>
                    </a:lnTo>
                    <a:lnTo>
                      <a:pt x="26" y="10"/>
                    </a:lnTo>
                    <a:lnTo>
                      <a:pt x="17" y="12"/>
                    </a:lnTo>
                    <a:lnTo>
                      <a:pt x="8" y="14"/>
                    </a:lnTo>
                    <a:lnTo>
                      <a:pt x="0" y="15"/>
                    </a:lnTo>
                    <a:lnTo>
                      <a:pt x="8" y="47"/>
                    </a:lnTo>
                    <a:lnTo>
                      <a:pt x="16" y="45"/>
                    </a:lnTo>
                    <a:lnTo>
                      <a:pt x="24" y="44"/>
                    </a:lnTo>
                    <a:lnTo>
                      <a:pt x="33" y="42"/>
                    </a:lnTo>
                    <a:lnTo>
                      <a:pt x="42" y="39"/>
                    </a:lnTo>
                    <a:lnTo>
                      <a:pt x="51" y="37"/>
                    </a:lnTo>
                    <a:lnTo>
                      <a:pt x="60" y="36"/>
                    </a:lnTo>
                    <a:lnTo>
                      <a:pt x="69" y="34"/>
                    </a:lnTo>
                    <a:lnTo>
                      <a:pt x="78" y="31"/>
                    </a:lnTo>
                    <a:lnTo>
                      <a:pt x="91" y="15"/>
                    </a:lnTo>
                    <a:lnTo>
                      <a:pt x="78" y="31"/>
                    </a:lnTo>
                    <a:lnTo>
                      <a:pt x="91" y="28"/>
                    </a:lnTo>
                    <a:lnTo>
                      <a:pt x="91" y="15"/>
                    </a:lnTo>
                    <a:lnTo>
                      <a:pt x="59" y="1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1421" y="2565"/>
                <a:ext cx="8" cy="13"/>
              </a:xfrm>
              <a:custGeom>
                <a:avLst/>
                <a:gdLst>
                  <a:gd name="T0" fmla="*/ 8 w 32"/>
                  <a:gd name="T1" fmla="*/ 0 h 53"/>
                  <a:gd name="T2" fmla="*/ 0 w 32"/>
                  <a:gd name="T3" fmla="*/ 15 h 53"/>
                  <a:gd name="T4" fmla="*/ 0 w 32"/>
                  <a:gd name="T5" fmla="*/ 19 h 53"/>
                  <a:gd name="T6" fmla="*/ 0 w 32"/>
                  <a:gd name="T7" fmla="*/ 24 h 53"/>
                  <a:gd name="T8" fmla="*/ 0 w 32"/>
                  <a:gd name="T9" fmla="*/ 28 h 53"/>
                  <a:gd name="T10" fmla="*/ 0 w 32"/>
                  <a:gd name="T11" fmla="*/ 33 h 53"/>
                  <a:gd name="T12" fmla="*/ 0 w 32"/>
                  <a:gd name="T13" fmla="*/ 38 h 53"/>
                  <a:gd name="T14" fmla="*/ 0 w 32"/>
                  <a:gd name="T15" fmla="*/ 43 h 53"/>
                  <a:gd name="T16" fmla="*/ 0 w 32"/>
                  <a:gd name="T17" fmla="*/ 48 h 53"/>
                  <a:gd name="T18" fmla="*/ 0 w 32"/>
                  <a:gd name="T19" fmla="*/ 53 h 53"/>
                  <a:gd name="T20" fmla="*/ 32 w 32"/>
                  <a:gd name="T21" fmla="*/ 53 h 53"/>
                  <a:gd name="T22" fmla="*/ 32 w 32"/>
                  <a:gd name="T23" fmla="*/ 48 h 53"/>
                  <a:gd name="T24" fmla="*/ 32 w 32"/>
                  <a:gd name="T25" fmla="*/ 43 h 53"/>
                  <a:gd name="T26" fmla="*/ 32 w 32"/>
                  <a:gd name="T27" fmla="*/ 38 h 53"/>
                  <a:gd name="T28" fmla="*/ 32 w 32"/>
                  <a:gd name="T29" fmla="*/ 33 h 53"/>
                  <a:gd name="T30" fmla="*/ 32 w 32"/>
                  <a:gd name="T31" fmla="*/ 28 h 53"/>
                  <a:gd name="T32" fmla="*/ 32 w 32"/>
                  <a:gd name="T33" fmla="*/ 24 h 53"/>
                  <a:gd name="T34" fmla="*/ 32 w 32"/>
                  <a:gd name="T35" fmla="*/ 19 h 53"/>
                  <a:gd name="T36" fmla="*/ 32 w 32"/>
                  <a:gd name="T37" fmla="*/ 15 h 53"/>
                  <a:gd name="T38" fmla="*/ 24 w 32"/>
                  <a:gd name="T39" fmla="*/ 30 h 53"/>
                  <a:gd name="T40" fmla="*/ 8 w 32"/>
                  <a:gd name="T41" fmla="*/ 0 h 53"/>
                  <a:gd name="T42" fmla="*/ 0 w 32"/>
                  <a:gd name="T43" fmla="*/ 6 h 53"/>
                  <a:gd name="T44" fmla="*/ 0 w 32"/>
                  <a:gd name="T45" fmla="*/ 15 h 53"/>
                  <a:gd name="T46" fmla="*/ 8 w 32"/>
                  <a:gd name="T4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53">
                    <a:moveTo>
                      <a:pt x="8" y="0"/>
                    </a:moveTo>
                    <a:lnTo>
                      <a:pt x="0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32" y="53"/>
                    </a:lnTo>
                    <a:lnTo>
                      <a:pt x="32" y="48"/>
                    </a:lnTo>
                    <a:lnTo>
                      <a:pt x="32" y="43"/>
                    </a:lnTo>
                    <a:lnTo>
                      <a:pt x="32" y="38"/>
                    </a:lnTo>
                    <a:lnTo>
                      <a:pt x="32" y="33"/>
                    </a:lnTo>
                    <a:lnTo>
                      <a:pt x="32" y="28"/>
                    </a:lnTo>
                    <a:lnTo>
                      <a:pt x="32" y="24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24" y="3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1423" y="2528"/>
                <a:ext cx="84" cy="44"/>
              </a:xfrm>
              <a:custGeom>
                <a:avLst/>
                <a:gdLst>
                  <a:gd name="T0" fmla="*/ 303 w 336"/>
                  <a:gd name="T1" fmla="*/ 15 h 176"/>
                  <a:gd name="T2" fmla="*/ 318 w 336"/>
                  <a:gd name="T3" fmla="*/ 0 h 176"/>
                  <a:gd name="T4" fmla="*/ 299 w 336"/>
                  <a:gd name="T5" fmla="*/ 3 h 176"/>
                  <a:gd name="T6" fmla="*/ 279 w 336"/>
                  <a:gd name="T7" fmla="*/ 8 h 176"/>
                  <a:gd name="T8" fmla="*/ 259 w 336"/>
                  <a:gd name="T9" fmla="*/ 14 h 176"/>
                  <a:gd name="T10" fmla="*/ 233 w 336"/>
                  <a:gd name="T11" fmla="*/ 26 h 176"/>
                  <a:gd name="T12" fmla="*/ 197 w 336"/>
                  <a:gd name="T13" fmla="*/ 43 h 176"/>
                  <a:gd name="T14" fmla="*/ 150 w 336"/>
                  <a:gd name="T15" fmla="*/ 68 h 176"/>
                  <a:gd name="T16" fmla="*/ 85 w 336"/>
                  <a:gd name="T17" fmla="*/ 102 h 176"/>
                  <a:gd name="T18" fmla="*/ 0 w 336"/>
                  <a:gd name="T19" fmla="*/ 146 h 176"/>
                  <a:gd name="T20" fmla="*/ 16 w 336"/>
                  <a:gd name="T21" fmla="*/ 176 h 176"/>
                  <a:gd name="T22" fmla="*/ 100 w 336"/>
                  <a:gd name="T23" fmla="*/ 130 h 176"/>
                  <a:gd name="T24" fmla="*/ 165 w 336"/>
                  <a:gd name="T25" fmla="*/ 96 h 176"/>
                  <a:gd name="T26" fmla="*/ 212 w 336"/>
                  <a:gd name="T27" fmla="*/ 72 h 176"/>
                  <a:gd name="T28" fmla="*/ 246 w 336"/>
                  <a:gd name="T29" fmla="*/ 55 h 176"/>
                  <a:gd name="T30" fmla="*/ 270 w 336"/>
                  <a:gd name="T31" fmla="*/ 45 h 176"/>
                  <a:gd name="T32" fmla="*/ 288 w 336"/>
                  <a:gd name="T33" fmla="*/ 38 h 176"/>
                  <a:gd name="T34" fmla="*/ 304 w 336"/>
                  <a:gd name="T35" fmla="*/ 35 h 176"/>
                  <a:gd name="T36" fmla="*/ 322 w 336"/>
                  <a:gd name="T37" fmla="*/ 32 h 176"/>
                  <a:gd name="T38" fmla="*/ 336 w 336"/>
                  <a:gd name="T39" fmla="*/ 15 h 176"/>
                  <a:gd name="T40" fmla="*/ 322 w 336"/>
                  <a:gd name="T41" fmla="*/ 32 h 176"/>
                  <a:gd name="T42" fmla="*/ 336 w 336"/>
                  <a:gd name="T43" fmla="*/ 30 h 176"/>
                  <a:gd name="T44" fmla="*/ 336 w 336"/>
                  <a:gd name="T45" fmla="*/ 15 h 176"/>
                  <a:gd name="T46" fmla="*/ 303 w 336"/>
                  <a:gd name="T47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6" h="176">
                    <a:moveTo>
                      <a:pt x="303" y="15"/>
                    </a:moveTo>
                    <a:lnTo>
                      <a:pt x="318" y="0"/>
                    </a:lnTo>
                    <a:lnTo>
                      <a:pt x="299" y="3"/>
                    </a:lnTo>
                    <a:lnTo>
                      <a:pt x="279" y="8"/>
                    </a:lnTo>
                    <a:lnTo>
                      <a:pt x="259" y="14"/>
                    </a:lnTo>
                    <a:lnTo>
                      <a:pt x="233" y="26"/>
                    </a:lnTo>
                    <a:lnTo>
                      <a:pt x="197" y="43"/>
                    </a:lnTo>
                    <a:lnTo>
                      <a:pt x="150" y="68"/>
                    </a:lnTo>
                    <a:lnTo>
                      <a:pt x="85" y="102"/>
                    </a:lnTo>
                    <a:lnTo>
                      <a:pt x="0" y="146"/>
                    </a:lnTo>
                    <a:lnTo>
                      <a:pt x="16" y="176"/>
                    </a:lnTo>
                    <a:lnTo>
                      <a:pt x="100" y="130"/>
                    </a:lnTo>
                    <a:lnTo>
                      <a:pt x="165" y="96"/>
                    </a:lnTo>
                    <a:lnTo>
                      <a:pt x="212" y="72"/>
                    </a:lnTo>
                    <a:lnTo>
                      <a:pt x="246" y="55"/>
                    </a:lnTo>
                    <a:lnTo>
                      <a:pt x="270" y="45"/>
                    </a:lnTo>
                    <a:lnTo>
                      <a:pt x="288" y="38"/>
                    </a:lnTo>
                    <a:lnTo>
                      <a:pt x="304" y="35"/>
                    </a:lnTo>
                    <a:lnTo>
                      <a:pt x="322" y="32"/>
                    </a:lnTo>
                    <a:lnTo>
                      <a:pt x="336" y="15"/>
                    </a:lnTo>
                    <a:lnTo>
                      <a:pt x="322" y="32"/>
                    </a:lnTo>
                    <a:lnTo>
                      <a:pt x="336" y="30"/>
                    </a:lnTo>
                    <a:lnTo>
                      <a:pt x="336" y="15"/>
                    </a:lnTo>
                    <a:lnTo>
                      <a:pt x="303" y="1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1499" y="2518"/>
                <a:ext cx="8" cy="14"/>
              </a:xfrm>
              <a:custGeom>
                <a:avLst/>
                <a:gdLst>
                  <a:gd name="T0" fmla="*/ 17 w 33"/>
                  <a:gd name="T1" fmla="*/ 0 h 54"/>
                  <a:gd name="T2" fmla="*/ 0 w 33"/>
                  <a:gd name="T3" fmla="*/ 17 h 54"/>
                  <a:gd name="T4" fmla="*/ 0 w 33"/>
                  <a:gd name="T5" fmla="*/ 20 h 54"/>
                  <a:gd name="T6" fmla="*/ 0 w 33"/>
                  <a:gd name="T7" fmla="*/ 25 h 54"/>
                  <a:gd name="T8" fmla="*/ 0 w 33"/>
                  <a:gd name="T9" fmla="*/ 29 h 54"/>
                  <a:gd name="T10" fmla="*/ 0 w 33"/>
                  <a:gd name="T11" fmla="*/ 35 h 54"/>
                  <a:gd name="T12" fmla="*/ 0 w 33"/>
                  <a:gd name="T13" fmla="*/ 40 h 54"/>
                  <a:gd name="T14" fmla="*/ 0 w 33"/>
                  <a:gd name="T15" fmla="*/ 44 h 54"/>
                  <a:gd name="T16" fmla="*/ 0 w 33"/>
                  <a:gd name="T17" fmla="*/ 50 h 54"/>
                  <a:gd name="T18" fmla="*/ 0 w 33"/>
                  <a:gd name="T19" fmla="*/ 54 h 54"/>
                  <a:gd name="T20" fmla="*/ 33 w 33"/>
                  <a:gd name="T21" fmla="*/ 54 h 54"/>
                  <a:gd name="T22" fmla="*/ 33 w 33"/>
                  <a:gd name="T23" fmla="*/ 50 h 54"/>
                  <a:gd name="T24" fmla="*/ 33 w 33"/>
                  <a:gd name="T25" fmla="*/ 44 h 54"/>
                  <a:gd name="T26" fmla="*/ 33 w 33"/>
                  <a:gd name="T27" fmla="*/ 40 h 54"/>
                  <a:gd name="T28" fmla="*/ 33 w 33"/>
                  <a:gd name="T29" fmla="*/ 35 h 54"/>
                  <a:gd name="T30" fmla="*/ 33 w 33"/>
                  <a:gd name="T31" fmla="*/ 29 h 54"/>
                  <a:gd name="T32" fmla="*/ 33 w 33"/>
                  <a:gd name="T33" fmla="*/ 25 h 54"/>
                  <a:gd name="T34" fmla="*/ 33 w 33"/>
                  <a:gd name="T35" fmla="*/ 20 h 54"/>
                  <a:gd name="T36" fmla="*/ 33 w 33"/>
                  <a:gd name="T37" fmla="*/ 17 h 54"/>
                  <a:gd name="T38" fmla="*/ 17 w 33"/>
                  <a:gd name="T39" fmla="*/ 33 h 54"/>
                  <a:gd name="T40" fmla="*/ 17 w 33"/>
                  <a:gd name="T41" fmla="*/ 0 h 54"/>
                  <a:gd name="T42" fmla="*/ 0 w 33"/>
                  <a:gd name="T43" fmla="*/ 0 h 54"/>
                  <a:gd name="T44" fmla="*/ 0 w 33"/>
                  <a:gd name="T45" fmla="*/ 17 h 54"/>
                  <a:gd name="T46" fmla="*/ 17 w 33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4">
                    <a:moveTo>
                      <a:pt x="17" y="0"/>
                    </a:moveTo>
                    <a:lnTo>
                      <a:pt x="0" y="17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3" y="35"/>
                    </a:lnTo>
                    <a:lnTo>
                      <a:pt x="33" y="29"/>
                    </a:lnTo>
                    <a:lnTo>
                      <a:pt x="33" y="25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17" y="3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1503" y="2518"/>
                <a:ext cx="17" cy="8"/>
              </a:xfrm>
              <a:custGeom>
                <a:avLst/>
                <a:gdLst>
                  <a:gd name="T0" fmla="*/ 41 w 68"/>
                  <a:gd name="T1" fmla="*/ 8 h 33"/>
                  <a:gd name="T2" fmla="*/ 55 w 68"/>
                  <a:gd name="T3" fmla="*/ 0 h 33"/>
                  <a:gd name="T4" fmla="*/ 47 w 68"/>
                  <a:gd name="T5" fmla="*/ 0 h 33"/>
                  <a:gd name="T6" fmla="*/ 40 w 68"/>
                  <a:gd name="T7" fmla="*/ 0 h 33"/>
                  <a:gd name="T8" fmla="*/ 33 w 68"/>
                  <a:gd name="T9" fmla="*/ 0 h 33"/>
                  <a:gd name="T10" fmla="*/ 26 w 68"/>
                  <a:gd name="T11" fmla="*/ 0 h 33"/>
                  <a:gd name="T12" fmla="*/ 19 w 68"/>
                  <a:gd name="T13" fmla="*/ 0 h 33"/>
                  <a:gd name="T14" fmla="*/ 13 w 68"/>
                  <a:gd name="T15" fmla="*/ 0 h 33"/>
                  <a:gd name="T16" fmla="*/ 6 w 68"/>
                  <a:gd name="T17" fmla="*/ 0 h 33"/>
                  <a:gd name="T18" fmla="*/ 0 w 68"/>
                  <a:gd name="T19" fmla="*/ 0 h 33"/>
                  <a:gd name="T20" fmla="*/ 0 w 68"/>
                  <a:gd name="T21" fmla="*/ 33 h 33"/>
                  <a:gd name="T22" fmla="*/ 6 w 68"/>
                  <a:gd name="T23" fmla="*/ 33 h 33"/>
                  <a:gd name="T24" fmla="*/ 13 w 68"/>
                  <a:gd name="T25" fmla="*/ 33 h 33"/>
                  <a:gd name="T26" fmla="*/ 19 w 68"/>
                  <a:gd name="T27" fmla="*/ 33 h 33"/>
                  <a:gd name="T28" fmla="*/ 26 w 68"/>
                  <a:gd name="T29" fmla="*/ 33 h 33"/>
                  <a:gd name="T30" fmla="*/ 33 w 68"/>
                  <a:gd name="T31" fmla="*/ 33 h 33"/>
                  <a:gd name="T32" fmla="*/ 40 w 68"/>
                  <a:gd name="T33" fmla="*/ 33 h 33"/>
                  <a:gd name="T34" fmla="*/ 47 w 68"/>
                  <a:gd name="T35" fmla="*/ 33 h 33"/>
                  <a:gd name="T36" fmla="*/ 55 w 68"/>
                  <a:gd name="T37" fmla="*/ 33 h 33"/>
                  <a:gd name="T38" fmla="*/ 68 w 68"/>
                  <a:gd name="T39" fmla="*/ 26 h 33"/>
                  <a:gd name="T40" fmla="*/ 55 w 68"/>
                  <a:gd name="T41" fmla="*/ 33 h 33"/>
                  <a:gd name="T42" fmla="*/ 63 w 68"/>
                  <a:gd name="T43" fmla="*/ 33 h 33"/>
                  <a:gd name="T44" fmla="*/ 68 w 68"/>
                  <a:gd name="T45" fmla="*/ 26 h 33"/>
                  <a:gd name="T46" fmla="*/ 41 w 68"/>
                  <a:gd name="T4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33">
                    <a:moveTo>
                      <a:pt x="41" y="8"/>
                    </a:moveTo>
                    <a:lnTo>
                      <a:pt x="55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13" y="33"/>
                    </a:lnTo>
                    <a:lnTo>
                      <a:pt x="19" y="33"/>
                    </a:lnTo>
                    <a:lnTo>
                      <a:pt x="26" y="33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47" y="33"/>
                    </a:lnTo>
                    <a:lnTo>
                      <a:pt x="55" y="33"/>
                    </a:lnTo>
                    <a:lnTo>
                      <a:pt x="68" y="26"/>
                    </a:lnTo>
                    <a:lnTo>
                      <a:pt x="55" y="33"/>
                    </a:lnTo>
                    <a:lnTo>
                      <a:pt x="63" y="33"/>
                    </a:lnTo>
                    <a:lnTo>
                      <a:pt x="68" y="26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1513" y="2477"/>
                <a:ext cx="53" cy="48"/>
              </a:xfrm>
              <a:custGeom>
                <a:avLst/>
                <a:gdLst>
                  <a:gd name="T0" fmla="*/ 181 w 212"/>
                  <a:gd name="T1" fmla="*/ 15 h 190"/>
                  <a:gd name="T2" fmla="*/ 194 w 212"/>
                  <a:gd name="T3" fmla="*/ 0 h 190"/>
                  <a:gd name="T4" fmla="*/ 178 w 212"/>
                  <a:gd name="T5" fmla="*/ 4 h 190"/>
                  <a:gd name="T6" fmla="*/ 161 w 212"/>
                  <a:gd name="T7" fmla="*/ 8 h 190"/>
                  <a:gd name="T8" fmla="*/ 147 w 212"/>
                  <a:gd name="T9" fmla="*/ 15 h 190"/>
                  <a:gd name="T10" fmla="*/ 132 w 212"/>
                  <a:gd name="T11" fmla="*/ 23 h 190"/>
                  <a:gd name="T12" fmla="*/ 118 w 212"/>
                  <a:gd name="T13" fmla="*/ 32 h 190"/>
                  <a:gd name="T14" fmla="*/ 106 w 212"/>
                  <a:gd name="T15" fmla="*/ 42 h 190"/>
                  <a:gd name="T16" fmla="*/ 93 w 212"/>
                  <a:gd name="T17" fmla="*/ 53 h 190"/>
                  <a:gd name="T18" fmla="*/ 81 w 212"/>
                  <a:gd name="T19" fmla="*/ 65 h 190"/>
                  <a:gd name="T20" fmla="*/ 59 w 212"/>
                  <a:gd name="T21" fmla="*/ 90 h 190"/>
                  <a:gd name="T22" fmla="*/ 39 w 212"/>
                  <a:gd name="T23" fmla="*/ 117 h 190"/>
                  <a:gd name="T24" fmla="*/ 18 w 212"/>
                  <a:gd name="T25" fmla="*/ 145 h 190"/>
                  <a:gd name="T26" fmla="*/ 0 w 212"/>
                  <a:gd name="T27" fmla="*/ 172 h 190"/>
                  <a:gd name="T28" fmla="*/ 27 w 212"/>
                  <a:gd name="T29" fmla="*/ 190 h 190"/>
                  <a:gd name="T30" fmla="*/ 45 w 212"/>
                  <a:gd name="T31" fmla="*/ 163 h 190"/>
                  <a:gd name="T32" fmla="*/ 65 w 212"/>
                  <a:gd name="T33" fmla="*/ 137 h 190"/>
                  <a:gd name="T34" fmla="*/ 84 w 212"/>
                  <a:gd name="T35" fmla="*/ 111 h 190"/>
                  <a:gd name="T36" fmla="*/ 105 w 212"/>
                  <a:gd name="T37" fmla="*/ 87 h 190"/>
                  <a:gd name="T38" fmla="*/ 115 w 212"/>
                  <a:gd name="T39" fmla="*/ 77 h 190"/>
                  <a:gd name="T40" fmla="*/ 126 w 212"/>
                  <a:gd name="T41" fmla="*/ 67 h 190"/>
                  <a:gd name="T42" fmla="*/ 137 w 212"/>
                  <a:gd name="T43" fmla="*/ 58 h 190"/>
                  <a:gd name="T44" fmla="*/ 149 w 212"/>
                  <a:gd name="T45" fmla="*/ 50 h 190"/>
                  <a:gd name="T46" fmla="*/ 160 w 212"/>
                  <a:gd name="T47" fmla="*/ 45 h 190"/>
                  <a:gd name="T48" fmla="*/ 173 w 212"/>
                  <a:gd name="T49" fmla="*/ 39 h 190"/>
                  <a:gd name="T50" fmla="*/ 185 w 212"/>
                  <a:gd name="T51" fmla="*/ 36 h 190"/>
                  <a:gd name="T52" fmla="*/ 199 w 212"/>
                  <a:gd name="T53" fmla="*/ 32 h 190"/>
                  <a:gd name="T54" fmla="*/ 212 w 212"/>
                  <a:gd name="T55" fmla="*/ 17 h 190"/>
                  <a:gd name="T56" fmla="*/ 199 w 212"/>
                  <a:gd name="T57" fmla="*/ 32 h 190"/>
                  <a:gd name="T58" fmla="*/ 211 w 212"/>
                  <a:gd name="T59" fmla="*/ 31 h 190"/>
                  <a:gd name="T60" fmla="*/ 212 w 212"/>
                  <a:gd name="T61" fmla="*/ 17 h 190"/>
                  <a:gd name="T62" fmla="*/ 181 w 212"/>
                  <a:gd name="T63" fmla="*/ 1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" h="190">
                    <a:moveTo>
                      <a:pt x="181" y="15"/>
                    </a:moveTo>
                    <a:lnTo>
                      <a:pt x="194" y="0"/>
                    </a:lnTo>
                    <a:lnTo>
                      <a:pt x="178" y="4"/>
                    </a:lnTo>
                    <a:lnTo>
                      <a:pt x="161" y="8"/>
                    </a:lnTo>
                    <a:lnTo>
                      <a:pt x="147" y="15"/>
                    </a:lnTo>
                    <a:lnTo>
                      <a:pt x="132" y="23"/>
                    </a:lnTo>
                    <a:lnTo>
                      <a:pt x="118" y="32"/>
                    </a:lnTo>
                    <a:lnTo>
                      <a:pt x="106" y="42"/>
                    </a:lnTo>
                    <a:lnTo>
                      <a:pt x="93" y="53"/>
                    </a:lnTo>
                    <a:lnTo>
                      <a:pt x="81" y="65"/>
                    </a:lnTo>
                    <a:lnTo>
                      <a:pt x="59" y="90"/>
                    </a:lnTo>
                    <a:lnTo>
                      <a:pt x="39" y="117"/>
                    </a:lnTo>
                    <a:lnTo>
                      <a:pt x="18" y="145"/>
                    </a:lnTo>
                    <a:lnTo>
                      <a:pt x="0" y="172"/>
                    </a:lnTo>
                    <a:lnTo>
                      <a:pt x="27" y="190"/>
                    </a:lnTo>
                    <a:lnTo>
                      <a:pt x="45" y="163"/>
                    </a:lnTo>
                    <a:lnTo>
                      <a:pt x="65" y="137"/>
                    </a:lnTo>
                    <a:lnTo>
                      <a:pt x="84" y="111"/>
                    </a:lnTo>
                    <a:lnTo>
                      <a:pt x="105" y="87"/>
                    </a:lnTo>
                    <a:lnTo>
                      <a:pt x="115" y="77"/>
                    </a:lnTo>
                    <a:lnTo>
                      <a:pt x="126" y="67"/>
                    </a:lnTo>
                    <a:lnTo>
                      <a:pt x="137" y="58"/>
                    </a:lnTo>
                    <a:lnTo>
                      <a:pt x="149" y="50"/>
                    </a:lnTo>
                    <a:lnTo>
                      <a:pt x="160" y="45"/>
                    </a:lnTo>
                    <a:lnTo>
                      <a:pt x="173" y="39"/>
                    </a:lnTo>
                    <a:lnTo>
                      <a:pt x="185" y="36"/>
                    </a:lnTo>
                    <a:lnTo>
                      <a:pt x="199" y="32"/>
                    </a:lnTo>
                    <a:lnTo>
                      <a:pt x="212" y="17"/>
                    </a:lnTo>
                    <a:lnTo>
                      <a:pt x="199" y="32"/>
                    </a:lnTo>
                    <a:lnTo>
                      <a:pt x="211" y="31"/>
                    </a:lnTo>
                    <a:lnTo>
                      <a:pt x="212" y="17"/>
                    </a:lnTo>
                    <a:lnTo>
                      <a:pt x="181" y="1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1558" y="2377"/>
                <a:ext cx="35" cy="105"/>
              </a:xfrm>
              <a:custGeom>
                <a:avLst/>
                <a:gdLst>
                  <a:gd name="T0" fmla="*/ 126 w 139"/>
                  <a:gd name="T1" fmla="*/ 0 h 419"/>
                  <a:gd name="T2" fmla="*/ 111 w 139"/>
                  <a:gd name="T3" fmla="*/ 9 h 419"/>
                  <a:gd name="T4" fmla="*/ 86 w 139"/>
                  <a:gd name="T5" fmla="*/ 62 h 419"/>
                  <a:gd name="T6" fmla="*/ 65 w 139"/>
                  <a:gd name="T7" fmla="*/ 108 h 419"/>
                  <a:gd name="T8" fmla="*/ 56 w 139"/>
                  <a:gd name="T9" fmla="*/ 132 h 419"/>
                  <a:gd name="T10" fmla="*/ 48 w 139"/>
                  <a:gd name="T11" fmla="*/ 155 h 419"/>
                  <a:gd name="T12" fmla="*/ 40 w 139"/>
                  <a:gd name="T13" fmla="*/ 178 h 419"/>
                  <a:gd name="T14" fmla="*/ 34 w 139"/>
                  <a:gd name="T15" fmla="*/ 200 h 419"/>
                  <a:gd name="T16" fmla="*/ 28 w 139"/>
                  <a:gd name="T17" fmla="*/ 223 h 419"/>
                  <a:gd name="T18" fmla="*/ 22 w 139"/>
                  <a:gd name="T19" fmla="*/ 247 h 419"/>
                  <a:gd name="T20" fmla="*/ 18 w 139"/>
                  <a:gd name="T21" fmla="*/ 272 h 419"/>
                  <a:gd name="T22" fmla="*/ 13 w 139"/>
                  <a:gd name="T23" fmla="*/ 298 h 419"/>
                  <a:gd name="T24" fmla="*/ 6 w 139"/>
                  <a:gd name="T25" fmla="*/ 354 h 419"/>
                  <a:gd name="T26" fmla="*/ 0 w 139"/>
                  <a:gd name="T27" fmla="*/ 417 h 419"/>
                  <a:gd name="T28" fmla="*/ 31 w 139"/>
                  <a:gd name="T29" fmla="*/ 419 h 419"/>
                  <a:gd name="T30" fmla="*/ 38 w 139"/>
                  <a:gd name="T31" fmla="*/ 357 h 419"/>
                  <a:gd name="T32" fmla="*/ 46 w 139"/>
                  <a:gd name="T33" fmla="*/ 302 h 419"/>
                  <a:gd name="T34" fmla="*/ 50 w 139"/>
                  <a:gd name="T35" fmla="*/ 277 h 419"/>
                  <a:gd name="T36" fmla="*/ 55 w 139"/>
                  <a:gd name="T37" fmla="*/ 254 h 419"/>
                  <a:gd name="T38" fmla="*/ 60 w 139"/>
                  <a:gd name="T39" fmla="*/ 231 h 419"/>
                  <a:gd name="T40" fmla="*/ 65 w 139"/>
                  <a:gd name="T41" fmla="*/ 208 h 419"/>
                  <a:gd name="T42" fmla="*/ 72 w 139"/>
                  <a:gd name="T43" fmla="*/ 187 h 419"/>
                  <a:gd name="T44" fmla="*/ 79 w 139"/>
                  <a:gd name="T45" fmla="*/ 165 h 419"/>
                  <a:gd name="T46" fmla="*/ 87 w 139"/>
                  <a:gd name="T47" fmla="*/ 143 h 419"/>
                  <a:gd name="T48" fmla="*/ 95 w 139"/>
                  <a:gd name="T49" fmla="*/ 121 h 419"/>
                  <a:gd name="T50" fmla="*/ 115 w 139"/>
                  <a:gd name="T51" fmla="*/ 74 h 419"/>
                  <a:gd name="T52" fmla="*/ 139 w 139"/>
                  <a:gd name="T53" fmla="*/ 23 h 419"/>
                  <a:gd name="T54" fmla="*/ 126 w 139"/>
                  <a:gd name="T55" fmla="*/ 32 h 419"/>
                  <a:gd name="T56" fmla="*/ 126 w 139"/>
                  <a:gd name="T57" fmla="*/ 0 h 419"/>
                  <a:gd name="T58" fmla="*/ 115 w 139"/>
                  <a:gd name="T59" fmla="*/ 0 h 419"/>
                  <a:gd name="T60" fmla="*/ 111 w 139"/>
                  <a:gd name="T61" fmla="*/ 9 h 419"/>
                  <a:gd name="T62" fmla="*/ 126 w 139"/>
                  <a:gd name="T63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419">
                    <a:moveTo>
                      <a:pt x="126" y="0"/>
                    </a:moveTo>
                    <a:lnTo>
                      <a:pt x="111" y="9"/>
                    </a:lnTo>
                    <a:lnTo>
                      <a:pt x="86" y="62"/>
                    </a:lnTo>
                    <a:lnTo>
                      <a:pt x="65" y="108"/>
                    </a:lnTo>
                    <a:lnTo>
                      <a:pt x="56" y="132"/>
                    </a:lnTo>
                    <a:lnTo>
                      <a:pt x="48" y="155"/>
                    </a:lnTo>
                    <a:lnTo>
                      <a:pt x="40" y="178"/>
                    </a:lnTo>
                    <a:lnTo>
                      <a:pt x="34" y="200"/>
                    </a:lnTo>
                    <a:lnTo>
                      <a:pt x="28" y="223"/>
                    </a:lnTo>
                    <a:lnTo>
                      <a:pt x="22" y="247"/>
                    </a:lnTo>
                    <a:lnTo>
                      <a:pt x="18" y="272"/>
                    </a:lnTo>
                    <a:lnTo>
                      <a:pt x="13" y="298"/>
                    </a:lnTo>
                    <a:lnTo>
                      <a:pt x="6" y="354"/>
                    </a:lnTo>
                    <a:lnTo>
                      <a:pt x="0" y="417"/>
                    </a:lnTo>
                    <a:lnTo>
                      <a:pt x="31" y="419"/>
                    </a:lnTo>
                    <a:lnTo>
                      <a:pt x="38" y="357"/>
                    </a:lnTo>
                    <a:lnTo>
                      <a:pt x="46" y="302"/>
                    </a:lnTo>
                    <a:lnTo>
                      <a:pt x="50" y="277"/>
                    </a:lnTo>
                    <a:lnTo>
                      <a:pt x="55" y="254"/>
                    </a:lnTo>
                    <a:lnTo>
                      <a:pt x="60" y="231"/>
                    </a:lnTo>
                    <a:lnTo>
                      <a:pt x="65" y="208"/>
                    </a:lnTo>
                    <a:lnTo>
                      <a:pt x="72" y="187"/>
                    </a:lnTo>
                    <a:lnTo>
                      <a:pt x="79" y="165"/>
                    </a:lnTo>
                    <a:lnTo>
                      <a:pt x="87" y="143"/>
                    </a:lnTo>
                    <a:lnTo>
                      <a:pt x="95" y="121"/>
                    </a:lnTo>
                    <a:lnTo>
                      <a:pt x="115" y="74"/>
                    </a:lnTo>
                    <a:lnTo>
                      <a:pt x="139" y="23"/>
                    </a:lnTo>
                    <a:lnTo>
                      <a:pt x="126" y="32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11" y="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1590" y="2377"/>
                <a:ext cx="13" cy="8"/>
              </a:xfrm>
              <a:custGeom>
                <a:avLst/>
                <a:gdLst>
                  <a:gd name="T0" fmla="*/ 21 w 53"/>
                  <a:gd name="T1" fmla="*/ 13 h 32"/>
                  <a:gd name="T2" fmla="*/ 37 w 53"/>
                  <a:gd name="T3" fmla="*/ 0 h 32"/>
                  <a:gd name="T4" fmla="*/ 33 w 53"/>
                  <a:gd name="T5" fmla="*/ 0 h 32"/>
                  <a:gd name="T6" fmla="*/ 27 w 53"/>
                  <a:gd name="T7" fmla="*/ 0 h 32"/>
                  <a:gd name="T8" fmla="*/ 22 w 53"/>
                  <a:gd name="T9" fmla="*/ 0 h 32"/>
                  <a:gd name="T10" fmla="*/ 18 w 53"/>
                  <a:gd name="T11" fmla="*/ 0 h 32"/>
                  <a:gd name="T12" fmla="*/ 12 w 53"/>
                  <a:gd name="T13" fmla="*/ 0 h 32"/>
                  <a:gd name="T14" fmla="*/ 8 w 53"/>
                  <a:gd name="T15" fmla="*/ 0 h 32"/>
                  <a:gd name="T16" fmla="*/ 3 w 53"/>
                  <a:gd name="T17" fmla="*/ 0 h 32"/>
                  <a:gd name="T18" fmla="*/ 0 w 53"/>
                  <a:gd name="T19" fmla="*/ 0 h 32"/>
                  <a:gd name="T20" fmla="*/ 0 w 53"/>
                  <a:gd name="T21" fmla="*/ 32 h 32"/>
                  <a:gd name="T22" fmla="*/ 3 w 53"/>
                  <a:gd name="T23" fmla="*/ 32 h 32"/>
                  <a:gd name="T24" fmla="*/ 8 w 53"/>
                  <a:gd name="T25" fmla="*/ 32 h 32"/>
                  <a:gd name="T26" fmla="*/ 12 w 53"/>
                  <a:gd name="T27" fmla="*/ 32 h 32"/>
                  <a:gd name="T28" fmla="*/ 18 w 53"/>
                  <a:gd name="T29" fmla="*/ 32 h 32"/>
                  <a:gd name="T30" fmla="*/ 22 w 53"/>
                  <a:gd name="T31" fmla="*/ 32 h 32"/>
                  <a:gd name="T32" fmla="*/ 27 w 53"/>
                  <a:gd name="T33" fmla="*/ 32 h 32"/>
                  <a:gd name="T34" fmla="*/ 33 w 53"/>
                  <a:gd name="T35" fmla="*/ 32 h 32"/>
                  <a:gd name="T36" fmla="*/ 37 w 53"/>
                  <a:gd name="T37" fmla="*/ 32 h 32"/>
                  <a:gd name="T38" fmla="*/ 53 w 53"/>
                  <a:gd name="T39" fmla="*/ 20 h 32"/>
                  <a:gd name="T40" fmla="*/ 37 w 53"/>
                  <a:gd name="T41" fmla="*/ 32 h 32"/>
                  <a:gd name="T42" fmla="*/ 51 w 53"/>
                  <a:gd name="T43" fmla="*/ 32 h 32"/>
                  <a:gd name="T44" fmla="*/ 53 w 53"/>
                  <a:gd name="T45" fmla="*/ 20 h 32"/>
                  <a:gd name="T46" fmla="*/ 21 w 53"/>
                  <a:gd name="T47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32">
                    <a:moveTo>
                      <a:pt x="21" y="13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3" y="32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37" y="32"/>
                    </a:lnTo>
                    <a:lnTo>
                      <a:pt x="51" y="32"/>
                    </a:lnTo>
                    <a:lnTo>
                      <a:pt x="53" y="2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1595" y="2317"/>
                <a:ext cx="26" cy="65"/>
              </a:xfrm>
              <a:custGeom>
                <a:avLst/>
                <a:gdLst>
                  <a:gd name="T0" fmla="*/ 88 w 102"/>
                  <a:gd name="T1" fmla="*/ 0 h 258"/>
                  <a:gd name="T2" fmla="*/ 73 w 102"/>
                  <a:gd name="T3" fmla="*/ 10 h 258"/>
                  <a:gd name="T4" fmla="*/ 57 w 102"/>
                  <a:gd name="T5" fmla="*/ 46 h 258"/>
                  <a:gd name="T6" fmla="*/ 46 w 102"/>
                  <a:gd name="T7" fmla="*/ 76 h 258"/>
                  <a:gd name="T8" fmla="*/ 35 w 102"/>
                  <a:gd name="T9" fmla="*/ 100 h 258"/>
                  <a:gd name="T10" fmla="*/ 29 w 102"/>
                  <a:gd name="T11" fmla="*/ 124 h 258"/>
                  <a:gd name="T12" fmla="*/ 22 w 102"/>
                  <a:gd name="T13" fmla="*/ 148 h 258"/>
                  <a:gd name="T14" fmla="*/ 15 w 102"/>
                  <a:gd name="T15" fmla="*/ 175 h 258"/>
                  <a:gd name="T16" fmla="*/ 8 w 102"/>
                  <a:gd name="T17" fmla="*/ 209 h 258"/>
                  <a:gd name="T18" fmla="*/ 0 w 102"/>
                  <a:gd name="T19" fmla="*/ 251 h 258"/>
                  <a:gd name="T20" fmla="*/ 32 w 102"/>
                  <a:gd name="T21" fmla="*/ 258 h 258"/>
                  <a:gd name="T22" fmla="*/ 41 w 102"/>
                  <a:gd name="T23" fmla="*/ 215 h 258"/>
                  <a:gd name="T24" fmla="*/ 47 w 102"/>
                  <a:gd name="T25" fmla="*/ 182 h 258"/>
                  <a:gd name="T26" fmla="*/ 54 w 102"/>
                  <a:gd name="T27" fmla="*/ 156 h 258"/>
                  <a:gd name="T28" fmla="*/ 59 w 102"/>
                  <a:gd name="T29" fmla="*/ 133 h 258"/>
                  <a:gd name="T30" fmla="*/ 66 w 102"/>
                  <a:gd name="T31" fmla="*/ 111 h 258"/>
                  <a:gd name="T32" fmla="*/ 75 w 102"/>
                  <a:gd name="T33" fmla="*/ 87 h 258"/>
                  <a:gd name="T34" fmla="*/ 88 w 102"/>
                  <a:gd name="T35" fmla="*/ 59 h 258"/>
                  <a:gd name="T36" fmla="*/ 102 w 102"/>
                  <a:gd name="T37" fmla="*/ 23 h 258"/>
                  <a:gd name="T38" fmla="*/ 88 w 102"/>
                  <a:gd name="T39" fmla="*/ 33 h 258"/>
                  <a:gd name="T40" fmla="*/ 88 w 102"/>
                  <a:gd name="T41" fmla="*/ 0 h 258"/>
                  <a:gd name="T42" fmla="*/ 77 w 102"/>
                  <a:gd name="T43" fmla="*/ 0 h 258"/>
                  <a:gd name="T44" fmla="*/ 73 w 102"/>
                  <a:gd name="T45" fmla="*/ 10 h 258"/>
                  <a:gd name="T46" fmla="*/ 88 w 102"/>
                  <a:gd name="T4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2" h="258">
                    <a:moveTo>
                      <a:pt x="88" y="0"/>
                    </a:moveTo>
                    <a:lnTo>
                      <a:pt x="73" y="10"/>
                    </a:lnTo>
                    <a:lnTo>
                      <a:pt x="57" y="46"/>
                    </a:lnTo>
                    <a:lnTo>
                      <a:pt x="46" y="76"/>
                    </a:lnTo>
                    <a:lnTo>
                      <a:pt x="35" y="100"/>
                    </a:lnTo>
                    <a:lnTo>
                      <a:pt x="29" y="124"/>
                    </a:lnTo>
                    <a:lnTo>
                      <a:pt x="22" y="148"/>
                    </a:lnTo>
                    <a:lnTo>
                      <a:pt x="15" y="175"/>
                    </a:lnTo>
                    <a:lnTo>
                      <a:pt x="8" y="209"/>
                    </a:lnTo>
                    <a:lnTo>
                      <a:pt x="0" y="251"/>
                    </a:lnTo>
                    <a:lnTo>
                      <a:pt x="32" y="258"/>
                    </a:lnTo>
                    <a:lnTo>
                      <a:pt x="41" y="215"/>
                    </a:lnTo>
                    <a:lnTo>
                      <a:pt x="47" y="182"/>
                    </a:lnTo>
                    <a:lnTo>
                      <a:pt x="54" y="156"/>
                    </a:lnTo>
                    <a:lnTo>
                      <a:pt x="59" y="133"/>
                    </a:lnTo>
                    <a:lnTo>
                      <a:pt x="66" y="111"/>
                    </a:lnTo>
                    <a:lnTo>
                      <a:pt x="75" y="87"/>
                    </a:lnTo>
                    <a:lnTo>
                      <a:pt x="88" y="59"/>
                    </a:lnTo>
                    <a:lnTo>
                      <a:pt x="102" y="23"/>
                    </a:lnTo>
                    <a:lnTo>
                      <a:pt x="88" y="33"/>
                    </a:lnTo>
                    <a:lnTo>
                      <a:pt x="88" y="0"/>
                    </a:lnTo>
                    <a:lnTo>
                      <a:pt x="77" y="0"/>
                    </a:lnTo>
                    <a:lnTo>
                      <a:pt x="73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1617" y="2317"/>
                <a:ext cx="14" cy="8"/>
              </a:xfrm>
              <a:custGeom>
                <a:avLst/>
                <a:gdLst>
                  <a:gd name="T0" fmla="*/ 24 w 53"/>
                  <a:gd name="T1" fmla="*/ 10 h 33"/>
                  <a:gd name="T2" fmla="*/ 38 w 53"/>
                  <a:gd name="T3" fmla="*/ 0 h 33"/>
                  <a:gd name="T4" fmla="*/ 33 w 53"/>
                  <a:gd name="T5" fmla="*/ 0 h 33"/>
                  <a:gd name="T6" fmla="*/ 28 w 53"/>
                  <a:gd name="T7" fmla="*/ 0 h 33"/>
                  <a:gd name="T8" fmla="*/ 22 w 53"/>
                  <a:gd name="T9" fmla="*/ 0 h 33"/>
                  <a:gd name="T10" fmla="*/ 18 w 53"/>
                  <a:gd name="T11" fmla="*/ 0 h 33"/>
                  <a:gd name="T12" fmla="*/ 13 w 53"/>
                  <a:gd name="T13" fmla="*/ 0 h 33"/>
                  <a:gd name="T14" fmla="*/ 9 w 53"/>
                  <a:gd name="T15" fmla="*/ 0 h 33"/>
                  <a:gd name="T16" fmla="*/ 4 w 53"/>
                  <a:gd name="T17" fmla="*/ 0 h 33"/>
                  <a:gd name="T18" fmla="*/ 0 w 53"/>
                  <a:gd name="T19" fmla="*/ 0 h 33"/>
                  <a:gd name="T20" fmla="*/ 0 w 53"/>
                  <a:gd name="T21" fmla="*/ 33 h 33"/>
                  <a:gd name="T22" fmla="*/ 4 w 53"/>
                  <a:gd name="T23" fmla="*/ 33 h 33"/>
                  <a:gd name="T24" fmla="*/ 9 w 53"/>
                  <a:gd name="T25" fmla="*/ 33 h 33"/>
                  <a:gd name="T26" fmla="*/ 13 w 53"/>
                  <a:gd name="T27" fmla="*/ 33 h 33"/>
                  <a:gd name="T28" fmla="*/ 18 w 53"/>
                  <a:gd name="T29" fmla="*/ 33 h 33"/>
                  <a:gd name="T30" fmla="*/ 22 w 53"/>
                  <a:gd name="T31" fmla="*/ 33 h 33"/>
                  <a:gd name="T32" fmla="*/ 28 w 53"/>
                  <a:gd name="T33" fmla="*/ 33 h 33"/>
                  <a:gd name="T34" fmla="*/ 33 w 53"/>
                  <a:gd name="T35" fmla="*/ 33 h 33"/>
                  <a:gd name="T36" fmla="*/ 38 w 53"/>
                  <a:gd name="T37" fmla="*/ 33 h 33"/>
                  <a:gd name="T38" fmla="*/ 53 w 53"/>
                  <a:gd name="T39" fmla="*/ 23 h 33"/>
                  <a:gd name="T40" fmla="*/ 38 w 53"/>
                  <a:gd name="T41" fmla="*/ 33 h 33"/>
                  <a:gd name="T42" fmla="*/ 49 w 53"/>
                  <a:gd name="T43" fmla="*/ 33 h 33"/>
                  <a:gd name="T44" fmla="*/ 53 w 53"/>
                  <a:gd name="T45" fmla="*/ 23 h 33"/>
                  <a:gd name="T46" fmla="*/ 24 w 53"/>
                  <a:gd name="T47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33">
                    <a:moveTo>
                      <a:pt x="24" y="10"/>
                    </a:moveTo>
                    <a:lnTo>
                      <a:pt x="38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" y="33"/>
                    </a:lnTo>
                    <a:lnTo>
                      <a:pt x="9" y="33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2" y="33"/>
                    </a:lnTo>
                    <a:lnTo>
                      <a:pt x="28" y="33"/>
                    </a:lnTo>
                    <a:lnTo>
                      <a:pt x="33" y="33"/>
                    </a:lnTo>
                    <a:lnTo>
                      <a:pt x="38" y="33"/>
                    </a:lnTo>
                    <a:lnTo>
                      <a:pt x="53" y="23"/>
                    </a:lnTo>
                    <a:lnTo>
                      <a:pt x="38" y="33"/>
                    </a:lnTo>
                    <a:lnTo>
                      <a:pt x="49" y="33"/>
                    </a:lnTo>
                    <a:lnTo>
                      <a:pt x="53" y="2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338" name="Group 337"/>
              <p:cNvGrpSpPr>
                <a:grpSpLocks/>
              </p:cNvGrpSpPr>
              <p:nvPr/>
            </p:nvGrpSpPr>
            <p:grpSpPr bwMode="auto">
              <a:xfrm>
                <a:off x="1320" y="1349"/>
                <a:ext cx="3143" cy="2007"/>
                <a:chOff x="1333" y="1054"/>
                <a:chExt cx="3143" cy="2007"/>
              </a:xfrm>
            </p:grpSpPr>
            <p:sp>
              <p:nvSpPr>
                <p:cNvPr id="524" name="Freeform 523"/>
                <p:cNvSpPr>
                  <a:spLocks/>
                </p:cNvSpPr>
                <p:nvPr/>
              </p:nvSpPr>
              <p:spPr bwMode="auto">
                <a:xfrm>
                  <a:off x="1636" y="1922"/>
                  <a:ext cx="85" cy="106"/>
                </a:xfrm>
                <a:custGeom>
                  <a:avLst/>
                  <a:gdLst>
                    <a:gd name="T0" fmla="*/ 307 w 339"/>
                    <a:gd name="T1" fmla="*/ 16 h 425"/>
                    <a:gd name="T2" fmla="*/ 322 w 339"/>
                    <a:gd name="T3" fmla="*/ 0 h 425"/>
                    <a:gd name="T4" fmla="*/ 290 w 339"/>
                    <a:gd name="T5" fmla="*/ 2 h 425"/>
                    <a:gd name="T6" fmla="*/ 262 w 339"/>
                    <a:gd name="T7" fmla="*/ 4 h 425"/>
                    <a:gd name="T8" fmla="*/ 236 w 339"/>
                    <a:gd name="T9" fmla="*/ 8 h 425"/>
                    <a:gd name="T10" fmla="*/ 211 w 339"/>
                    <a:gd name="T11" fmla="*/ 12 h 425"/>
                    <a:gd name="T12" fmla="*/ 189 w 339"/>
                    <a:gd name="T13" fmla="*/ 17 h 425"/>
                    <a:gd name="T14" fmla="*/ 170 w 339"/>
                    <a:gd name="T15" fmla="*/ 24 h 425"/>
                    <a:gd name="T16" fmla="*/ 152 w 339"/>
                    <a:gd name="T17" fmla="*/ 31 h 425"/>
                    <a:gd name="T18" fmla="*/ 136 w 339"/>
                    <a:gd name="T19" fmla="*/ 37 h 425"/>
                    <a:gd name="T20" fmla="*/ 121 w 339"/>
                    <a:gd name="T21" fmla="*/ 46 h 425"/>
                    <a:gd name="T22" fmla="*/ 109 w 339"/>
                    <a:gd name="T23" fmla="*/ 56 h 425"/>
                    <a:gd name="T24" fmla="*/ 98 w 339"/>
                    <a:gd name="T25" fmla="*/ 66 h 425"/>
                    <a:gd name="T26" fmla="*/ 88 w 339"/>
                    <a:gd name="T27" fmla="*/ 77 h 425"/>
                    <a:gd name="T28" fmla="*/ 80 w 339"/>
                    <a:gd name="T29" fmla="*/ 90 h 425"/>
                    <a:gd name="T30" fmla="*/ 73 w 339"/>
                    <a:gd name="T31" fmla="*/ 102 h 425"/>
                    <a:gd name="T32" fmla="*/ 68 w 339"/>
                    <a:gd name="T33" fmla="*/ 115 h 425"/>
                    <a:gd name="T34" fmla="*/ 63 w 339"/>
                    <a:gd name="T35" fmla="*/ 129 h 425"/>
                    <a:gd name="T36" fmla="*/ 56 w 339"/>
                    <a:gd name="T37" fmla="*/ 157 h 425"/>
                    <a:gd name="T38" fmla="*/ 52 w 339"/>
                    <a:gd name="T39" fmla="*/ 187 h 425"/>
                    <a:gd name="T40" fmla="*/ 48 w 339"/>
                    <a:gd name="T41" fmla="*/ 219 h 425"/>
                    <a:gd name="T42" fmla="*/ 44 w 339"/>
                    <a:gd name="T43" fmla="*/ 254 h 425"/>
                    <a:gd name="T44" fmla="*/ 37 w 339"/>
                    <a:gd name="T45" fmla="*/ 291 h 425"/>
                    <a:gd name="T46" fmla="*/ 29 w 339"/>
                    <a:gd name="T47" fmla="*/ 329 h 425"/>
                    <a:gd name="T48" fmla="*/ 23 w 339"/>
                    <a:gd name="T49" fmla="*/ 349 h 425"/>
                    <a:gd name="T50" fmla="*/ 17 w 339"/>
                    <a:gd name="T51" fmla="*/ 369 h 425"/>
                    <a:gd name="T52" fmla="*/ 9 w 339"/>
                    <a:gd name="T53" fmla="*/ 389 h 425"/>
                    <a:gd name="T54" fmla="*/ 0 w 339"/>
                    <a:gd name="T55" fmla="*/ 412 h 425"/>
                    <a:gd name="T56" fmla="*/ 29 w 339"/>
                    <a:gd name="T57" fmla="*/ 425 h 425"/>
                    <a:gd name="T58" fmla="*/ 38 w 339"/>
                    <a:gd name="T59" fmla="*/ 402 h 425"/>
                    <a:gd name="T60" fmla="*/ 47 w 339"/>
                    <a:gd name="T61" fmla="*/ 379 h 425"/>
                    <a:gd name="T62" fmla="*/ 54 w 339"/>
                    <a:gd name="T63" fmla="*/ 358 h 425"/>
                    <a:gd name="T64" fmla="*/ 60 w 339"/>
                    <a:gd name="T65" fmla="*/ 336 h 425"/>
                    <a:gd name="T66" fmla="*/ 69 w 339"/>
                    <a:gd name="T67" fmla="*/ 296 h 425"/>
                    <a:gd name="T68" fmla="*/ 76 w 339"/>
                    <a:gd name="T69" fmla="*/ 259 h 425"/>
                    <a:gd name="T70" fmla="*/ 80 w 339"/>
                    <a:gd name="T71" fmla="*/ 224 h 425"/>
                    <a:gd name="T72" fmla="*/ 85 w 339"/>
                    <a:gd name="T73" fmla="*/ 192 h 425"/>
                    <a:gd name="T74" fmla="*/ 89 w 339"/>
                    <a:gd name="T75" fmla="*/ 163 h 425"/>
                    <a:gd name="T76" fmla="*/ 95 w 339"/>
                    <a:gd name="T77" fmla="*/ 137 h 425"/>
                    <a:gd name="T78" fmla="*/ 98 w 339"/>
                    <a:gd name="T79" fmla="*/ 126 h 425"/>
                    <a:gd name="T80" fmla="*/ 103 w 339"/>
                    <a:gd name="T81" fmla="*/ 116 h 425"/>
                    <a:gd name="T82" fmla="*/ 109 w 339"/>
                    <a:gd name="T83" fmla="*/ 106 h 425"/>
                    <a:gd name="T84" fmla="*/ 114 w 339"/>
                    <a:gd name="T85" fmla="*/ 96 h 425"/>
                    <a:gd name="T86" fmla="*/ 121 w 339"/>
                    <a:gd name="T87" fmla="*/ 89 h 425"/>
                    <a:gd name="T88" fmla="*/ 130 w 339"/>
                    <a:gd name="T89" fmla="*/ 81 h 425"/>
                    <a:gd name="T90" fmla="*/ 139 w 339"/>
                    <a:gd name="T91" fmla="*/ 74 h 425"/>
                    <a:gd name="T92" fmla="*/ 152 w 339"/>
                    <a:gd name="T93" fmla="*/ 67 h 425"/>
                    <a:gd name="T94" fmla="*/ 164 w 339"/>
                    <a:gd name="T95" fmla="*/ 60 h 425"/>
                    <a:gd name="T96" fmla="*/ 180 w 339"/>
                    <a:gd name="T97" fmla="*/ 54 h 425"/>
                    <a:gd name="T98" fmla="*/ 198 w 339"/>
                    <a:gd name="T99" fmla="*/ 49 h 425"/>
                    <a:gd name="T100" fmla="*/ 218 w 339"/>
                    <a:gd name="T101" fmla="*/ 44 h 425"/>
                    <a:gd name="T102" fmla="*/ 240 w 339"/>
                    <a:gd name="T103" fmla="*/ 41 h 425"/>
                    <a:gd name="T104" fmla="*/ 265 w 339"/>
                    <a:gd name="T105" fmla="*/ 37 h 425"/>
                    <a:gd name="T106" fmla="*/ 294 w 339"/>
                    <a:gd name="T107" fmla="*/ 34 h 425"/>
                    <a:gd name="T108" fmla="*/ 324 w 339"/>
                    <a:gd name="T109" fmla="*/ 33 h 425"/>
                    <a:gd name="T110" fmla="*/ 339 w 339"/>
                    <a:gd name="T111" fmla="*/ 16 h 425"/>
                    <a:gd name="T112" fmla="*/ 324 w 339"/>
                    <a:gd name="T113" fmla="*/ 33 h 425"/>
                    <a:gd name="T114" fmla="*/ 339 w 339"/>
                    <a:gd name="T115" fmla="*/ 32 h 425"/>
                    <a:gd name="T116" fmla="*/ 339 w 339"/>
                    <a:gd name="T117" fmla="*/ 16 h 425"/>
                    <a:gd name="T118" fmla="*/ 307 w 339"/>
                    <a:gd name="T119" fmla="*/ 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9" h="425">
                      <a:moveTo>
                        <a:pt x="307" y="16"/>
                      </a:moveTo>
                      <a:lnTo>
                        <a:pt x="322" y="0"/>
                      </a:lnTo>
                      <a:lnTo>
                        <a:pt x="290" y="2"/>
                      </a:lnTo>
                      <a:lnTo>
                        <a:pt x="262" y="4"/>
                      </a:lnTo>
                      <a:lnTo>
                        <a:pt x="236" y="8"/>
                      </a:lnTo>
                      <a:lnTo>
                        <a:pt x="211" y="12"/>
                      </a:lnTo>
                      <a:lnTo>
                        <a:pt x="189" y="17"/>
                      </a:lnTo>
                      <a:lnTo>
                        <a:pt x="170" y="24"/>
                      </a:lnTo>
                      <a:lnTo>
                        <a:pt x="152" y="31"/>
                      </a:lnTo>
                      <a:lnTo>
                        <a:pt x="136" y="37"/>
                      </a:lnTo>
                      <a:lnTo>
                        <a:pt x="121" y="46"/>
                      </a:lnTo>
                      <a:lnTo>
                        <a:pt x="109" y="56"/>
                      </a:lnTo>
                      <a:lnTo>
                        <a:pt x="98" y="66"/>
                      </a:lnTo>
                      <a:lnTo>
                        <a:pt x="88" y="77"/>
                      </a:lnTo>
                      <a:lnTo>
                        <a:pt x="80" y="90"/>
                      </a:lnTo>
                      <a:lnTo>
                        <a:pt x="73" y="102"/>
                      </a:lnTo>
                      <a:lnTo>
                        <a:pt x="68" y="115"/>
                      </a:lnTo>
                      <a:lnTo>
                        <a:pt x="63" y="129"/>
                      </a:lnTo>
                      <a:lnTo>
                        <a:pt x="56" y="157"/>
                      </a:lnTo>
                      <a:lnTo>
                        <a:pt x="52" y="187"/>
                      </a:lnTo>
                      <a:lnTo>
                        <a:pt x="48" y="219"/>
                      </a:lnTo>
                      <a:lnTo>
                        <a:pt x="44" y="254"/>
                      </a:lnTo>
                      <a:lnTo>
                        <a:pt x="37" y="291"/>
                      </a:lnTo>
                      <a:lnTo>
                        <a:pt x="29" y="329"/>
                      </a:lnTo>
                      <a:lnTo>
                        <a:pt x="23" y="349"/>
                      </a:lnTo>
                      <a:lnTo>
                        <a:pt x="17" y="369"/>
                      </a:lnTo>
                      <a:lnTo>
                        <a:pt x="9" y="389"/>
                      </a:lnTo>
                      <a:lnTo>
                        <a:pt x="0" y="412"/>
                      </a:lnTo>
                      <a:lnTo>
                        <a:pt x="29" y="425"/>
                      </a:lnTo>
                      <a:lnTo>
                        <a:pt x="38" y="402"/>
                      </a:lnTo>
                      <a:lnTo>
                        <a:pt x="47" y="379"/>
                      </a:lnTo>
                      <a:lnTo>
                        <a:pt x="54" y="358"/>
                      </a:lnTo>
                      <a:lnTo>
                        <a:pt x="60" y="336"/>
                      </a:lnTo>
                      <a:lnTo>
                        <a:pt x="69" y="296"/>
                      </a:lnTo>
                      <a:lnTo>
                        <a:pt x="76" y="259"/>
                      </a:lnTo>
                      <a:lnTo>
                        <a:pt x="80" y="224"/>
                      </a:lnTo>
                      <a:lnTo>
                        <a:pt x="85" y="192"/>
                      </a:lnTo>
                      <a:lnTo>
                        <a:pt x="89" y="163"/>
                      </a:lnTo>
                      <a:lnTo>
                        <a:pt x="95" y="137"/>
                      </a:lnTo>
                      <a:lnTo>
                        <a:pt x="98" y="126"/>
                      </a:lnTo>
                      <a:lnTo>
                        <a:pt x="103" y="116"/>
                      </a:lnTo>
                      <a:lnTo>
                        <a:pt x="109" y="106"/>
                      </a:lnTo>
                      <a:lnTo>
                        <a:pt x="114" y="96"/>
                      </a:lnTo>
                      <a:lnTo>
                        <a:pt x="121" y="89"/>
                      </a:lnTo>
                      <a:lnTo>
                        <a:pt x="130" y="81"/>
                      </a:lnTo>
                      <a:lnTo>
                        <a:pt x="139" y="74"/>
                      </a:lnTo>
                      <a:lnTo>
                        <a:pt x="152" y="67"/>
                      </a:lnTo>
                      <a:lnTo>
                        <a:pt x="164" y="60"/>
                      </a:lnTo>
                      <a:lnTo>
                        <a:pt x="180" y="54"/>
                      </a:lnTo>
                      <a:lnTo>
                        <a:pt x="198" y="49"/>
                      </a:lnTo>
                      <a:lnTo>
                        <a:pt x="218" y="44"/>
                      </a:lnTo>
                      <a:lnTo>
                        <a:pt x="240" y="41"/>
                      </a:lnTo>
                      <a:lnTo>
                        <a:pt x="265" y="37"/>
                      </a:lnTo>
                      <a:lnTo>
                        <a:pt x="294" y="34"/>
                      </a:lnTo>
                      <a:lnTo>
                        <a:pt x="324" y="33"/>
                      </a:lnTo>
                      <a:lnTo>
                        <a:pt x="339" y="16"/>
                      </a:lnTo>
                      <a:lnTo>
                        <a:pt x="324" y="33"/>
                      </a:lnTo>
                      <a:lnTo>
                        <a:pt x="339" y="32"/>
                      </a:lnTo>
                      <a:lnTo>
                        <a:pt x="339" y="16"/>
                      </a:lnTo>
                      <a:lnTo>
                        <a:pt x="307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5" name="Freeform 524"/>
                <p:cNvSpPr>
                  <a:spLocks/>
                </p:cNvSpPr>
                <p:nvPr/>
              </p:nvSpPr>
              <p:spPr bwMode="auto">
                <a:xfrm>
                  <a:off x="1713" y="1913"/>
                  <a:ext cx="8" cy="13"/>
                </a:xfrm>
                <a:custGeom>
                  <a:avLst/>
                  <a:gdLst>
                    <a:gd name="T0" fmla="*/ 8 w 32"/>
                    <a:gd name="T1" fmla="*/ 0 h 50"/>
                    <a:gd name="T2" fmla="*/ 0 w 32"/>
                    <a:gd name="T3" fmla="*/ 15 h 50"/>
                    <a:gd name="T4" fmla="*/ 0 w 32"/>
                    <a:gd name="T5" fmla="*/ 19 h 50"/>
                    <a:gd name="T6" fmla="*/ 0 w 32"/>
                    <a:gd name="T7" fmla="*/ 23 h 50"/>
                    <a:gd name="T8" fmla="*/ 0 w 32"/>
                    <a:gd name="T9" fmla="*/ 27 h 50"/>
                    <a:gd name="T10" fmla="*/ 0 w 32"/>
                    <a:gd name="T11" fmla="*/ 32 h 50"/>
                    <a:gd name="T12" fmla="*/ 0 w 32"/>
                    <a:gd name="T13" fmla="*/ 36 h 50"/>
                    <a:gd name="T14" fmla="*/ 0 w 32"/>
                    <a:gd name="T15" fmla="*/ 41 h 50"/>
                    <a:gd name="T16" fmla="*/ 0 w 32"/>
                    <a:gd name="T17" fmla="*/ 45 h 50"/>
                    <a:gd name="T18" fmla="*/ 0 w 32"/>
                    <a:gd name="T19" fmla="*/ 50 h 50"/>
                    <a:gd name="T20" fmla="*/ 32 w 32"/>
                    <a:gd name="T21" fmla="*/ 50 h 50"/>
                    <a:gd name="T22" fmla="*/ 32 w 32"/>
                    <a:gd name="T23" fmla="*/ 45 h 50"/>
                    <a:gd name="T24" fmla="*/ 32 w 32"/>
                    <a:gd name="T25" fmla="*/ 41 h 50"/>
                    <a:gd name="T26" fmla="*/ 32 w 32"/>
                    <a:gd name="T27" fmla="*/ 36 h 50"/>
                    <a:gd name="T28" fmla="*/ 32 w 32"/>
                    <a:gd name="T29" fmla="*/ 32 h 50"/>
                    <a:gd name="T30" fmla="*/ 32 w 32"/>
                    <a:gd name="T31" fmla="*/ 27 h 50"/>
                    <a:gd name="T32" fmla="*/ 32 w 32"/>
                    <a:gd name="T33" fmla="*/ 23 h 50"/>
                    <a:gd name="T34" fmla="*/ 32 w 32"/>
                    <a:gd name="T35" fmla="*/ 19 h 50"/>
                    <a:gd name="T36" fmla="*/ 32 w 32"/>
                    <a:gd name="T37" fmla="*/ 15 h 50"/>
                    <a:gd name="T38" fmla="*/ 24 w 32"/>
                    <a:gd name="T39" fmla="*/ 29 h 50"/>
                    <a:gd name="T40" fmla="*/ 8 w 32"/>
                    <a:gd name="T41" fmla="*/ 0 h 50"/>
                    <a:gd name="T42" fmla="*/ 0 w 32"/>
                    <a:gd name="T43" fmla="*/ 4 h 50"/>
                    <a:gd name="T44" fmla="*/ 0 w 32"/>
                    <a:gd name="T45" fmla="*/ 15 h 50"/>
                    <a:gd name="T46" fmla="*/ 8 w 32"/>
                    <a:gd name="T4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0">
                      <a:moveTo>
                        <a:pt x="8" y="0"/>
                      </a:move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0" y="50"/>
                      </a:lnTo>
                      <a:lnTo>
                        <a:pt x="32" y="50"/>
                      </a:lnTo>
                      <a:lnTo>
                        <a:pt x="32" y="45"/>
                      </a:lnTo>
                      <a:lnTo>
                        <a:pt x="32" y="41"/>
                      </a:lnTo>
                      <a:lnTo>
                        <a:pt x="32" y="36"/>
                      </a:lnTo>
                      <a:lnTo>
                        <a:pt x="32" y="32"/>
                      </a:lnTo>
                      <a:lnTo>
                        <a:pt x="32" y="27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5"/>
                      </a:lnTo>
                      <a:lnTo>
                        <a:pt x="24" y="29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6" name="Freeform 525"/>
                <p:cNvSpPr>
                  <a:spLocks/>
                </p:cNvSpPr>
                <p:nvPr/>
              </p:nvSpPr>
              <p:spPr bwMode="auto">
                <a:xfrm>
                  <a:off x="1715" y="1901"/>
                  <a:ext cx="79" cy="20"/>
                </a:xfrm>
                <a:custGeom>
                  <a:avLst/>
                  <a:gdLst>
                    <a:gd name="T0" fmla="*/ 317 w 317"/>
                    <a:gd name="T1" fmla="*/ 25 h 78"/>
                    <a:gd name="T2" fmla="*/ 304 w 317"/>
                    <a:gd name="T3" fmla="*/ 9 h 78"/>
                    <a:gd name="T4" fmla="*/ 282 w 317"/>
                    <a:gd name="T5" fmla="*/ 6 h 78"/>
                    <a:gd name="T6" fmla="*/ 262 w 317"/>
                    <a:gd name="T7" fmla="*/ 3 h 78"/>
                    <a:gd name="T8" fmla="*/ 240 w 317"/>
                    <a:gd name="T9" fmla="*/ 1 h 78"/>
                    <a:gd name="T10" fmla="*/ 219 w 317"/>
                    <a:gd name="T11" fmla="*/ 1 h 78"/>
                    <a:gd name="T12" fmla="*/ 199 w 317"/>
                    <a:gd name="T13" fmla="*/ 0 h 78"/>
                    <a:gd name="T14" fmla="*/ 179 w 317"/>
                    <a:gd name="T15" fmla="*/ 1 h 78"/>
                    <a:gd name="T16" fmla="*/ 159 w 317"/>
                    <a:gd name="T17" fmla="*/ 2 h 78"/>
                    <a:gd name="T18" fmla="*/ 140 w 317"/>
                    <a:gd name="T19" fmla="*/ 5 h 78"/>
                    <a:gd name="T20" fmla="*/ 121 w 317"/>
                    <a:gd name="T21" fmla="*/ 8 h 78"/>
                    <a:gd name="T22" fmla="*/ 103 w 317"/>
                    <a:gd name="T23" fmla="*/ 11 h 78"/>
                    <a:gd name="T24" fmla="*/ 84 w 317"/>
                    <a:gd name="T25" fmla="*/ 16 h 78"/>
                    <a:gd name="T26" fmla="*/ 66 w 317"/>
                    <a:gd name="T27" fmla="*/ 20 h 78"/>
                    <a:gd name="T28" fmla="*/ 49 w 317"/>
                    <a:gd name="T29" fmla="*/ 27 h 78"/>
                    <a:gd name="T30" fmla="*/ 32 w 317"/>
                    <a:gd name="T31" fmla="*/ 34 h 78"/>
                    <a:gd name="T32" fmla="*/ 16 w 317"/>
                    <a:gd name="T33" fmla="*/ 41 h 78"/>
                    <a:gd name="T34" fmla="*/ 0 w 317"/>
                    <a:gd name="T35" fmla="*/ 49 h 78"/>
                    <a:gd name="T36" fmla="*/ 16 w 317"/>
                    <a:gd name="T37" fmla="*/ 78 h 78"/>
                    <a:gd name="T38" fmla="*/ 30 w 317"/>
                    <a:gd name="T39" fmla="*/ 70 h 78"/>
                    <a:gd name="T40" fmla="*/ 46 w 317"/>
                    <a:gd name="T41" fmla="*/ 64 h 78"/>
                    <a:gd name="T42" fmla="*/ 60 w 317"/>
                    <a:gd name="T43" fmla="*/ 58 h 78"/>
                    <a:gd name="T44" fmla="*/ 76 w 317"/>
                    <a:gd name="T45" fmla="*/ 52 h 78"/>
                    <a:gd name="T46" fmla="*/ 92 w 317"/>
                    <a:gd name="T47" fmla="*/ 48 h 78"/>
                    <a:gd name="T48" fmla="*/ 109 w 317"/>
                    <a:gd name="T49" fmla="*/ 43 h 78"/>
                    <a:gd name="T50" fmla="*/ 126 w 317"/>
                    <a:gd name="T51" fmla="*/ 40 h 78"/>
                    <a:gd name="T52" fmla="*/ 145 w 317"/>
                    <a:gd name="T53" fmla="*/ 37 h 78"/>
                    <a:gd name="T54" fmla="*/ 163 w 317"/>
                    <a:gd name="T55" fmla="*/ 35 h 78"/>
                    <a:gd name="T56" fmla="*/ 181 w 317"/>
                    <a:gd name="T57" fmla="*/ 34 h 78"/>
                    <a:gd name="T58" fmla="*/ 199 w 317"/>
                    <a:gd name="T59" fmla="*/ 33 h 78"/>
                    <a:gd name="T60" fmla="*/ 218 w 317"/>
                    <a:gd name="T61" fmla="*/ 33 h 78"/>
                    <a:gd name="T62" fmla="*/ 238 w 317"/>
                    <a:gd name="T63" fmla="*/ 34 h 78"/>
                    <a:gd name="T64" fmla="*/ 258 w 317"/>
                    <a:gd name="T65" fmla="*/ 36 h 78"/>
                    <a:gd name="T66" fmla="*/ 277 w 317"/>
                    <a:gd name="T67" fmla="*/ 39 h 78"/>
                    <a:gd name="T68" fmla="*/ 298 w 317"/>
                    <a:gd name="T69" fmla="*/ 41 h 78"/>
                    <a:gd name="T70" fmla="*/ 284 w 317"/>
                    <a:gd name="T71" fmla="*/ 25 h 78"/>
                    <a:gd name="T72" fmla="*/ 317 w 317"/>
                    <a:gd name="T73" fmla="*/ 25 h 78"/>
                    <a:gd name="T74" fmla="*/ 317 w 317"/>
                    <a:gd name="T75" fmla="*/ 11 h 78"/>
                    <a:gd name="T76" fmla="*/ 304 w 317"/>
                    <a:gd name="T77" fmla="*/ 9 h 78"/>
                    <a:gd name="T78" fmla="*/ 317 w 317"/>
                    <a:gd name="T79" fmla="*/ 25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7" h="78">
                      <a:moveTo>
                        <a:pt x="317" y="25"/>
                      </a:moveTo>
                      <a:lnTo>
                        <a:pt x="304" y="9"/>
                      </a:lnTo>
                      <a:lnTo>
                        <a:pt x="282" y="6"/>
                      </a:lnTo>
                      <a:lnTo>
                        <a:pt x="262" y="3"/>
                      </a:lnTo>
                      <a:lnTo>
                        <a:pt x="240" y="1"/>
                      </a:lnTo>
                      <a:lnTo>
                        <a:pt x="219" y="1"/>
                      </a:lnTo>
                      <a:lnTo>
                        <a:pt x="199" y="0"/>
                      </a:lnTo>
                      <a:lnTo>
                        <a:pt x="179" y="1"/>
                      </a:lnTo>
                      <a:lnTo>
                        <a:pt x="159" y="2"/>
                      </a:lnTo>
                      <a:lnTo>
                        <a:pt x="140" y="5"/>
                      </a:lnTo>
                      <a:lnTo>
                        <a:pt x="121" y="8"/>
                      </a:lnTo>
                      <a:lnTo>
                        <a:pt x="103" y="11"/>
                      </a:lnTo>
                      <a:lnTo>
                        <a:pt x="84" y="16"/>
                      </a:lnTo>
                      <a:lnTo>
                        <a:pt x="66" y="20"/>
                      </a:lnTo>
                      <a:lnTo>
                        <a:pt x="49" y="27"/>
                      </a:lnTo>
                      <a:lnTo>
                        <a:pt x="32" y="34"/>
                      </a:lnTo>
                      <a:lnTo>
                        <a:pt x="16" y="41"/>
                      </a:lnTo>
                      <a:lnTo>
                        <a:pt x="0" y="49"/>
                      </a:lnTo>
                      <a:lnTo>
                        <a:pt x="16" y="78"/>
                      </a:lnTo>
                      <a:lnTo>
                        <a:pt x="30" y="70"/>
                      </a:lnTo>
                      <a:lnTo>
                        <a:pt x="46" y="64"/>
                      </a:lnTo>
                      <a:lnTo>
                        <a:pt x="60" y="58"/>
                      </a:lnTo>
                      <a:lnTo>
                        <a:pt x="76" y="52"/>
                      </a:lnTo>
                      <a:lnTo>
                        <a:pt x="92" y="48"/>
                      </a:lnTo>
                      <a:lnTo>
                        <a:pt x="109" y="43"/>
                      </a:lnTo>
                      <a:lnTo>
                        <a:pt x="126" y="40"/>
                      </a:lnTo>
                      <a:lnTo>
                        <a:pt x="145" y="37"/>
                      </a:lnTo>
                      <a:lnTo>
                        <a:pt x="163" y="35"/>
                      </a:lnTo>
                      <a:lnTo>
                        <a:pt x="181" y="34"/>
                      </a:lnTo>
                      <a:lnTo>
                        <a:pt x="199" y="33"/>
                      </a:lnTo>
                      <a:lnTo>
                        <a:pt x="218" y="33"/>
                      </a:lnTo>
                      <a:lnTo>
                        <a:pt x="238" y="34"/>
                      </a:lnTo>
                      <a:lnTo>
                        <a:pt x="258" y="36"/>
                      </a:lnTo>
                      <a:lnTo>
                        <a:pt x="277" y="39"/>
                      </a:lnTo>
                      <a:lnTo>
                        <a:pt x="298" y="41"/>
                      </a:lnTo>
                      <a:lnTo>
                        <a:pt x="284" y="25"/>
                      </a:lnTo>
                      <a:lnTo>
                        <a:pt x="317" y="25"/>
                      </a:lnTo>
                      <a:lnTo>
                        <a:pt x="317" y="11"/>
                      </a:lnTo>
                      <a:lnTo>
                        <a:pt x="304" y="9"/>
                      </a:lnTo>
                      <a:lnTo>
                        <a:pt x="317" y="2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7" name="Freeform 526"/>
                <p:cNvSpPr>
                  <a:spLocks/>
                </p:cNvSpPr>
                <p:nvPr/>
              </p:nvSpPr>
              <p:spPr bwMode="auto">
                <a:xfrm>
                  <a:off x="1786" y="1907"/>
                  <a:ext cx="8" cy="14"/>
                </a:xfrm>
                <a:custGeom>
                  <a:avLst/>
                  <a:gdLst>
                    <a:gd name="T0" fmla="*/ 15 w 33"/>
                    <a:gd name="T1" fmla="*/ 23 h 57"/>
                    <a:gd name="T2" fmla="*/ 33 w 33"/>
                    <a:gd name="T3" fmla="*/ 39 h 57"/>
                    <a:gd name="T4" fmla="*/ 33 w 33"/>
                    <a:gd name="T5" fmla="*/ 33 h 57"/>
                    <a:gd name="T6" fmla="*/ 33 w 33"/>
                    <a:gd name="T7" fmla="*/ 28 h 57"/>
                    <a:gd name="T8" fmla="*/ 33 w 33"/>
                    <a:gd name="T9" fmla="*/ 24 h 57"/>
                    <a:gd name="T10" fmla="*/ 33 w 33"/>
                    <a:gd name="T11" fmla="*/ 18 h 57"/>
                    <a:gd name="T12" fmla="*/ 33 w 33"/>
                    <a:gd name="T13" fmla="*/ 14 h 57"/>
                    <a:gd name="T14" fmla="*/ 33 w 33"/>
                    <a:gd name="T15" fmla="*/ 9 h 57"/>
                    <a:gd name="T16" fmla="*/ 33 w 33"/>
                    <a:gd name="T17" fmla="*/ 5 h 57"/>
                    <a:gd name="T18" fmla="*/ 33 w 33"/>
                    <a:gd name="T19" fmla="*/ 0 h 57"/>
                    <a:gd name="T20" fmla="*/ 0 w 33"/>
                    <a:gd name="T21" fmla="*/ 0 h 57"/>
                    <a:gd name="T22" fmla="*/ 0 w 33"/>
                    <a:gd name="T23" fmla="*/ 5 h 57"/>
                    <a:gd name="T24" fmla="*/ 0 w 33"/>
                    <a:gd name="T25" fmla="*/ 9 h 57"/>
                    <a:gd name="T26" fmla="*/ 0 w 33"/>
                    <a:gd name="T27" fmla="*/ 14 h 57"/>
                    <a:gd name="T28" fmla="*/ 0 w 33"/>
                    <a:gd name="T29" fmla="*/ 18 h 57"/>
                    <a:gd name="T30" fmla="*/ 0 w 33"/>
                    <a:gd name="T31" fmla="*/ 24 h 57"/>
                    <a:gd name="T32" fmla="*/ 0 w 33"/>
                    <a:gd name="T33" fmla="*/ 28 h 57"/>
                    <a:gd name="T34" fmla="*/ 0 w 33"/>
                    <a:gd name="T35" fmla="*/ 33 h 57"/>
                    <a:gd name="T36" fmla="*/ 0 w 33"/>
                    <a:gd name="T37" fmla="*/ 39 h 57"/>
                    <a:gd name="T38" fmla="*/ 18 w 33"/>
                    <a:gd name="T39" fmla="*/ 55 h 57"/>
                    <a:gd name="T40" fmla="*/ 0 w 33"/>
                    <a:gd name="T41" fmla="*/ 39 h 57"/>
                    <a:gd name="T42" fmla="*/ 0 w 33"/>
                    <a:gd name="T43" fmla="*/ 57 h 57"/>
                    <a:gd name="T44" fmla="*/ 18 w 33"/>
                    <a:gd name="T45" fmla="*/ 55 h 57"/>
                    <a:gd name="T46" fmla="*/ 15 w 33"/>
                    <a:gd name="T47" fmla="*/ 2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7">
                      <a:moveTo>
                        <a:pt x="15" y="23"/>
                      </a:moveTo>
                      <a:lnTo>
                        <a:pt x="33" y="39"/>
                      </a:lnTo>
                      <a:lnTo>
                        <a:pt x="33" y="33"/>
                      </a:lnTo>
                      <a:lnTo>
                        <a:pt x="33" y="28"/>
                      </a:lnTo>
                      <a:lnTo>
                        <a:pt x="33" y="24"/>
                      </a:lnTo>
                      <a:lnTo>
                        <a:pt x="33" y="18"/>
                      </a:lnTo>
                      <a:lnTo>
                        <a:pt x="33" y="14"/>
                      </a:lnTo>
                      <a:lnTo>
                        <a:pt x="33" y="9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18" y="55"/>
                      </a:lnTo>
                      <a:lnTo>
                        <a:pt x="0" y="39"/>
                      </a:lnTo>
                      <a:lnTo>
                        <a:pt x="0" y="57"/>
                      </a:lnTo>
                      <a:lnTo>
                        <a:pt x="18" y="55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8" name="Freeform 527"/>
                <p:cNvSpPr>
                  <a:spLocks/>
                </p:cNvSpPr>
                <p:nvPr/>
              </p:nvSpPr>
              <p:spPr bwMode="auto">
                <a:xfrm>
                  <a:off x="1790" y="1908"/>
                  <a:ext cx="55" cy="13"/>
                </a:xfrm>
                <a:custGeom>
                  <a:avLst/>
                  <a:gdLst>
                    <a:gd name="T0" fmla="*/ 189 w 220"/>
                    <a:gd name="T1" fmla="*/ 16 h 52"/>
                    <a:gd name="T2" fmla="*/ 203 w 220"/>
                    <a:gd name="T3" fmla="*/ 0 h 52"/>
                    <a:gd name="T4" fmla="*/ 177 w 220"/>
                    <a:gd name="T5" fmla="*/ 3 h 52"/>
                    <a:gd name="T6" fmla="*/ 152 w 220"/>
                    <a:gd name="T7" fmla="*/ 4 h 52"/>
                    <a:gd name="T8" fmla="*/ 126 w 220"/>
                    <a:gd name="T9" fmla="*/ 6 h 52"/>
                    <a:gd name="T10" fmla="*/ 101 w 220"/>
                    <a:gd name="T11" fmla="*/ 8 h 52"/>
                    <a:gd name="T12" fmla="*/ 75 w 220"/>
                    <a:gd name="T13" fmla="*/ 11 h 52"/>
                    <a:gd name="T14" fmla="*/ 50 w 220"/>
                    <a:gd name="T15" fmla="*/ 14 h 52"/>
                    <a:gd name="T16" fmla="*/ 25 w 220"/>
                    <a:gd name="T17" fmla="*/ 16 h 52"/>
                    <a:gd name="T18" fmla="*/ 0 w 220"/>
                    <a:gd name="T19" fmla="*/ 20 h 52"/>
                    <a:gd name="T20" fmla="*/ 3 w 220"/>
                    <a:gd name="T21" fmla="*/ 52 h 52"/>
                    <a:gd name="T22" fmla="*/ 28 w 220"/>
                    <a:gd name="T23" fmla="*/ 49 h 52"/>
                    <a:gd name="T24" fmla="*/ 53 w 220"/>
                    <a:gd name="T25" fmla="*/ 46 h 52"/>
                    <a:gd name="T26" fmla="*/ 78 w 220"/>
                    <a:gd name="T27" fmla="*/ 44 h 52"/>
                    <a:gd name="T28" fmla="*/ 103 w 220"/>
                    <a:gd name="T29" fmla="*/ 41 h 52"/>
                    <a:gd name="T30" fmla="*/ 129 w 220"/>
                    <a:gd name="T31" fmla="*/ 39 h 52"/>
                    <a:gd name="T32" fmla="*/ 154 w 220"/>
                    <a:gd name="T33" fmla="*/ 37 h 52"/>
                    <a:gd name="T34" fmla="*/ 179 w 220"/>
                    <a:gd name="T35" fmla="*/ 34 h 52"/>
                    <a:gd name="T36" fmla="*/ 206 w 220"/>
                    <a:gd name="T37" fmla="*/ 32 h 52"/>
                    <a:gd name="T38" fmla="*/ 220 w 220"/>
                    <a:gd name="T39" fmla="*/ 16 h 52"/>
                    <a:gd name="T40" fmla="*/ 206 w 220"/>
                    <a:gd name="T41" fmla="*/ 32 h 52"/>
                    <a:gd name="T42" fmla="*/ 220 w 220"/>
                    <a:gd name="T43" fmla="*/ 31 h 52"/>
                    <a:gd name="T44" fmla="*/ 220 w 220"/>
                    <a:gd name="T45" fmla="*/ 16 h 52"/>
                    <a:gd name="T46" fmla="*/ 189 w 220"/>
                    <a:gd name="T47" fmla="*/ 1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0" h="52">
                      <a:moveTo>
                        <a:pt x="189" y="16"/>
                      </a:moveTo>
                      <a:lnTo>
                        <a:pt x="203" y="0"/>
                      </a:lnTo>
                      <a:lnTo>
                        <a:pt x="177" y="3"/>
                      </a:lnTo>
                      <a:lnTo>
                        <a:pt x="152" y="4"/>
                      </a:lnTo>
                      <a:lnTo>
                        <a:pt x="126" y="6"/>
                      </a:lnTo>
                      <a:lnTo>
                        <a:pt x="101" y="8"/>
                      </a:lnTo>
                      <a:lnTo>
                        <a:pt x="75" y="11"/>
                      </a:lnTo>
                      <a:lnTo>
                        <a:pt x="50" y="14"/>
                      </a:lnTo>
                      <a:lnTo>
                        <a:pt x="25" y="16"/>
                      </a:lnTo>
                      <a:lnTo>
                        <a:pt x="0" y="20"/>
                      </a:lnTo>
                      <a:lnTo>
                        <a:pt x="3" y="52"/>
                      </a:lnTo>
                      <a:lnTo>
                        <a:pt x="28" y="49"/>
                      </a:lnTo>
                      <a:lnTo>
                        <a:pt x="53" y="46"/>
                      </a:lnTo>
                      <a:lnTo>
                        <a:pt x="78" y="44"/>
                      </a:lnTo>
                      <a:lnTo>
                        <a:pt x="103" y="41"/>
                      </a:lnTo>
                      <a:lnTo>
                        <a:pt x="129" y="39"/>
                      </a:lnTo>
                      <a:lnTo>
                        <a:pt x="154" y="37"/>
                      </a:lnTo>
                      <a:lnTo>
                        <a:pt x="179" y="34"/>
                      </a:lnTo>
                      <a:lnTo>
                        <a:pt x="206" y="32"/>
                      </a:lnTo>
                      <a:lnTo>
                        <a:pt x="220" y="16"/>
                      </a:lnTo>
                      <a:lnTo>
                        <a:pt x="206" y="32"/>
                      </a:lnTo>
                      <a:lnTo>
                        <a:pt x="220" y="31"/>
                      </a:lnTo>
                      <a:lnTo>
                        <a:pt x="220" y="16"/>
                      </a:lnTo>
                      <a:lnTo>
                        <a:pt x="189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9" name="Freeform 528"/>
                <p:cNvSpPr>
                  <a:spLocks/>
                </p:cNvSpPr>
                <p:nvPr/>
              </p:nvSpPr>
              <p:spPr bwMode="auto">
                <a:xfrm>
                  <a:off x="1837" y="1898"/>
                  <a:ext cx="8" cy="14"/>
                </a:xfrm>
                <a:custGeom>
                  <a:avLst/>
                  <a:gdLst>
                    <a:gd name="T0" fmla="*/ 15 w 31"/>
                    <a:gd name="T1" fmla="*/ 0 h 54"/>
                    <a:gd name="T2" fmla="*/ 0 w 31"/>
                    <a:gd name="T3" fmla="*/ 16 h 54"/>
                    <a:gd name="T4" fmla="*/ 0 w 31"/>
                    <a:gd name="T5" fmla="*/ 20 h 54"/>
                    <a:gd name="T6" fmla="*/ 0 w 31"/>
                    <a:gd name="T7" fmla="*/ 25 h 54"/>
                    <a:gd name="T8" fmla="*/ 0 w 31"/>
                    <a:gd name="T9" fmla="*/ 29 h 54"/>
                    <a:gd name="T10" fmla="*/ 0 w 31"/>
                    <a:gd name="T11" fmla="*/ 34 h 54"/>
                    <a:gd name="T12" fmla="*/ 0 w 31"/>
                    <a:gd name="T13" fmla="*/ 40 h 54"/>
                    <a:gd name="T14" fmla="*/ 0 w 31"/>
                    <a:gd name="T15" fmla="*/ 44 h 54"/>
                    <a:gd name="T16" fmla="*/ 0 w 31"/>
                    <a:gd name="T17" fmla="*/ 50 h 54"/>
                    <a:gd name="T18" fmla="*/ 0 w 31"/>
                    <a:gd name="T19" fmla="*/ 54 h 54"/>
                    <a:gd name="T20" fmla="*/ 31 w 31"/>
                    <a:gd name="T21" fmla="*/ 54 h 54"/>
                    <a:gd name="T22" fmla="*/ 31 w 31"/>
                    <a:gd name="T23" fmla="*/ 50 h 54"/>
                    <a:gd name="T24" fmla="*/ 31 w 31"/>
                    <a:gd name="T25" fmla="*/ 44 h 54"/>
                    <a:gd name="T26" fmla="*/ 31 w 31"/>
                    <a:gd name="T27" fmla="*/ 40 h 54"/>
                    <a:gd name="T28" fmla="*/ 31 w 31"/>
                    <a:gd name="T29" fmla="*/ 34 h 54"/>
                    <a:gd name="T30" fmla="*/ 31 w 31"/>
                    <a:gd name="T31" fmla="*/ 29 h 54"/>
                    <a:gd name="T32" fmla="*/ 31 w 31"/>
                    <a:gd name="T33" fmla="*/ 25 h 54"/>
                    <a:gd name="T34" fmla="*/ 31 w 31"/>
                    <a:gd name="T35" fmla="*/ 20 h 54"/>
                    <a:gd name="T36" fmla="*/ 31 w 31"/>
                    <a:gd name="T37" fmla="*/ 16 h 54"/>
                    <a:gd name="T38" fmla="*/ 15 w 31"/>
                    <a:gd name="T39" fmla="*/ 33 h 54"/>
                    <a:gd name="T40" fmla="*/ 15 w 31"/>
                    <a:gd name="T41" fmla="*/ 0 h 54"/>
                    <a:gd name="T42" fmla="*/ 0 w 31"/>
                    <a:gd name="T43" fmla="*/ 0 h 54"/>
                    <a:gd name="T44" fmla="*/ 0 w 31"/>
                    <a:gd name="T45" fmla="*/ 16 h 54"/>
                    <a:gd name="T46" fmla="*/ 15 w 31"/>
                    <a:gd name="T4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54">
                      <a:moveTo>
                        <a:pt x="15" y="0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31" y="54"/>
                      </a:lnTo>
                      <a:lnTo>
                        <a:pt x="31" y="50"/>
                      </a:lnTo>
                      <a:lnTo>
                        <a:pt x="31" y="44"/>
                      </a:lnTo>
                      <a:lnTo>
                        <a:pt x="31" y="40"/>
                      </a:lnTo>
                      <a:lnTo>
                        <a:pt x="31" y="34"/>
                      </a:lnTo>
                      <a:lnTo>
                        <a:pt x="31" y="29"/>
                      </a:lnTo>
                      <a:lnTo>
                        <a:pt x="31" y="25"/>
                      </a:lnTo>
                      <a:lnTo>
                        <a:pt x="31" y="20"/>
                      </a:lnTo>
                      <a:lnTo>
                        <a:pt x="31" y="16"/>
                      </a:lnTo>
                      <a:lnTo>
                        <a:pt x="15" y="33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0" name="Freeform 529"/>
                <p:cNvSpPr>
                  <a:spLocks/>
                </p:cNvSpPr>
                <p:nvPr/>
              </p:nvSpPr>
              <p:spPr bwMode="auto">
                <a:xfrm>
                  <a:off x="1841" y="1898"/>
                  <a:ext cx="12" cy="9"/>
                </a:xfrm>
                <a:custGeom>
                  <a:avLst/>
                  <a:gdLst>
                    <a:gd name="T0" fmla="*/ 21 w 50"/>
                    <a:gd name="T1" fmla="*/ 10 h 33"/>
                    <a:gd name="T2" fmla="*/ 36 w 50"/>
                    <a:gd name="T3" fmla="*/ 0 h 33"/>
                    <a:gd name="T4" fmla="*/ 31 w 50"/>
                    <a:gd name="T5" fmla="*/ 0 h 33"/>
                    <a:gd name="T6" fmla="*/ 27 w 50"/>
                    <a:gd name="T7" fmla="*/ 0 h 33"/>
                    <a:gd name="T8" fmla="*/ 22 w 50"/>
                    <a:gd name="T9" fmla="*/ 0 h 33"/>
                    <a:gd name="T10" fmla="*/ 17 w 50"/>
                    <a:gd name="T11" fmla="*/ 0 h 33"/>
                    <a:gd name="T12" fmla="*/ 13 w 50"/>
                    <a:gd name="T13" fmla="*/ 0 h 33"/>
                    <a:gd name="T14" fmla="*/ 8 w 50"/>
                    <a:gd name="T15" fmla="*/ 0 h 33"/>
                    <a:gd name="T16" fmla="*/ 5 w 50"/>
                    <a:gd name="T17" fmla="*/ 0 h 33"/>
                    <a:gd name="T18" fmla="*/ 0 w 50"/>
                    <a:gd name="T19" fmla="*/ 0 h 33"/>
                    <a:gd name="T20" fmla="*/ 0 w 50"/>
                    <a:gd name="T21" fmla="*/ 33 h 33"/>
                    <a:gd name="T22" fmla="*/ 5 w 50"/>
                    <a:gd name="T23" fmla="*/ 33 h 33"/>
                    <a:gd name="T24" fmla="*/ 8 w 50"/>
                    <a:gd name="T25" fmla="*/ 33 h 33"/>
                    <a:gd name="T26" fmla="*/ 13 w 50"/>
                    <a:gd name="T27" fmla="*/ 33 h 33"/>
                    <a:gd name="T28" fmla="*/ 17 w 50"/>
                    <a:gd name="T29" fmla="*/ 33 h 33"/>
                    <a:gd name="T30" fmla="*/ 22 w 50"/>
                    <a:gd name="T31" fmla="*/ 33 h 33"/>
                    <a:gd name="T32" fmla="*/ 27 w 50"/>
                    <a:gd name="T33" fmla="*/ 33 h 33"/>
                    <a:gd name="T34" fmla="*/ 31 w 50"/>
                    <a:gd name="T35" fmla="*/ 33 h 33"/>
                    <a:gd name="T36" fmla="*/ 36 w 50"/>
                    <a:gd name="T37" fmla="*/ 33 h 33"/>
                    <a:gd name="T38" fmla="*/ 50 w 50"/>
                    <a:gd name="T39" fmla="*/ 23 h 33"/>
                    <a:gd name="T40" fmla="*/ 36 w 50"/>
                    <a:gd name="T41" fmla="*/ 33 h 33"/>
                    <a:gd name="T42" fmla="*/ 47 w 50"/>
                    <a:gd name="T43" fmla="*/ 33 h 33"/>
                    <a:gd name="T44" fmla="*/ 50 w 50"/>
                    <a:gd name="T45" fmla="*/ 23 h 33"/>
                    <a:gd name="T46" fmla="*/ 21 w 50"/>
                    <a:gd name="T47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0" h="33">
                      <a:moveTo>
                        <a:pt x="21" y="10"/>
                      </a:move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8" y="33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2" y="33"/>
                      </a:lnTo>
                      <a:lnTo>
                        <a:pt x="27" y="33"/>
                      </a:lnTo>
                      <a:lnTo>
                        <a:pt x="31" y="33"/>
                      </a:lnTo>
                      <a:lnTo>
                        <a:pt x="36" y="33"/>
                      </a:lnTo>
                      <a:lnTo>
                        <a:pt x="50" y="23"/>
                      </a:lnTo>
                      <a:lnTo>
                        <a:pt x="36" y="33"/>
                      </a:lnTo>
                      <a:lnTo>
                        <a:pt x="47" y="33"/>
                      </a:lnTo>
                      <a:lnTo>
                        <a:pt x="50" y="23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1" name="Freeform 530"/>
                <p:cNvSpPr>
                  <a:spLocks/>
                </p:cNvSpPr>
                <p:nvPr/>
              </p:nvSpPr>
              <p:spPr bwMode="auto">
                <a:xfrm>
                  <a:off x="1846" y="1836"/>
                  <a:ext cx="28" cy="68"/>
                </a:xfrm>
                <a:custGeom>
                  <a:avLst/>
                  <a:gdLst>
                    <a:gd name="T0" fmla="*/ 87 w 113"/>
                    <a:gd name="T1" fmla="*/ 0 h 274"/>
                    <a:gd name="T2" fmla="*/ 81 w 113"/>
                    <a:gd name="T3" fmla="*/ 10 h 274"/>
                    <a:gd name="T4" fmla="*/ 75 w 113"/>
                    <a:gd name="T5" fmla="*/ 46 h 274"/>
                    <a:gd name="T6" fmla="*/ 69 w 113"/>
                    <a:gd name="T7" fmla="*/ 75 h 274"/>
                    <a:gd name="T8" fmla="*/ 63 w 113"/>
                    <a:gd name="T9" fmla="*/ 99 h 274"/>
                    <a:gd name="T10" fmla="*/ 57 w 113"/>
                    <a:gd name="T11" fmla="*/ 121 h 274"/>
                    <a:gd name="T12" fmla="*/ 49 w 113"/>
                    <a:gd name="T13" fmla="*/ 146 h 274"/>
                    <a:gd name="T14" fmla="*/ 36 w 113"/>
                    <a:gd name="T15" fmla="*/ 176 h 274"/>
                    <a:gd name="T16" fmla="*/ 20 w 113"/>
                    <a:gd name="T17" fmla="*/ 212 h 274"/>
                    <a:gd name="T18" fmla="*/ 0 w 113"/>
                    <a:gd name="T19" fmla="*/ 261 h 274"/>
                    <a:gd name="T20" fmla="*/ 29 w 113"/>
                    <a:gd name="T21" fmla="*/ 274 h 274"/>
                    <a:gd name="T22" fmla="*/ 51 w 113"/>
                    <a:gd name="T23" fmla="*/ 226 h 274"/>
                    <a:gd name="T24" fmla="*/ 67 w 113"/>
                    <a:gd name="T25" fmla="*/ 187 h 274"/>
                    <a:gd name="T26" fmla="*/ 78 w 113"/>
                    <a:gd name="T27" fmla="*/ 158 h 274"/>
                    <a:gd name="T28" fmla="*/ 88 w 113"/>
                    <a:gd name="T29" fmla="*/ 132 h 274"/>
                    <a:gd name="T30" fmla="*/ 95 w 113"/>
                    <a:gd name="T31" fmla="*/ 107 h 274"/>
                    <a:gd name="T32" fmla="*/ 101 w 113"/>
                    <a:gd name="T33" fmla="*/ 82 h 274"/>
                    <a:gd name="T34" fmla="*/ 107 w 113"/>
                    <a:gd name="T35" fmla="*/ 52 h 274"/>
                    <a:gd name="T36" fmla="*/ 113 w 113"/>
                    <a:gd name="T37" fmla="*/ 16 h 274"/>
                    <a:gd name="T38" fmla="*/ 107 w 113"/>
                    <a:gd name="T39" fmla="*/ 26 h 274"/>
                    <a:gd name="T40" fmla="*/ 87 w 113"/>
                    <a:gd name="T41" fmla="*/ 0 h 274"/>
                    <a:gd name="T42" fmla="*/ 82 w 113"/>
                    <a:gd name="T43" fmla="*/ 3 h 274"/>
                    <a:gd name="T44" fmla="*/ 81 w 113"/>
                    <a:gd name="T45" fmla="*/ 10 h 274"/>
                    <a:gd name="T46" fmla="*/ 87 w 113"/>
                    <a:gd name="T47" fmla="*/ 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" h="274">
                      <a:moveTo>
                        <a:pt x="87" y="0"/>
                      </a:moveTo>
                      <a:lnTo>
                        <a:pt x="81" y="10"/>
                      </a:lnTo>
                      <a:lnTo>
                        <a:pt x="75" y="46"/>
                      </a:lnTo>
                      <a:lnTo>
                        <a:pt x="69" y="75"/>
                      </a:lnTo>
                      <a:lnTo>
                        <a:pt x="63" y="99"/>
                      </a:lnTo>
                      <a:lnTo>
                        <a:pt x="57" y="121"/>
                      </a:lnTo>
                      <a:lnTo>
                        <a:pt x="49" y="146"/>
                      </a:lnTo>
                      <a:lnTo>
                        <a:pt x="36" y="176"/>
                      </a:lnTo>
                      <a:lnTo>
                        <a:pt x="20" y="212"/>
                      </a:lnTo>
                      <a:lnTo>
                        <a:pt x="0" y="261"/>
                      </a:lnTo>
                      <a:lnTo>
                        <a:pt x="29" y="274"/>
                      </a:lnTo>
                      <a:lnTo>
                        <a:pt x="51" y="226"/>
                      </a:lnTo>
                      <a:lnTo>
                        <a:pt x="67" y="187"/>
                      </a:lnTo>
                      <a:lnTo>
                        <a:pt x="78" y="158"/>
                      </a:lnTo>
                      <a:lnTo>
                        <a:pt x="88" y="132"/>
                      </a:lnTo>
                      <a:lnTo>
                        <a:pt x="95" y="107"/>
                      </a:lnTo>
                      <a:lnTo>
                        <a:pt x="101" y="82"/>
                      </a:lnTo>
                      <a:lnTo>
                        <a:pt x="107" y="52"/>
                      </a:lnTo>
                      <a:lnTo>
                        <a:pt x="113" y="16"/>
                      </a:lnTo>
                      <a:lnTo>
                        <a:pt x="107" y="26"/>
                      </a:lnTo>
                      <a:lnTo>
                        <a:pt x="87" y="0"/>
                      </a:lnTo>
                      <a:lnTo>
                        <a:pt x="82" y="3"/>
                      </a:lnTo>
                      <a:lnTo>
                        <a:pt x="81" y="1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2" name="Freeform 531"/>
                <p:cNvSpPr>
                  <a:spLocks/>
                </p:cNvSpPr>
                <p:nvPr/>
              </p:nvSpPr>
              <p:spPr bwMode="auto">
                <a:xfrm>
                  <a:off x="1868" y="1770"/>
                  <a:ext cx="73" cy="72"/>
                </a:xfrm>
                <a:custGeom>
                  <a:avLst/>
                  <a:gdLst>
                    <a:gd name="T0" fmla="*/ 260 w 293"/>
                    <a:gd name="T1" fmla="*/ 3 h 291"/>
                    <a:gd name="T2" fmla="*/ 260 w 293"/>
                    <a:gd name="T3" fmla="*/ 13 h 291"/>
                    <a:gd name="T4" fmla="*/ 260 w 293"/>
                    <a:gd name="T5" fmla="*/ 22 h 291"/>
                    <a:gd name="T6" fmla="*/ 258 w 293"/>
                    <a:gd name="T7" fmla="*/ 32 h 291"/>
                    <a:gd name="T8" fmla="*/ 256 w 293"/>
                    <a:gd name="T9" fmla="*/ 41 h 291"/>
                    <a:gd name="T10" fmla="*/ 254 w 293"/>
                    <a:gd name="T11" fmla="*/ 50 h 291"/>
                    <a:gd name="T12" fmla="*/ 250 w 293"/>
                    <a:gd name="T13" fmla="*/ 58 h 291"/>
                    <a:gd name="T14" fmla="*/ 246 w 293"/>
                    <a:gd name="T15" fmla="*/ 67 h 291"/>
                    <a:gd name="T16" fmla="*/ 241 w 293"/>
                    <a:gd name="T17" fmla="*/ 76 h 291"/>
                    <a:gd name="T18" fmla="*/ 235 w 293"/>
                    <a:gd name="T19" fmla="*/ 84 h 291"/>
                    <a:gd name="T20" fmla="*/ 229 w 293"/>
                    <a:gd name="T21" fmla="*/ 92 h 291"/>
                    <a:gd name="T22" fmla="*/ 222 w 293"/>
                    <a:gd name="T23" fmla="*/ 101 h 291"/>
                    <a:gd name="T24" fmla="*/ 215 w 293"/>
                    <a:gd name="T25" fmla="*/ 109 h 291"/>
                    <a:gd name="T26" fmla="*/ 198 w 293"/>
                    <a:gd name="T27" fmla="*/ 125 h 291"/>
                    <a:gd name="T28" fmla="*/ 179 w 293"/>
                    <a:gd name="T29" fmla="*/ 141 h 291"/>
                    <a:gd name="T30" fmla="*/ 159 w 293"/>
                    <a:gd name="T31" fmla="*/ 157 h 291"/>
                    <a:gd name="T32" fmla="*/ 138 w 293"/>
                    <a:gd name="T33" fmla="*/ 173 h 291"/>
                    <a:gd name="T34" fmla="*/ 115 w 293"/>
                    <a:gd name="T35" fmla="*/ 188 h 291"/>
                    <a:gd name="T36" fmla="*/ 92 w 293"/>
                    <a:gd name="T37" fmla="*/ 202 h 291"/>
                    <a:gd name="T38" fmla="*/ 46 w 293"/>
                    <a:gd name="T39" fmla="*/ 233 h 291"/>
                    <a:gd name="T40" fmla="*/ 0 w 293"/>
                    <a:gd name="T41" fmla="*/ 265 h 291"/>
                    <a:gd name="T42" fmla="*/ 20 w 293"/>
                    <a:gd name="T43" fmla="*/ 291 h 291"/>
                    <a:gd name="T44" fmla="*/ 64 w 293"/>
                    <a:gd name="T45" fmla="*/ 260 h 291"/>
                    <a:gd name="T46" fmla="*/ 110 w 293"/>
                    <a:gd name="T47" fmla="*/ 230 h 291"/>
                    <a:gd name="T48" fmla="*/ 133 w 293"/>
                    <a:gd name="T49" fmla="*/ 215 h 291"/>
                    <a:gd name="T50" fmla="*/ 156 w 293"/>
                    <a:gd name="T51" fmla="*/ 199 h 291"/>
                    <a:gd name="T52" fmla="*/ 179 w 293"/>
                    <a:gd name="T53" fmla="*/ 183 h 291"/>
                    <a:gd name="T54" fmla="*/ 200 w 293"/>
                    <a:gd name="T55" fmla="*/ 166 h 291"/>
                    <a:gd name="T56" fmla="*/ 220 w 293"/>
                    <a:gd name="T57" fmla="*/ 149 h 291"/>
                    <a:gd name="T58" fmla="*/ 238 w 293"/>
                    <a:gd name="T59" fmla="*/ 132 h 291"/>
                    <a:gd name="T60" fmla="*/ 247 w 293"/>
                    <a:gd name="T61" fmla="*/ 123 h 291"/>
                    <a:gd name="T62" fmla="*/ 255 w 293"/>
                    <a:gd name="T63" fmla="*/ 113 h 291"/>
                    <a:gd name="T64" fmla="*/ 262 w 293"/>
                    <a:gd name="T65" fmla="*/ 104 h 291"/>
                    <a:gd name="T66" fmla="*/ 268 w 293"/>
                    <a:gd name="T67" fmla="*/ 93 h 291"/>
                    <a:gd name="T68" fmla="*/ 274 w 293"/>
                    <a:gd name="T69" fmla="*/ 83 h 291"/>
                    <a:gd name="T70" fmla="*/ 280 w 293"/>
                    <a:gd name="T71" fmla="*/ 72 h 291"/>
                    <a:gd name="T72" fmla="*/ 284 w 293"/>
                    <a:gd name="T73" fmla="*/ 60 h 291"/>
                    <a:gd name="T74" fmla="*/ 288 w 293"/>
                    <a:gd name="T75" fmla="*/ 49 h 291"/>
                    <a:gd name="T76" fmla="*/ 290 w 293"/>
                    <a:gd name="T77" fmla="*/ 38 h 291"/>
                    <a:gd name="T78" fmla="*/ 292 w 293"/>
                    <a:gd name="T79" fmla="*/ 25 h 291"/>
                    <a:gd name="T80" fmla="*/ 293 w 293"/>
                    <a:gd name="T81" fmla="*/ 13 h 291"/>
                    <a:gd name="T82" fmla="*/ 292 w 293"/>
                    <a:gd name="T83" fmla="*/ 0 h 291"/>
                    <a:gd name="T84" fmla="*/ 260 w 293"/>
                    <a:gd name="T85" fmla="*/ 3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3" h="291">
                      <a:moveTo>
                        <a:pt x="260" y="3"/>
                      </a:moveTo>
                      <a:lnTo>
                        <a:pt x="260" y="13"/>
                      </a:lnTo>
                      <a:lnTo>
                        <a:pt x="260" y="22"/>
                      </a:lnTo>
                      <a:lnTo>
                        <a:pt x="258" y="32"/>
                      </a:lnTo>
                      <a:lnTo>
                        <a:pt x="256" y="41"/>
                      </a:lnTo>
                      <a:lnTo>
                        <a:pt x="254" y="50"/>
                      </a:lnTo>
                      <a:lnTo>
                        <a:pt x="250" y="58"/>
                      </a:lnTo>
                      <a:lnTo>
                        <a:pt x="246" y="67"/>
                      </a:lnTo>
                      <a:lnTo>
                        <a:pt x="241" y="76"/>
                      </a:lnTo>
                      <a:lnTo>
                        <a:pt x="235" y="84"/>
                      </a:lnTo>
                      <a:lnTo>
                        <a:pt x="229" y="92"/>
                      </a:lnTo>
                      <a:lnTo>
                        <a:pt x="222" y="101"/>
                      </a:lnTo>
                      <a:lnTo>
                        <a:pt x="215" y="109"/>
                      </a:lnTo>
                      <a:lnTo>
                        <a:pt x="198" y="125"/>
                      </a:lnTo>
                      <a:lnTo>
                        <a:pt x="179" y="141"/>
                      </a:lnTo>
                      <a:lnTo>
                        <a:pt x="159" y="157"/>
                      </a:lnTo>
                      <a:lnTo>
                        <a:pt x="138" y="173"/>
                      </a:lnTo>
                      <a:lnTo>
                        <a:pt x="115" y="188"/>
                      </a:lnTo>
                      <a:lnTo>
                        <a:pt x="92" y="202"/>
                      </a:lnTo>
                      <a:lnTo>
                        <a:pt x="46" y="233"/>
                      </a:lnTo>
                      <a:lnTo>
                        <a:pt x="0" y="265"/>
                      </a:lnTo>
                      <a:lnTo>
                        <a:pt x="20" y="291"/>
                      </a:lnTo>
                      <a:lnTo>
                        <a:pt x="64" y="260"/>
                      </a:lnTo>
                      <a:lnTo>
                        <a:pt x="110" y="230"/>
                      </a:lnTo>
                      <a:lnTo>
                        <a:pt x="133" y="215"/>
                      </a:lnTo>
                      <a:lnTo>
                        <a:pt x="156" y="199"/>
                      </a:lnTo>
                      <a:lnTo>
                        <a:pt x="179" y="183"/>
                      </a:lnTo>
                      <a:lnTo>
                        <a:pt x="200" y="166"/>
                      </a:lnTo>
                      <a:lnTo>
                        <a:pt x="220" y="149"/>
                      </a:lnTo>
                      <a:lnTo>
                        <a:pt x="238" y="132"/>
                      </a:lnTo>
                      <a:lnTo>
                        <a:pt x="247" y="123"/>
                      </a:lnTo>
                      <a:lnTo>
                        <a:pt x="255" y="113"/>
                      </a:lnTo>
                      <a:lnTo>
                        <a:pt x="262" y="104"/>
                      </a:lnTo>
                      <a:lnTo>
                        <a:pt x="268" y="93"/>
                      </a:lnTo>
                      <a:lnTo>
                        <a:pt x="274" y="83"/>
                      </a:lnTo>
                      <a:lnTo>
                        <a:pt x="280" y="72"/>
                      </a:lnTo>
                      <a:lnTo>
                        <a:pt x="284" y="60"/>
                      </a:lnTo>
                      <a:lnTo>
                        <a:pt x="288" y="49"/>
                      </a:lnTo>
                      <a:lnTo>
                        <a:pt x="290" y="38"/>
                      </a:lnTo>
                      <a:lnTo>
                        <a:pt x="292" y="25"/>
                      </a:lnTo>
                      <a:lnTo>
                        <a:pt x="293" y="13"/>
                      </a:lnTo>
                      <a:lnTo>
                        <a:pt x="292" y="0"/>
                      </a:lnTo>
                      <a:lnTo>
                        <a:pt x="260" y="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3" name="Freeform 532"/>
                <p:cNvSpPr>
                  <a:spLocks/>
                </p:cNvSpPr>
                <p:nvPr/>
              </p:nvSpPr>
              <p:spPr bwMode="auto">
                <a:xfrm>
                  <a:off x="3965" y="2622"/>
                  <a:ext cx="82" cy="23"/>
                </a:xfrm>
                <a:custGeom>
                  <a:avLst/>
                  <a:gdLst>
                    <a:gd name="T0" fmla="*/ 0 w 328"/>
                    <a:gd name="T1" fmla="*/ 15 h 91"/>
                    <a:gd name="T2" fmla="*/ 8 w 328"/>
                    <a:gd name="T3" fmla="*/ 30 h 91"/>
                    <a:gd name="T4" fmla="*/ 27 w 328"/>
                    <a:gd name="T5" fmla="*/ 39 h 91"/>
                    <a:gd name="T6" fmla="*/ 47 w 328"/>
                    <a:gd name="T7" fmla="*/ 47 h 91"/>
                    <a:gd name="T8" fmla="*/ 66 w 328"/>
                    <a:gd name="T9" fmla="*/ 54 h 91"/>
                    <a:gd name="T10" fmla="*/ 84 w 328"/>
                    <a:gd name="T11" fmla="*/ 58 h 91"/>
                    <a:gd name="T12" fmla="*/ 103 w 328"/>
                    <a:gd name="T13" fmla="*/ 63 h 91"/>
                    <a:gd name="T14" fmla="*/ 121 w 328"/>
                    <a:gd name="T15" fmla="*/ 66 h 91"/>
                    <a:gd name="T16" fmla="*/ 141 w 328"/>
                    <a:gd name="T17" fmla="*/ 70 h 91"/>
                    <a:gd name="T18" fmla="*/ 159 w 328"/>
                    <a:gd name="T19" fmla="*/ 71 h 91"/>
                    <a:gd name="T20" fmla="*/ 198 w 328"/>
                    <a:gd name="T21" fmla="*/ 74 h 91"/>
                    <a:gd name="T22" fmla="*/ 236 w 328"/>
                    <a:gd name="T23" fmla="*/ 79 h 91"/>
                    <a:gd name="T24" fmla="*/ 257 w 328"/>
                    <a:gd name="T25" fmla="*/ 81 h 91"/>
                    <a:gd name="T26" fmla="*/ 278 w 328"/>
                    <a:gd name="T27" fmla="*/ 83 h 91"/>
                    <a:gd name="T28" fmla="*/ 300 w 328"/>
                    <a:gd name="T29" fmla="*/ 87 h 91"/>
                    <a:gd name="T30" fmla="*/ 321 w 328"/>
                    <a:gd name="T31" fmla="*/ 91 h 91"/>
                    <a:gd name="T32" fmla="*/ 328 w 328"/>
                    <a:gd name="T33" fmla="*/ 59 h 91"/>
                    <a:gd name="T34" fmla="*/ 304 w 328"/>
                    <a:gd name="T35" fmla="*/ 55 h 91"/>
                    <a:gd name="T36" fmla="*/ 283 w 328"/>
                    <a:gd name="T37" fmla="*/ 51 h 91"/>
                    <a:gd name="T38" fmla="*/ 261 w 328"/>
                    <a:gd name="T39" fmla="*/ 48 h 91"/>
                    <a:gd name="T40" fmla="*/ 240 w 328"/>
                    <a:gd name="T41" fmla="*/ 46 h 91"/>
                    <a:gd name="T42" fmla="*/ 200 w 328"/>
                    <a:gd name="T43" fmla="*/ 42 h 91"/>
                    <a:gd name="T44" fmla="*/ 162 w 328"/>
                    <a:gd name="T45" fmla="*/ 39 h 91"/>
                    <a:gd name="T46" fmla="*/ 144 w 328"/>
                    <a:gd name="T47" fmla="*/ 37 h 91"/>
                    <a:gd name="T48" fmla="*/ 127 w 328"/>
                    <a:gd name="T49" fmla="*/ 34 h 91"/>
                    <a:gd name="T50" fmla="*/ 109 w 328"/>
                    <a:gd name="T51" fmla="*/ 31 h 91"/>
                    <a:gd name="T52" fmla="*/ 92 w 328"/>
                    <a:gd name="T53" fmla="*/ 28 h 91"/>
                    <a:gd name="T54" fmla="*/ 75 w 328"/>
                    <a:gd name="T55" fmla="*/ 22 h 91"/>
                    <a:gd name="T56" fmla="*/ 58 w 328"/>
                    <a:gd name="T57" fmla="*/ 16 h 91"/>
                    <a:gd name="T58" fmla="*/ 41 w 328"/>
                    <a:gd name="T59" fmla="*/ 9 h 91"/>
                    <a:gd name="T60" fmla="*/ 24 w 328"/>
                    <a:gd name="T61" fmla="*/ 0 h 91"/>
                    <a:gd name="T62" fmla="*/ 32 w 328"/>
                    <a:gd name="T63" fmla="*/ 15 h 91"/>
                    <a:gd name="T64" fmla="*/ 0 w 328"/>
                    <a:gd name="T65" fmla="*/ 15 h 91"/>
                    <a:gd name="T66" fmla="*/ 0 w 328"/>
                    <a:gd name="T67" fmla="*/ 24 h 91"/>
                    <a:gd name="T68" fmla="*/ 8 w 328"/>
                    <a:gd name="T69" fmla="*/ 30 h 91"/>
                    <a:gd name="T70" fmla="*/ 0 w 328"/>
                    <a:gd name="T71" fmla="*/ 1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8" h="91">
                      <a:moveTo>
                        <a:pt x="0" y="15"/>
                      </a:moveTo>
                      <a:lnTo>
                        <a:pt x="8" y="30"/>
                      </a:lnTo>
                      <a:lnTo>
                        <a:pt x="27" y="39"/>
                      </a:lnTo>
                      <a:lnTo>
                        <a:pt x="47" y="47"/>
                      </a:lnTo>
                      <a:lnTo>
                        <a:pt x="66" y="54"/>
                      </a:lnTo>
                      <a:lnTo>
                        <a:pt x="84" y="58"/>
                      </a:lnTo>
                      <a:lnTo>
                        <a:pt x="103" y="63"/>
                      </a:lnTo>
                      <a:lnTo>
                        <a:pt x="121" y="66"/>
                      </a:lnTo>
                      <a:lnTo>
                        <a:pt x="141" y="70"/>
                      </a:lnTo>
                      <a:lnTo>
                        <a:pt x="159" y="71"/>
                      </a:lnTo>
                      <a:lnTo>
                        <a:pt x="198" y="74"/>
                      </a:lnTo>
                      <a:lnTo>
                        <a:pt x="236" y="79"/>
                      </a:lnTo>
                      <a:lnTo>
                        <a:pt x="257" y="81"/>
                      </a:lnTo>
                      <a:lnTo>
                        <a:pt x="278" y="83"/>
                      </a:lnTo>
                      <a:lnTo>
                        <a:pt x="300" y="87"/>
                      </a:lnTo>
                      <a:lnTo>
                        <a:pt x="321" y="91"/>
                      </a:lnTo>
                      <a:lnTo>
                        <a:pt x="328" y="59"/>
                      </a:lnTo>
                      <a:lnTo>
                        <a:pt x="304" y="55"/>
                      </a:lnTo>
                      <a:lnTo>
                        <a:pt x="283" y="51"/>
                      </a:lnTo>
                      <a:lnTo>
                        <a:pt x="261" y="48"/>
                      </a:lnTo>
                      <a:lnTo>
                        <a:pt x="240" y="46"/>
                      </a:lnTo>
                      <a:lnTo>
                        <a:pt x="200" y="42"/>
                      </a:lnTo>
                      <a:lnTo>
                        <a:pt x="162" y="39"/>
                      </a:lnTo>
                      <a:lnTo>
                        <a:pt x="144" y="37"/>
                      </a:lnTo>
                      <a:lnTo>
                        <a:pt x="127" y="34"/>
                      </a:lnTo>
                      <a:lnTo>
                        <a:pt x="109" y="31"/>
                      </a:lnTo>
                      <a:lnTo>
                        <a:pt x="92" y="28"/>
                      </a:lnTo>
                      <a:lnTo>
                        <a:pt x="75" y="22"/>
                      </a:lnTo>
                      <a:lnTo>
                        <a:pt x="58" y="16"/>
                      </a:lnTo>
                      <a:lnTo>
                        <a:pt x="41" y="9"/>
                      </a:lnTo>
                      <a:lnTo>
                        <a:pt x="24" y="0"/>
                      </a:lnTo>
                      <a:lnTo>
                        <a:pt x="32" y="15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8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4" name="Freeform 533"/>
                <p:cNvSpPr>
                  <a:spLocks/>
                </p:cNvSpPr>
                <p:nvPr/>
              </p:nvSpPr>
              <p:spPr bwMode="auto">
                <a:xfrm>
                  <a:off x="3965" y="2599"/>
                  <a:ext cx="8" cy="27"/>
                </a:xfrm>
                <a:custGeom>
                  <a:avLst/>
                  <a:gdLst>
                    <a:gd name="T0" fmla="*/ 12 w 32"/>
                    <a:gd name="T1" fmla="*/ 32 h 107"/>
                    <a:gd name="T2" fmla="*/ 0 w 32"/>
                    <a:gd name="T3" fmla="*/ 16 h 107"/>
                    <a:gd name="T4" fmla="*/ 0 w 32"/>
                    <a:gd name="T5" fmla="*/ 28 h 107"/>
                    <a:gd name="T6" fmla="*/ 0 w 32"/>
                    <a:gd name="T7" fmla="*/ 39 h 107"/>
                    <a:gd name="T8" fmla="*/ 0 w 32"/>
                    <a:gd name="T9" fmla="*/ 50 h 107"/>
                    <a:gd name="T10" fmla="*/ 0 w 32"/>
                    <a:gd name="T11" fmla="*/ 62 h 107"/>
                    <a:gd name="T12" fmla="*/ 0 w 32"/>
                    <a:gd name="T13" fmla="*/ 73 h 107"/>
                    <a:gd name="T14" fmla="*/ 0 w 32"/>
                    <a:gd name="T15" fmla="*/ 84 h 107"/>
                    <a:gd name="T16" fmla="*/ 0 w 32"/>
                    <a:gd name="T17" fmla="*/ 96 h 107"/>
                    <a:gd name="T18" fmla="*/ 0 w 32"/>
                    <a:gd name="T19" fmla="*/ 107 h 107"/>
                    <a:gd name="T20" fmla="*/ 32 w 32"/>
                    <a:gd name="T21" fmla="*/ 107 h 107"/>
                    <a:gd name="T22" fmla="*/ 32 w 32"/>
                    <a:gd name="T23" fmla="*/ 96 h 107"/>
                    <a:gd name="T24" fmla="*/ 32 w 32"/>
                    <a:gd name="T25" fmla="*/ 84 h 107"/>
                    <a:gd name="T26" fmla="*/ 32 w 32"/>
                    <a:gd name="T27" fmla="*/ 73 h 107"/>
                    <a:gd name="T28" fmla="*/ 32 w 32"/>
                    <a:gd name="T29" fmla="*/ 62 h 107"/>
                    <a:gd name="T30" fmla="*/ 32 w 32"/>
                    <a:gd name="T31" fmla="*/ 50 h 107"/>
                    <a:gd name="T32" fmla="*/ 32 w 32"/>
                    <a:gd name="T33" fmla="*/ 39 h 107"/>
                    <a:gd name="T34" fmla="*/ 32 w 32"/>
                    <a:gd name="T35" fmla="*/ 28 h 107"/>
                    <a:gd name="T36" fmla="*/ 32 w 32"/>
                    <a:gd name="T37" fmla="*/ 16 h 107"/>
                    <a:gd name="T38" fmla="*/ 19 w 32"/>
                    <a:gd name="T39" fmla="*/ 0 h 107"/>
                    <a:gd name="T40" fmla="*/ 32 w 32"/>
                    <a:gd name="T41" fmla="*/ 16 h 107"/>
                    <a:gd name="T42" fmla="*/ 32 w 32"/>
                    <a:gd name="T43" fmla="*/ 4 h 107"/>
                    <a:gd name="T44" fmla="*/ 19 w 32"/>
                    <a:gd name="T45" fmla="*/ 0 h 107"/>
                    <a:gd name="T46" fmla="*/ 12 w 32"/>
                    <a:gd name="T47" fmla="*/ 3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107">
                      <a:moveTo>
                        <a:pt x="12" y="32"/>
                      </a:move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73"/>
                      </a:lnTo>
                      <a:lnTo>
                        <a:pt x="0" y="84"/>
                      </a:lnTo>
                      <a:lnTo>
                        <a:pt x="0" y="96"/>
                      </a:lnTo>
                      <a:lnTo>
                        <a:pt x="0" y="107"/>
                      </a:lnTo>
                      <a:lnTo>
                        <a:pt x="32" y="107"/>
                      </a:lnTo>
                      <a:lnTo>
                        <a:pt x="32" y="96"/>
                      </a:lnTo>
                      <a:lnTo>
                        <a:pt x="32" y="84"/>
                      </a:lnTo>
                      <a:lnTo>
                        <a:pt x="32" y="73"/>
                      </a:lnTo>
                      <a:lnTo>
                        <a:pt x="32" y="62"/>
                      </a:lnTo>
                      <a:lnTo>
                        <a:pt x="32" y="50"/>
                      </a:lnTo>
                      <a:lnTo>
                        <a:pt x="32" y="39"/>
                      </a:lnTo>
                      <a:lnTo>
                        <a:pt x="32" y="28"/>
                      </a:lnTo>
                      <a:lnTo>
                        <a:pt x="32" y="16"/>
                      </a:lnTo>
                      <a:lnTo>
                        <a:pt x="19" y="0"/>
                      </a:lnTo>
                      <a:lnTo>
                        <a:pt x="32" y="16"/>
                      </a:lnTo>
                      <a:lnTo>
                        <a:pt x="32" y="4"/>
                      </a:lnTo>
                      <a:lnTo>
                        <a:pt x="19" y="0"/>
                      </a:lnTo>
                      <a:lnTo>
                        <a:pt x="12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5" name="Freeform 534"/>
                <p:cNvSpPr>
                  <a:spLocks/>
                </p:cNvSpPr>
                <p:nvPr/>
              </p:nvSpPr>
              <p:spPr bwMode="auto">
                <a:xfrm>
                  <a:off x="3915" y="2541"/>
                  <a:ext cx="55" cy="66"/>
                </a:xfrm>
                <a:custGeom>
                  <a:avLst/>
                  <a:gdLst>
                    <a:gd name="T0" fmla="*/ 11 w 220"/>
                    <a:gd name="T1" fmla="*/ 32 h 261"/>
                    <a:gd name="T2" fmla="*/ 0 w 220"/>
                    <a:gd name="T3" fmla="*/ 24 h 261"/>
                    <a:gd name="T4" fmla="*/ 17 w 220"/>
                    <a:gd name="T5" fmla="*/ 56 h 261"/>
                    <a:gd name="T6" fmla="*/ 34 w 220"/>
                    <a:gd name="T7" fmla="*/ 90 h 261"/>
                    <a:gd name="T8" fmla="*/ 42 w 220"/>
                    <a:gd name="T9" fmla="*/ 107 h 261"/>
                    <a:gd name="T10" fmla="*/ 51 w 220"/>
                    <a:gd name="T11" fmla="*/ 125 h 261"/>
                    <a:gd name="T12" fmla="*/ 60 w 220"/>
                    <a:gd name="T13" fmla="*/ 143 h 261"/>
                    <a:gd name="T14" fmla="*/ 71 w 220"/>
                    <a:gd name="T15" fmla="*/ 160 h 261"/>
                    <a:gd name="T16" fmla="*/ 83 w 220"/>
                    <a:gd name="T17" fmla="*/ 177 h 261"/>
                    <a:gd name="T18" fmla="*/ 95 w 220"/>
                    <a:gd name="T19" fmla="*/ 193 h 261"/>
                    <a:gd name="T20" fmla="*/ 110 w 220"/>
                    <a:gd name="T21" fmla="*/ 209 h 261"/>
                    <a:gd name="T22" fmla="*/ 126 w 220"/>
                    <a:gd name="T23" fmla="*/ 223 h 261"/>
                    <a:gd name="T24" fmla="*/ 136 w 220"/>
                    <a:gd name="T25" fmla="*/ 229 h 261"/>
                    <a:gd name="T26" fmla="*/ 145 w 220"/>
                    <a:gd name="T27" fmla="*/ 235 h 261"/>
                    <a:gd name="T28" fmla="*/ 156 w 220"/>
                    <a:gd name="T29" fmla="*/ 241 h 261"/>
                    <a:gd name="T30" fmla="*/ 166 w 220"/>
                    <a:gd name="T31" fmla="*/ 246 h 261"/>
                    <a:gd name="T32" fmla="*/ 177 w 220"/>
                    <a:gd name="T33" fmla="*/ 251 h 261"/>
                    <a:gd name="T34" fmla="*/ 188 w 220"/>
                    <a:gd name="T35" fmla="*/ 255 h 261"/>
                    <a:gd name="T36" fmla="*/ 201 w 220"/>
                    <a:gd name="T37" fmla="*/ 259 h 261"/>
                    <a:gd name="T38" fmla="*/ 213 w 220"/>
                    <a:gd name="T39" fmla="*/ 261 h 261"/>
                    <a:gd name="T40" fmla="*/ 220 w 220"/>
                    <a:gd name="T41" fmla="*/ 229 h 261"/>
                    <a:gd name="T42" fmla="*/ 209 w 220"/>
                    <a:gd name="T43" fmla="*/ 227 h 261"/>
                    <a:gd name="T44" fmla="*/ 199 w 220"/>
                    <a:gd name="T45" fmla="*/ 224 h 261"/>
                    <a:gd name="T46" fmla="*/ 188 w 220"/>
                    <a:gd name="T47" fmla="*/ 220 h 261"/>
                    <a:gd name="T48" fmla="*/ 179 w 220"/>
                    <a:gd name="T49" fmla="*/ 217 h 261"/>
                    <a:gd name="T50" fmla="*/ 170 w 220"/>
                    <a:gd name="T51" fmla="*/ 212 h 261"/>
                    <a:gd name="T52" fmla="*/ 162 w 220"/>
                    <a:gd name="T53" fmla="*/ 208 h 261"/>
                    <a:gd name="T54" fmla="*/ 154 w 220"/>
                    <a:gd name="T55" fmla="*/ 202 h 261"/>
                    <a:gd name="T56" fmla="*/ 146 w 220"/>
                    <a:gd name="T57" fmla="*/ 198 h 261"/>
                    <a:gd name="T58" fmla="*/ 133 w 220"/>
                    <a:gd name="T59" fmla="*/ 185 h 261"/>
                    <a:gd name="T60" fmla="*/ 120 w 220"/>
                    <a:gd name="T61" fmla="*/ 171 h 261"/>
                    <a:gd name="T62" fmla="*/ 109 w 220"/>
                    <a:gd name="T63" fmla="*/ 158 h 261"/>
                    <a:gd name="T64" fmla="*/ 99 w 220"/>
                    <a:gd name="T65" fmla="*/ 143 h 261"/>
                    <a:gd name="T66" fmla="*/ 89 w 220"/>
                    <a:gd name="T67" fmla="*/ 127 h 261"/>
                    <a:gd name="T68" fmla="*/ 79 w 220"/>
                    <a:gd name="T69" fmla="*/ 110 h 261"/>
                    <a:gd name="T70" fmla="*/ 71 w 220"/>
                    <a:gd name="T71" fmla="*/ 93 h 261"/>
                    <a:gd name="T72" fmla="*/ 62 w 220"/>
                    <a:gd name="T73" fmla="*/ 76 h 261"/>
                    <a:gd name="T74" fmla="*/ 47 w 220"/>
                    <a:gd name="T75" fmla="*/ 41 h 261"/>
                    <a:gd name="T76" fmla="*/ 28 w 220"/>
                    <a:gd name="T77" fmla="*/ 8 h 261"/>
                    <a:gd name="T78" fmla="*/ 17 w 220"/>
                    <a:gd name="T79" fmla="*/ 0 h 261"/>
                    <a:gd name="T80" fmla="*/ 28 w 220"/>
                    <a:gd name="T81" fmla="*/ 8 h 261"/>
                    <a:gd name="T82" fmla="*/ 25 w 220"/>
                    <a:gd name="T83" fmla="*/ 1 h 261"/>
                    <a:gd name="T84" fmla="*/ 17 w 220"/>
                    <a:gd name="T85" fmla="*/ 0 h 261"/>
                    <a:gd name="T86" fmla="*/ 11 w 220"/>
                    <a:gd name="T87" fmla="*/ 32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61">
                      <a:moveTo>
                        <a:pt x="11" y="32"/>
                      </a:moveTo>
                      <a:lnTo>
                        <a:pt x="0" y="24"/>
                      </a:lnTo>
                      <a:lnTo>
                        <a:pt x="17" y="56"/>
                      </a:lnTo>
                      <a:lnTo>
                        <a:pt x="34" y="90"/>
                      </a:lnTo>
                      <a:lnTo>
                        <a:pt x="42" y="107"/>
                      </a:lnTo>
                      <a:lnTo>
                        <a:pt x="51" y="125"/>
                      </a:lnTo>
                      <a:lnTo>
                        <a:pt x="60" y="143"/>
                      </a:lnTo>
                      <a:lnTo>
                        <a:pt x="71" y="160"/>
                      </a:lnTo>
                      <a:lnTo>
                        <a:pt x="83" y="177"/>
                      </a:lnTo>
                      <a:lnTo>
                        <a:pt x="95" y="193"/>
                      </a:lnTo>
                      <a:lnTo>
                        <a:pt x="110" y="209"/>
                      </a:lnTo>
                      <a:lnTo>
                        <a:pt x="126" y="223"/>
                      </a:lnTo>
                      <a:lnTo>
                        <a:pt x="136" y="229"/>
                      </a:lnTo>
                      <a:lnTo>
                        <a:pt x="145" y="235"/>
                      </a:lnTo>
                      <a:lnTo>
                        <a:pt x="156" y="241"/>
                      </a:lnTo>
                      <a:lnTo>
                        <a:pt x="166" y="246"/>
                      </a:lnTo>
                      <a:lnTo>
                        <a:pt x="177" y="251"/>
                      </a:lnTo>
                      <a:lnTo>
                        <a:pt x="188" y="255"/>
                      </a:lnTo>
                      <a:lnTo>
                        <a:pt x="201" y="259"/>
                      </a:lnTo>
                      <a:lnTo>
                        <a:pt x="213" y="261"/>
                      </a:lnTo>
                      <a:lnTo>
                        <a:pt x="220" y="229"/>
                      </a:lnTo>
                      <a:lnTo>
                        <a:pt x="209" y="227"/>
                      </a:lnTo>
                      <a:lnTo>
                        <a:pt x="199" y="224"/>
                      </a:lnTo>
                      <a:lnTo>
                        <a:pt x="188" y="220"/>
                      </a:lnTo>
                      <a:lnTo>
                        <a:pt x="179" y="217"/>
                      </a:lnTo>
                      <a:lnTo>
                        <a:pt x="170" y="212"/>
                      </a:lnTo>
                      <a:lnTo>
                        <a:pt x="162" y="208"/>
                      </a:lnTo>
                      <a:lnTo>
                        <a:pt x="154" y="202"/>
                      </a:lnTo>
                      <a:lnTo>
                        <a:pt x="146" y="198"/>
                      </a:lnTo>
                      <a:lnTo>
                        <a:pt x="133" y="185"/>
                      </a:lnTo>
                      <a:lnTo>
                        <a:pt x="120" y="171"/>
                      </a:lnTo>
                      <a:lnTo>
                        <a:pt x="109" y="158"/>
                      </a:lnTo>
                      <a:lnTo>
                        <a:pt x="99" y="143"/>
                      </a:lnTo>
                      <a:lnTo>
                        <a:pt x="89" y="127"/>
                      </a:lnTo>
                      <a:lnTo>
                        <a:pt x="79" y="110"/>
                      </a:lnTo>
                      <a:lnTo>
                        <a:pt x="71" y="93"/>
                      </a:lnTo>
                      <a:lnTo>
                        <a:pt x="62" y="76"/>
                      </a:lnTo>
                      <a:lnTo>
                        <a:pt x="47" y="41"/>
                      </a:lnTo>
                      <a:lnTo>
                        <a:pt x="28" y="8"/>
                      </a:lnTo>
                      <a:lnTo>
                        <a:pt x="17" y="0"/>
                      </a:lnTo>
                      <a:lnTo>
                        <a:pt x="28" y="8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6" name="Freeform 535"/>
                <p:cNvSpPr>
                  <a:spLocks/>
                </p:cNvSpPr>
                <p:nvPr/>
              </p:nvSpPr>
              <p:spPr bwMode="auto">
                <a:xfrm>
                  <a:off x="3906" y="2540"/>
                  <a:ext cx="13" cy="9"/>
                </a:xfrm>
                <a:custGeom>
                  <a:avLst/>
                  <a:gdLst>
                    <a:gd name="T0" fmla="*/ 0 w 53"/>
                    <a:gd name="T1" fmla="*/ 22 h 40"/>
                    <a:gd name="T2" fmla="*/ 11 w 53"/>
                    <a:gd name="T3" fmla="*/ 32 h 40"/>
                    <a:gd name="T4" fmla="*/ 14 w 53"/>
                    <a:gd name="T5" fmla="*/ 33 h 40"/>
                    <a:gd name="T6" fmla="*/ 19 w 53"/>
                    <a:gd name="T7" fmla="*/ 34 h 40"/>
                    <a:gd name="T8" fmla="*/ 23 w 53"/>
                    <a:gd name="T9" fmla="*/ 35 h 40"/>
                    <a:gd name="T10" fmla="*/ 28 w 53"/>
                    <a:gd name="T11" fmla="*/ 35 h 40"/>
                    <a:gd name="T12" fmla="*/ 33 w 53"/>
                    <a:gd name="T13" fmla="*/ 36 h 40"/>
                    <a:gd name="T14" fmla="*/ 37 w 53"/>
                    <a:gd name="T15" fmla="*/ 37 h 40"/>
                    <a:gd name="T16" fmla="*/ 42 w 53"/>
                    <a:gd name="T17" fmla="*/ 39 h 40"/>
                    <a:gd name="T18" fmla="*/ 47 w 53"/>
                    <a:gd name="T19" fmla="*/ 40 h 40"/>
                    <a:gd name="T20" fmla="*/ 53 w 53"/>
                    <a:gd name="T21" fmla="*/ 8 h 40"/>
                    <a:gd name="T22" fmla="*/ 48 w 53"/>
                    <a:gd name="T23" fmla="*/ 7 h 40"/>
                    <a:gd name="T24" fmla="*/ 44 w 53"/>
                    <a:gd name="T25" fmla="*/ 6 h 40"/>
                    <a:gd name="T26" fmla="*/ 39 w 53"/>
                    <a:gd name="T27" fmla="*/ 5 h 40"/>
                    <a:gd name="T28" fmla="*/ 35 w 53"/>
                    <a:gd name="T29" fmla="*/ 3 h 40"/>
                    <a:gd name="T30" fmla="*/ 31 w 53"/>
                    <a:gd name="T31" fmla="*/ 3 h 40"/>
                    <a:gd name="T32" fmla="*/ 27 w 53"/>
                    <a:gd name="T33" fmla="*/ 2 h 40"/>
                    <a:gd name="T34" fmla="*/ 22 w 53"/>
                    <a:gd name="T35" fmla="*/ 1 h 40"/>
                    <a:gd name="T36" fmla="*/ 19 w 53"/>
                    <a:gd name="T37" fmla="*/ 0 h 40"/>
                    <a:gd name="T38" fmla="*/ 30 w 53"/>
                    <a:gd name="T39" fmla="*/ 10 h 40"/>
                    <a:gd name="T40" fmla="*/ 0 w 53"/>
                    <a:gd name="T41" fmla="*/ 22 h 40"/>
                    <a:gd name="T42" fmla="*/ 2 w 53"/>
                    <a:gd name="T43" fmla="*/ 30 h 40"/>
                    <a:gd name="T44" fmla="*/ 11 w 53"/>
                    <a:gd name="T45" fmla="*/ 32 h 40"/>
                    <a:gd name="T46" fmla="*/ 0 w 53"/>
                    <a:gd name="T47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40">
                      <a:moveTo>
                        <a:pt x="0" y="22"/>
                      </a:moveTo>
                      <a:lnTo>
                        <a:pt x="11" y="32"/>
                      </a:lnTo>
                      <a:lnTo>
                        <a:pt x="14" y="33"/>
                      </a:lnTo>
                      <a:lnTo>
                        <a:pt x="19" y="34"/>
                      </a:lnTo>
                      <a:lnTo>
                        <a:pt x="23" y="35"/>
                      </a:lnTo>
                      <a:lnTo>
                        <a:pt x="28" y="35"/>
                      </a:lnTo>
                      <a:lnTo>
                        <a:pt x="33" y="36"/>
                      </a:lnTo>
                      <a:lnTo>
                        <a:pt x="37" y="37"/>
                      </a:lnTo>
                      <a:lnTo>
                        <a:pt x="42" y="39"/>
                      </a:lnTo>
                      <a:lnTo>
                        <a:pt x="47" y="40"/>
                      </a:lnTo>
                      <a:lnTo>
                        <a:pt x="53" y="8"/>
                      </a:lnTo>
                      <a:lnTo>
                        <a:pt x="48" y="7"/>
                      </a:lnTo>
                      <a:lnTo>
                        <a:pt x="44" y="6"/>
                      </a:lnTo>
                      <a:lnTo>
                        <a:pt x="39" y="5"/>
                      </a:lnTo>
                      <a:lnTo>
                        <a:pt x="35" y="3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30" y="10"/>
                      </a:ln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11" y="3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7" name="Freeform 536"/>
                <p:cNvSpPr>
                  <a:spLocks/>
                </p:cNvSpPr>
                <p:nvPr/>
              </p:nvSpPr>
              <p:spPr bwMode="auto">
                <a:xfrm>
                  <a:off x="3898" y="2517"/>
                  <a:ext cx="15" cy="28"/>
                </a:xfrm>
                <a:custGeom>
                  <a:avLst/>
                  <a:gdLst>
                    <a:gd name="T0" fmla="*/ 9 w 61"/>
                    <a:gd name="T1" fmla="*/ 31 h 112"/>
                    <a:gd name="T2" fmla="*/ 0 w 61"/>
                    <a:gd name="T3" fmla="*/ 20 h 112"/>
                    <a:gd name="T4" fmla="*/ 3 w 61"/>
                    <a:gd name="T5" fmla="*/ 31 h 112"/>
                    <a:gd name="T6" fmla="*/ 7 w 61"/>
                    <a:gd name="T7" fmla="*/ 42 h 112"/>
                    <a:gd name="T8" fmla="*/ 10 w 61"/>
                    <a:gd name="T9" fmla="*/ 55 h 112"/>
                    <a:gd name="T10" fmla="*/ 15 w 61"/>
                    <a:gd name="T11" fmla="*/ 66 h 112"/>
                    <a:gd name="T12" fmla="*/ 18 w 61"/>
                    <a:gd name="T13" fmla="*/ 78 h 112"/>
                    <a:gd name="T14" fmla="*/ 23 w 61"/>
                    <a:gd name="T15" fmla="*/ 89 h 112"/>
                    <a:gd name="T16" fmla="*/ 26 w 61"/>
                    <a:gd name="T17" fmla="*/ 100 h 112"/>
                    <a:gd name="T18" fmla="*/ 31 w 61"/>
                    <a:gd name="T19" fmla="*/ 112 h 112"/>
                    <a:gd name="T20" fmla="*/ 61 w 61"/>
                    <a:gd name="T21" fmla="*/ 100 h 112"/>
                    <a:gd name="T22" fmla="*/ 57 w 61"/>
                    <a:gd name="T23" fmla="*/ 89 h 112"/>
                    <a:gd name="T24" fmla="*/ 53 w 61"/>
                    <a:gd name="T25" fmla="*/ 78 h 112"/>
                    <a:gd name="T26" fmla="*/ 49 w 61"/>
                    <a:gd name="T27" fmla="*/ 66 h 112"/>
                    <a:gd name="T28" fmla="*/ 45 w 61"/>
                    <a:gd name="T29" fmla="*/ 55 h 112"/>
                    <a:gd name="T30" fmla="*/ 41 w 61"/>
                    <a:gd name="T31" fmla="*/ 45 h 112"/>
                    <a:gd name="T32" fmla="*/ 37 w 61"/>
                    <a:gd name="T33" fmla="*/ 33 h 112"/>
                    <a:gd name="T34" fmla="*/ 34 w 61"/>
                    <a:gd name="T35" fmla="*/ 22 h 112"/>
                    <a:gd name="T36" fmla="*/ 32 w 61"/>
                    <a:gd name="T37" fmla="*/ 12 h 112"/>
                    <a:gd name="T38" fmla="*/ 22 w 61"/>
                    <a:gd name="T39" fmla="*/ 0 h 112"/>
                    <a:gd name="T40" fmla="*/ 32 w 61"/>
                    <a:gd name="T41" fmla="*/ 12 h 112"/>
                    <a:gd name="T42" fmla="*/ 29 w 61"/>
                    <a:gd name="T43" fmla="*/ 4 h 112"/>
                    <a:gd name="T44" fmla="*/ 22 w 61"/>
                    <a:gd name="T45" fmla="*/ 0 h 112"/>
                    <a:gd name="T46" fmla="*/ 9 w 61"/>
                    <a:gd name="T47" fmla="*/ 3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1" h="112">
                      <a:moveTo>
                        <a:pt x="9" y="31"/>
                      </a:moveTo>
                      <a:lnTo>
                        <a:pt x="0" y="20"/>
                      </a:lnTo>
                      <a:lnTo>
                        <a:pt x="3" y="31"/>
                      </a:lnTo>
                      <a:lnTo>
                        <a:pt x="7" y="42"/>
                      </a:lnTo>
                      <a:lnTo>
                        <a:pt x="10" y="55"/>
                      </a:lnTo>
                      <a:lnTo>
                        <a:pt x="15" y="66"/>
                      </a:lnTo>
                      <a:lnTo>
                        <a:pt x="18" y="78"/>
                      </a:lnTo>
                      <a:lnTo>
                        <a:pt x="23" y="89"/>
                      </a:lnTo>
                      <a:lnTo>
                        <a:pt x="26" y="100"/>
                      </a:lnTo>
                      <a:lnTo>
                        <a:pt x="31" y="112"/>
                      </a:lnTo>
                      <a:lnTo>
                        <a:pt x="61" y="100"/>
                      </a:lnTo>
                      <a:lnTo>
                        <a:pt x="57" y="89"/>
                      </a:lnTo>
                      <a:lnTo>
                        <a:pt x="53" y="78"/>
                      </a:lnTo>
                      <a:lnTo>
                        <a:pt x="49" y="66"/>
                      </a:lnTo>
                      <a:lnTo>
                        <a:pt x="45" y="55"/>
                      </a:lnTo>
                      <a:lnTo>
                        <a:pt x="41" y="45"/>
                      </a:lnTo>
                      <a:lnTo>
                        <a:pt x="37" y="33"/>
                      </a:lnTo>
                      <a:lnTo>
                        <a:pt x="34" y="22"/>
                      </a:lnTo>
                      <a:lnTo>
                        <a:pt x="32" y="12"/>
                      </a:lnTo>
                      <a:lnTo>
                        <a:pt x="22" y="0"/>
                      </a:lnTo>
                      <a:lnTo>
                        <a:pt x="32" y="12"/>
                      </a:lnTo>
                      <a:lnTo>
                        <a:pt x="29" y="4"/>
                      </a:lnTo>
                      <a:lnTo>
                        <a:pt x="22" y="0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8" name="Freeform 537"/>
                <p:cNvSpPr>
                  <a:spLocks/>
                </p:cNvSpPr>
                <p:nvPr/>
              </p:nvSpPr>
              <p:spPr bwMode="auto">
                <a:xfrm>
                  <a:off x="3873" y="2507"/>
                  <a:ext cx="30" cy="18"/>
                </a:xfrm>
                <a:custGeom>
                  <a:avLst/>
                  <a:gdLst>
                    <a:gd name="T0" fmla="*/ 0 w 121"/>
                    <a:gd name="T1" fmla="*/ 16 h 69"/>
                    <a:gd name="T2" fmla="*/ 11 w 121"/>
                    <a:gd name="T3" fmla="*/ 30 h 69"/>
                    <a:gd name="T4" fmla="*/ 23 w 121"/>
                    <a:gd name="T5" fmla="*/ 35 h 69"/>
                    <a:gd name="T6" fmla="*/ 35 w 121"/>
                    <a:gd name="T7" fmla="*/ 39 h 69"/>
                    <a:gd name="T8" fmla="*/ 48 w 121"/>
                    <a:gd name="T9" fmla="*/ 44 h 69"/>
                    <a:gd name="T10" fmla="*/ 59 w 121"/>
                    <a:gd name="T11" fmla="*/ 49 h 69"/>
                    <a:gd name="T12" fmla="*/ 72 w 121"/>
                    <a:gd name="T13" fmla="*/ 53 h 69"/>
                    <a:gd name="T14" fmla="*/ 84 w 121"/>
                    <a:gd name="T15" fmla="*/ 59 h 69"/>
                    <a:gd name="T16" fmla="*/ 96 w 121"/>
                    <a:gd name="T17" fmla="*/ 63 h 69"/>
                    <a:gd name="T18" fmla="*/ 108 w 121"/>
                    <a:gd name="T19" fmla="*/ 69 h 69"/>
                    <a:gd name="T20" fmla="*/ 121 w 121"/>
                    <a:gd name="T21" fmla="*/ 38 h 69"/>
                    <a:gd name="T22" fmla="*/ 108 w 121"/>
                    <a:gd name="T23" fmla="*/ 34 h 69"/>
                    <a:gd name="T24" fmla="*/ 97 w 121"/>
                    <a:gd name="T25" fmla="*/ 28 h 69"/>
                    <a:gd name="T26" fmla="*/ 84 w 121"/>
                    <a:gd name="T27" fmla="*/ 24 h 69"/>
                    <a:gd name="T28" fmla="*/ 72 w 121"/>
                    <a:gd name="T29" fmla="*/ 18 h 69"/>
                    <a:gd name="T30" fmla="*/ 59 w 121"/>
                    <a:gd name="T31" fmla="*/ 13 h 69"/>
                    <a:gd name="T32" fmla="*/ 47 w 121"/>
                    <a:gd name="T33" fmla="*/ 9 h 69"/>
                    <a:gd name="T34" fmla="*/ 34 w 121"/>
                    <a:gd name="T35" fmla="*/ 4 h 69"/>
                    <a:gd name="T36" fmla="*/ 22 w 121"/>
                    <a:gd name="T37" fmla="*/ 0 h 69"/>
                    <a:gd name="T38" fmla="*/ 32 w 121"/>
                    <a:gd name="T39" fmla="*/ 16 h 69"/>
                    <a:gd name="T40" fmla="*/ 0 w 121"/>
                    <a:gd name="T41" fmla="*/ 16 h 69"/>
                    <a:gd name="T42" fmla="*/ 0 w 121"/>
                    <a:gd name="T43" fmla="*/ 27 h 69"/>
                    <a:gd name="T44" fmla="*/ 11 w 121"/>
                    <a:gd name="T45" fmla="*/ 30 h 69"/>
                    <a:gd name="T46" fmla="*/ 0 w 121"/>
                    <a:gd name="T47" fmla="*/ 16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1" h="69">
                      <a:moveTo>
                        <a:pt x="0" y="16"/>
                      </a:moveTo>
                      <a:lnTo>
                        <a:pt x="11" y="30"/>
                      </a:lnTo>
                      <a:lnTo>
                        <a:pt x="23" y="35"/>
                      </a:lnTo>
                      <a:lnTo>
                        <a:pt x="35" y="39"/>
                      </a:lnTo>
                      <a:lnTo>
                        <a:pt x="48" y="44"/>
                      </a:lnTo>
                      <a:lnTo>
                        <a:pt x="59" y="49"/>
                      </a:lnTo>
                      <a:lnTo>
                        <a:pt x="72" y="53"/>
                      </a:lnTo>
                      <a:lnTo>
                        <a:pt x="84" y="59"/>
                      </a:lnTo>
                      <a:lnTo>
                        <a:pt x="96" y="63"/>
                      </a:lnTo>
                      <a:lnTo>
                        <a:pt x="108" y="69"/>
                      </a:lnTo>
                      <a:lnTo>
                        <a:pt x="121" y="38"/>
                      </a:lnTo>
                      <a:lnTo>
                        <a:pt x="108" y="34"/>
                      </a:lnTo>
                      <a:lnTo>
                        <a:pt x="97" y="28"/>
                      </a:lnTo>
                      <a:lnTo>
                        <a:pt x="84" y="24"/>
                      </a:lnTo>
                      <a:lnTo>
                        <a:pt x="72" y="18"/>
                      </a:lnTo>
                      <a:lnTo>
                        <a:pt x="59" y="13"/>
                      </a:lnTo>
                      <a:lnTo>
                        <a:pt x="47" y="9"/>
                      </a:lnTo>
                      <a:lnTo>
                        <a:pt x="34" y="4"/>
                      </a:lnTo>
                      <a:lnTo>
                        <a:pt x="22" y="0"/>
                      </a:lnTo>
                      <a:lnTo>
                        <a:pt x="32" y="16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11" y="3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9" name="Freeform 538"/>
                <p:cNvSpPr>
                  <a:spLocks/>
                </p:cNvSpPr>
                <p:nvPr/>
              </p:nvSpPr>
              <p:spPr bwMode="auto">
                <a:xfrm>
                  <a:off x="3873" y="2494"/>
                  <a:ext cx="8" cy="17"/>
                </a:xfrm>
                <a:custGeom>
                  <a:avLst/>
                  <a:gdLst>
                    <a:gd name="T0" fmla="*/ 16 w 32"/>
                    <a:gd name="T1" fmla="*/ 33 h 72"/>
                    <a:gd name="T2" fmla="*/ 0 w 32"/>
                    <a:gd name="T3" fmla="*/ 16 h 72"/>
                    <a:gd name="T4" fmla="*/ 0 w 32"/>
                    <a:gd name="T5" fmla="*/ 23 h 72"/>
                    <a:gd name="T6" fmla="*/ 0 w 32"/>
                    <a:gd name="T7" fmla="*/ 30 h 72"/>
                    <a:gd name="T8" fmla="*/ 0 w 32"/>
                    <a:gd name="T9" fmla="*/ 36 h 72"/>
                    <a:gd name="T10" fmla="*/ 0 w 32"/>
                    <a:gd name="T11" fmla="*/ 43 h 72"/>
                    <a:gd name="T12" fmla="*/ 0 w 32"/>
                    <a:gd name="T13" fmla="*/ 50 h 72"/>
                    <a:gd name="T14" fmla="*/ 0 w 32"/>
                    <a:gd name="T15" fmla="*/ 57 h 72"/>
                    <a:gd name="T16" fmla="*/ 0 w 32"/>
                    <a:gd name="T17" fmla="*/ 64 h 72"/>
                    <a:gd name="T18" fmla="*/ 0 w 32"/>
                    <a:gd name="T19" fmla="*/ 72 h 72"/>
                    <a:gd name="T20" fmla="*/ 32 w 32"/>
                    <a:gd name="T21" fmla="*/ 72 h 72"/>
                    <a:gd name="T22" fmla="*/ 32 w 32"/>
                    <a:gd name="T23" fmla="*/ 64 h 72"/>
                    <a:gd name="T24" fmla="*/ 32 w 32"/>
                    <a:gd name="T25" fmla="*/ 57 h 72"/>
                    <a:gd name="T26" fmla="*/ 32 w 32"/>
                    <a:gd name="T27" fmla="*/ 50 h 72"/>
                    <a:gd name="T28" fmla="*/ 32 w 32"/>
                    <a:gd name="T29" fmla="*/ 43 h 72"/>
                    <a:gd name="T30" fmla="*/ 32 w 32"/>
                    <a:gd name="T31" fmla="*/ 36 h 72"/>
                    <a:gd name="T32" fmla="*/ 32 w 32"/>
                    <a:gd name="T33" fmla="*/ 30 h 72"/>
                    <a:gd name="T34" fmla="*/ 32 w 32"/>
                    <a:gd name="T35" fmla="*/ 23 h 72"/>
                    <a:gd name="T36" fmla="*/ 32 w 32"/>
                    <a:gd name="T37" fmla="*/ 16 h 72"/>
                    <a:gd name="T38" fmla="*/ 16 w 32"/>
                    <a:gd name="T39" fmla="*/ 0 h 72"/>
                    <a:gd name="T40" fmla="*/ 32 w 32"/>
                    <a:gd name="T41" fmla="*/ 16 h 72"/>
                    <a:gd name="T42" fmla="*/ 32 w 32"/>
                    <a:gd name="T43" fmla="*/ 0 h 72"/>
                    <a:gd name="T44" fmla="*/ 16 w 32"/>
                    <a:gd name="T45" fmla="*/ 0 h 72"/>
                    <a:gd name="T46" fmla="*/ 16 w 32"/>
                    <a:gd name="T47" fmla="*/ 3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72">
                      <a:moveTo>
                        <a:pt x="16" y="33"/>
                      </a:move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32" y="72"/>
                      </a:lnTo>
                      <a:lnTo>
                        <a:pt x="32" y="64"/>
                      </a:lnTo>
                      <a:lnTo>
                        <a:pt x="32" y="57"/>
                      </a:lnTo>
                      <a:lnTo>
                        <a:pt x="32" y="50"/>
                      </a:lnTo>
                      <a:lnTo>
                        <a:pt x="32" y="43"/>
                      </a:lnTo>
                      <a:lnTo>
                        <a:pt x="32" y="36"/>
                      </a:lnTo>
                      <a:lnTo>
                        <a:pt x="32" y="30"/>
                      </a:lnTo>
                      <a:lnTo>
                        <a:pt x="32" y="23"/>
                      </a:lnTo>
                      <a:lnTo>
                        <a:pt x="32" y="16"/>
                      </a:lnTo>
                      <a:lnTo>
                        <a:pt x="16" y="0"/>
                      </a:lnTo>
                      <a:lnTo>
                        <a:pt x="32" y="16"/>
                      </a:lnTo>
                      <a:lnTo>
                        <a:pt x="32" y="0"/>
                      </a:lnTo>
                      <a:lnTo>
                        <a:pt x="16" y="0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0" name="Freeform 539"/>
                <p:cNvSpPr>
                  <a:spLocks/>
                </p:cNvSpPr>
                <p:nvPr/>
              </p:nvSpPr>
              <p:spPr bwMode="auto">
                <a:xfrm>
                  <a:off x="3864" y="2494"/>
                  <a:ext cx="13" cy="8"/>
                </a:xfrm>
                <a:custGeom>
                  <a:avLst/>
                  <a:gdLst>
                    <a:gd name="T0" fmla="*/ 0 w 54"/>
                    <a:gd name="T1" fmla="*/ 16 h 33"/>
                    <a:gd name="T2" fmla="*/ 15 w 54"/>
                    <a:gd name="T3" fmla="*/ 33 h 33"/>
                    <a:gd name="T4" fmla="*/ 20 w 54"/>
                    <a:gd name="T5" fmla="*/ 33 h 33"/>
                    <a:gd name="T6" fmla="*/ 24 w 54"/>
                    <a:gd name="T7" fmla="*/ 33 h 33"/>
                    <a:gd name="T8" fmla="*/ 29 w 54"/>
                    <a:gd name="T9" fmla="*/ 33 h 33"/>
                    <a:gd name="T10" fmla="*/ 34 w 54"/>
                    <a:gd name="T11" fmla="*/ 33 h 33"/>
                    <a:gd name="T12" fmla="*/ 39 w 54"/>
                    <a:gd name="T13" fmla="*/ 33 h 33"/>
                    <a:gd name="T14" fmla="*/ 44 w 54"/>
                    <a:gd name="T15" fmla="*/ 33 h 33"/>
                    <a:gd name="T16" fmla="*/ 49 w 54"/>
                    <a:gd name="T17" fmla="*/ 33 h 33"/>
                    <a:gd name="T18" fmla="*/ 54 w 54"/>
                    <a:gd name="T19" fmla="*/ 33 h 33"/>
                    <a:gd name="T20" fmla="*/ 54 w 54"/>
                    <a:gd name="T21" fmla="*/ 0 h 33"/>
                    <a:gd name="T22" fmla="*/ 49 w 54"/>
                    <a:gd name="T23" fmla="*/ 0 h 33"/>
                    <a:gd name="T24" fmla="*/ 44 w 54"/>
                    <a:gd name="T25" fmla="*/ 0 h 33"/>
                    <a:gd name="T26" fmla="*/ 39 w 54"/>
                    <a:gd name="T27" fmla="*/ 0 h 33"/>
                    <a:gd name="T28" fmla="*/ 34 w 54"/>
                    <a:gd name="T29" fmla="*/ 0 h 33"/>
                    <a:gd name="T30" fmla="*/ 29 w 54"/>
                    <a:gd name="T31" fmla="*/ 0 h 33"/>
                    <a:gd name="T32" fmla="*/ 24 w 54"/>
                    <a:gd name="T33" fmla="*/ 0 h 33"/>
                    <a:gd name="T34" fmla="*/ 20 w 54"/>
                    <a:gd name="T35" fmla="*/ 0 h 33"/>
                    <a:gd name="T36" fmla="*/ 15 w 54"/>
                    <a:gd name="T37" fmla="*/ 0 h 33"/>
                    <a:gd name="T38" fmla="*/ 32 w 54"/>
                    <a:gd name="T39" fmla="*/ 16 h 33"/>
                    <a:gd name="T40" fmla="*/ 0 w 54"/>
                    <a:gd name="T41" fmla="*/ 16 h 33"/>
                    <a:gd name="T42" fmla="*/ 0 w 54"/>
                    <a:gd name="T43" fmla="*/ 33 h 33"/>
                    <a:gd name="T44" fmla="*/ 15 w 54"/>
                    <a:gd name="T45" fmla="*/ 33 h 33"/>
                    <a:gd name="T46" fmla="*/ 0 w 54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0" y="16"/>
                      </a:moveTo>
                      <a:lnTo>
                        <a:pt x="15" y="33"/>
                      </a:lnTo>
                      <a:lnTo>
                        <a:pt x="20" y="33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4" y="33"/>
                      </a:lnTo>
                      <a:lnTo>
                        <a:pt x="39" y="33"/>
                      </a:lnTo>
                      <a:lnTo>
                        <a:pt x="44" y="33"/>
                      </a:lnTo>
                      <a:lnTo>
                        <a:pt x="49" y="33"/>
                      </a:lnTo>
                      <a:lnTo>
                        <a:pt x="54" y="33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32" y="16"/>
                      </a:lnTo>
                      <a:lnTo>
                        <a:pt x="0" y="16"/>
                      </a:lnTo>
                      <a:lnTo>
                        <a:pt x="0" y="33"/>
                      </a:lnTo>
                      <a:lnTo>
                        <a:pt x="15" y="3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1" name="Freeform 540"/>
                <p:cNvSpPr>
                  <a:spLocks/>
                </p:cNvSpPr>
                <p:nvPr/>
              </p:nvSpPr>
              <p:spPr bwMode="auto">
                <a:xfrm>
                  <a:off x="3864" y="2480"/>
                  <a:ext cx="8" cy="17"/>
                </a:xfrm>
                <a:custGeom>
                  <a:avLst/>
                  <a:gdLst>
                    <a:gd name="T0" fmla="*/ 12 w 32"/>
                    <a:gd name="T1" fmla="*/ 31 h 70"/>
                    <a:gd name="T2" fmla="*/ 0 w 32"/>
                    <a:gd name="T3" fmla="*/ 15 h 70"/>
                    <a:gd name="T4" fmla="*/ 0 w 32"/>
                    <a:gd name="T5" fmla="*/ 22 h 70"/>
                    <a:gd name="T6" fmla="*/ 0 w 32"/>
                    <a:gd name="T7" fmla="*/ 28 h 70"/>
                    <a:gd name="T8" fmla="*/ 0 w 32"/>
                    <a:gd name="T9" fmla="*/ 35 h 70"/>
                    <a:gd name="T10" fmla="*/ 0 w 32"/>
                    <a:gd name="T11" fmla="*/ 42 h 70"/>
                    <a:gd name="T12" fmla="*/ 0 w 32"/>
                    <a:gd name="T13" fmla="*/ 50 h 70"/>
                    <a:gd name="T14" fmla="*/ 0 w 32"/>
                    <a:gd name="T15" fmla="*/ 56 h 70"/>
                    <a:gd name="T16" fmla="*/ 0 w 32"/>
                    <a:gd name="T17" fmla="*/ 63 h 70"/>
                    <a:gd name="T18" fmla="*/ 0 w 32"/>
                    <a:gd name="T19" fmla="*/ 70 h 70"/>
                    <a:gd name="T20" fmla="*/ 32 w 32"/>
                    <a:gd name="T21" fmla="*/ 70 h 70"/>
                    <a:gd name="T22" fmla="*/ 32 w 32"/>
                    <a:gd name="T23" fmla="*/ 63 h 70"/>
                    <a:gd name="T24" fmla="*/ 32 w 32"/>
                    <a:gd name="T25" fmla="*/ 56 h 70"/>
                    <a:gd name="T26" fmla="*/ 32 w 32"/>
                    <a:gd name="T27" fmla="*/ 50 h 70"/>
                    <a:gd name="T28" fmla="*/ 32 w 32"/>
                    <a:gd name="T29" fmla="*/ 42 h 70"/>
                    <a:gd name="T30" fmla="*/ 32 w 32"/>
                    <a:gd name="T31" fmla="*/ 35 h 70"/>
                    <a:gd name="T32" fmla="*/ 32 w 32"/>
                    <a:gd name="T33" fmla="*/ 28 h 70"/>
                    <a:gd name="T34" fmla="*/ 32 w 32"/>
                    <a:gd name="T35" fmla="*/ 22 h 70"/>
                    <a:gd name="T36" fmla="*/ 32 w 32"/>
                    <a:gd name="T37" fmla="*/ 15 h 70"/>
                    <a:gd name="T38" fmla="*/ 20 w 32"/>
                    <a:gd name="T39" fmla="*/ 0 h 70"/>
                    <a:gd name="T40" fmla="*/ 32 w 32"/>
                    <a:gd name="T41" fmla="*/ 15 h 70"/>
                    <a:gd name="T42" fmla="*/ 32 w 32"/>
                    <a:gd name="T43" fmla="*/ 3 h 70"/>
                    <a:gd name="T44" fmla="*/ 20 w 32"/>
                    <a:gd name="T45" fmla="*/ 0 h 70"/>
                    <a:gd name="T46" fmla="*/ 12 w 32"/>
                    <a:gd name="T47" fmla="*/ 3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70">
                      <a:moveTo>
                        <a:pt x="12" y="31"/>
                      </a:move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32" y="70"/>
                      </a:lnTo>
                      <a:lnTo>
                        <a:pt x="32" y="63"/>
                      </a:lnTo>
                      <a:lnTo>
                        <a:pt x="32" y="56"/>
                      </a:lnTo>
                      <a:lnTo>
                        <a:pt x="32" y="50"/>
                      </a:lnTo>
                      <a:lnTo>
                        <a:pt x="32" y="42"/>
                      </a:lnTo>
                      <a:lnTo>
                        <a:pt x="32" y="35"/>
                      </a:lnTo>
                      <a:lnTo>
                        <a:pt x="32" y="28"/>
                      </a:lnTo>
                      <a:lnTo>
                        <a:pt x="32" y="22"/>
                      </a:lnTo>
                      <a:lnTo>
                        <a:pt x="32" y="15"/>
                      </a:lnTo>
                      <a:lnTo>
                        <a:pt x="20" y="0"/>
                      </a:lnTo>
                      <a:lnTo>
                        <a:pt x="32" y="15"/>
                      </a:lnTo>
                      <a:lnTo>
                        <a:pt x="32" y="3"/>
                      </a:lnTo>
                      <a:lnTo>
                        <a:pt x="20" y="0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2" name="Freeform 541"/>
                <p:cNvSpPr>
                  <a:spLocks/>
                </p:cNvSpPr>
                <p:nvPr/>
              </p:nvSpPr>
              <p:spPr bwMode="auto">
                <a:xfrm>
                  <a:off x="3841" y="2475"/>
                  <a:ext cx="28" cy="13"/>
                </a:xfrm>
                <a:custGeom>
                  <a:avLst/>
                  <a:gdLst>
                    <a:gd name="T0" fmla="*/ 0 w 110"/>
                    <a:gd name="T1" fmla="*/ 20 h 51"/>
                    <a:gd name="T2" fmla="*/ 12 w 110"/>
                    <a:gd name="T3" fmla="*/ 32 h 51"/>
                    <a:gd name="T4" fmla="*/ 24 w 110"/>
                    <a:gd name="T5" fmla="*/ 34 h 51"/>
                    <a:gd name="T6" fmla="*/ 35 w 110"/>
                    <a:gd name="T7" fmla="*/ 37 h 51"/>
                    <a:gd name="T8" fmla="*/ 46 w 110"/>
                    <a:gd name="T9" fmla="*/ 39 h 51"/>
                    <a:gd name="T10" fmla="*/ 58 w 110"/>
                    <a:gd name="T11" fmla="*/ 41 h 51"/>
                    <a:gd name="T12" fmla="*/ 69 w 110"/>
                    <a:gd name="T13" fmla="*/ 43 h 51"/>
                    <a:gd name="T14" fmla="*/ 79 w 110"/>
                    <a:gd name="T15" fmla="*/ 46 h 51"/>
                    <a:gd name="T16" fmla="*/ 91 w 110"/>
                    <a:gd name="T17" fmla="*/ 49 h 51"/>
                    <a:gd name="T18" fmla="*/ 102 w 110"/>
                    <a:gd name="T19" fmla="*/ 51 h 51"/>
                    <a:gd name="T20" fmla="*/ 110 w 110"/>
                    <a:gd name="T21" fmla="*/ 20 h 51"/>
                    <a:gd name="T22" fmla="*/ 99 w 110"/>
                    <a:gd name="T23" fmla="*/ 17 h 51"/>
                    <a:gd name="T24" fmla="*/ 87 w 110"/>
                    <a:gd name="T25" fmla="*/ 14 h 51"/>
                    <a:gd name="T26" fmla="*/ 76 w 110"/>
                    <a:gd name="T27" fmla="*/ 12 h 51"/>
                    <a:gd name="T28" fmla="*/ 63 w 110"/>
                    <a:gd name="T29" fmla="*/ 9 h 51"/>
                    <a:gd name="T30" fmla="*/ 52 w 110"/>
                    <a:gd name="T31" fmla="*/ 7 h 51"/>
                    <a:gd name="T32" fmla="*/ 41 w 110"/>
                    <a:gd name="T33" fmla="*/ 5 h 51"/>
                    <a:gd name="T34" fmla="*/ 29 w 110"/>
                    <a:gd name="T35" fmla="*/ 3 h 51"/>
                    <a:gd name="T36" fmla="*/ 18 w 110"/>
                    <a:gd name="T37" fmla="*/ 0 h 51"/>
                    <a:gd name="T38" fmla="*/ 32 w 110"/>
                    <a:gd name="T39" fmla="*/ 14 h 51"/>
                    <a:gd name="T40" fmla="*/ 0 w 110"/>
                    <a:gd name="T41" fmla="*/ 20 h 51"/>
                    <a:gd name="T42" fmla="*/ 1 w 110"/>
                    <a:gd name="T43" fmla="*/ 31 h 51"/>
                    <a:gd name="T44" fmla="*/ 12 w 110"/>
                    <a:gd name="T45" fmla="*/ 32 h 51"/>
                    <a:gd name="T46" fmla="*/ 0 w 110"/>
                    <a:gd name="T47" fmla="*/ 2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0" h="51">
                      <a:moveTo>
                        <a:pt x="0" y="20"/>
                      </a:moveTo>
                      <a:lnTo>
                        <a:pt x="12" y="32"/>
                      </a:lnTo>
                      <a:lnTo>
                        <a:pt x="24" y="34"/>
                      </a:lnTo>
                      <a:lnTo>
                        <a:pt x="35" y="37"/>
                      </a:lnTo>
                      <a:lnTo>
                        <a:pt x="46" y="39"/>
                      </a:lnTo>
                      <a:lnTo>
                        <a:pt x="58" y="41"/>
                      </a:lnTo>
                      <a:lnTo>
                        <a:pt x="69" y="43"/>
                      </a:lnTo>
                      <a:lnTo>
                        <a:pt x="79" y="46"/>
                      </a:lnTo>
                      <a:lnTo>
                        <a:pt x="91" y="49"/>
                      </a:lnTo>
                      <a:lnTo>
                        <a:pt x="102" y="51"/>
                      </a:lnTo>
                      <a:lnTo>
                        <a:pt x="110" y="20"/>
                      </a:lnTo>
                      <a:lnTo>
                        <a:pt x="99" y="17"/>
                      </a:lnTo>
                      <a:lnTo>
                        <a:pt x="87" y="14"/>
                      </a:lnTo>
                      <a:lnTo>
                        <a:pt x="76" y="12"/>
                      </a:lnTo>
                      <a:lnTo>
                        <a:pt x="63" y="9"/>
                      </a:lnTo>
                      <a:lnTo>
                        <a:pt x="52" y="7"/>
                      </a:lnTo>
                      <a:lnTo>
                        <a:pt x="41" y="5"/>
                      </a:lnTo>
                      <a:lnTo>
                        <a:pt x="29" y="3"/>
                      </a:lnTo>
                      <a:lnTo>
                        <a:pt x="18" y="0"/>
                      </a:lnTo>
                      <a:lnTo>
                        <a:pt x="32" y="14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12" y="3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3" name="Freeform 542"/>
                <p:cNvSpPr>
                  <a:spLocks/>
                </p:cNvSpPr>
                <p:nvPr/>
              </p:nvSpPr>
              <p:spPr bwMode="auto">
                <a:xfrm>
                  <a:off x="3836" y="2439"/>
                  <a:ext cx="13" cy="41"/>
                </a:xfrm>
                <a:custGeom>
                  <a:avLst/>
                  <a:gdLst>
                    <a:gd name="T0" fmla="*/ 12 w 52"/>
                    <a:gd name="T1" fmla="*/ 31 h 164"/>
                    <a:gd name="T2" fmla="*/ 0 w 52"/>
                    <a:gd name="T3" fmla="*/ 17 h 164"/>
                    <a:gd name="T4" fmla="*/ 3 w 52"/>
                    <a:gd name="T5" fmla="*/ 35 h 164"/>
                    <a:gd name="T6" fmla="*/ 4 w 52"/>
                    <a:gd name="T7" fmla="*/ 53 h 164"/>
                    <a:gd name="T8" fmla="*/ 6 w 52"/>
                    <a:gd name="T9" fmla="*/ 70 h 164"/>
                    <a:gd name="T10" fmla="*/ 8 w 52"/>
                    <a:gd name="T11" fmla="*/ 89 h 164"/>
                    <a:gd name="T12" fmla="*/ 11 w 52"/>
                    <a:gd name="T13" fmla="*/ 108 h 164"/>
                    <a:gd name="T14" fmla="*/ 14 w 52"/>
                    <a:gd name="T15" fmla="*/ 126 h 164"/>
                    <a:gd name="T16" fmla="*/ 16 w 52"/>
                    <a:gd name="T17" fmla="*/ 144 h 164"/>
                    <a:gd name="T18" fmla="*/ 20 w 52"/>
                    <a:gd name="T19" fmla="*/ 164 h 164"/>
                    <a:gd name="T20" fmla="*/ 52 w 52"/>
                    <a:gd name="T21" fmla="*/ 158 h 164"/>
                    <a:gd name="T22" fmla="*/ 48 w 52"/>
                    <a:gd name="T23" fmla="*/ 140 h 164"/>
                    <a:gd name="T24" fmla="*/ 46 w 52"/>
                    <a:gd name="T25" fmla="*/ 122 h 164"/>
                    <a:gd name="T26" fmla="*/ 44 w 52"/>
                    <a:gd name="T27" fmla="*/ 103 h 164"/>
                    <a:gd name="T28" fmla="*/ 41 w 52"/>
                    <a:gd name="T29" fmla="*/ 85 h 164"/>
                    <a:gd name="T30" fmla="*/ 39 w 52"/>
                    <a:gd name="T31" fmla="*/ 67 h 164"/>
                    <a:gd name="T32" fmla="*/ 37 w 52"/>
                    <a:gd name="T33" fmla="*/ 49 h 164"/>
                    <a:gd name="T34" fmla="*/ 35 w 52"/>
                    <a:gd name="T35" fmla="*/ 32 h 164"/>
                    <a:gd name="T36" fmla="*/ 32 w 52"/>
                    <a:gd name="T37" fmla="*/ 14 h 164"/>
                    <a:gd name="T38" fmla="*/ 21 w 52"/>
                    <a:gd name="T39" fmla="*/ 0 h 164"/>
                    <a:gd name="T40" fmla="*/ 32 w 52"/>
                    <a:gd name="T41" fmla="*/ 14 h 164"/>
                    <a:gd name="T42" fmla="*/ 31 w 52"/>
                    <a:gd name="T43" fmla="*/ 3 h 164"/>
                    <a:gd name="T44" fmla="*/ 21 w 52"/>
                    <a:gd name="T45" fmla="*/ 0 h 164"/>
                    <a:gd name="T46" fmla="*/ 12 w 52"/>
                    <a:gd name="T47" fmla="*/ 31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164">
                      <a:moveTo>
                        <a:pt x="12" y="31"/>
                      </a:moveTo>
                      <a:lnTo>
                        <a:pt x="0" y="17"/>
                      </a:lnTo>
                      <a:lnTo>
                        <a:pt x="3" y="35"/>
                      </a:lnTo>
                      <a:lnTo>
                        <a:pt x="4" y="53"/>
                      </a:lnTo>
                      <a:lnTo>
                        <a:pt x="6" y="70"/>
                      </a:lnTo>
                      <a:lnTo>
                        <a:pt x="8" y="89"/>
                      </a:lnTo>
                      <a:lnTo>
                        <a:pt x="11" y="108"/>
                      </a:lnTo>
                      <a:lnTo>
                        <a:pt x="14" y="126"/>
                      </a:lnTo>
                      <a:lnTo>
                        <a:pt x="16" y="144"/>
                      </a:lnTo>
                      <a:lnTo>
                        <a:pt x="20" y="164"/>
                      </a:lnTo>
                      <a:lnTo>
                        <a:pt x="52" y="158"/>
                      </a:lnTo>
                      <a:lnTo>
                        <a:pt x="48" y="140"/>
                      </a:lnTo>
                      <a:lnTo>
                        <a:pt x="46" y="122"/>
                      </a:lnTo>
                      <a:lnTo>
                        <a:pt x="44" y="103"/>
                      </a:lnTo>
                      <a:lnTo>
                        <a:pt x="41" y="85"/>
                      </a:lnTo>
                      <a:lnTo>
                        <a:pt x="39" y="67"/>
                      </a:lnTo>
                      <a:lnTo>
                        <a:pt x="37" y="49"/>
                      </a:lnTo>
                      <a:lnTo>
                        <a:pt x="35" y="32"/>
                      </a:lnTo>
                      <a:lnTo>
                        <a:pt x="32" y="14"/>
                      </a:lnTo>
                      <a:lnTo>
                        <a:pt x="21" y="0"/>
                      </a:lnTo>
                      <a:lnTo>
                        <a:pt x="32" y="14"/>
                      </a:lnTo>
                      <a:lnTo>
                        <a:pt x="31" y="3"/>
                      </a:lnTo>
                      <a:lnTo>
                        <a:pt x="21" y="0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3816" y="2434"/>
                  <a:ext cx="25" cy="13"/>
                </a:xfrm>
                <a:custGeom>
                  <a:avLst/>
                  <a:gdLst>
                    <a:gd name="T0" fmla="*/ 0 w 103"/>
                    <a:gd name="T1" fmla="*/ 14 h 50"/>
                    <a:gd name="T2" fmla="*/ 13 w 103"/>
                    <a:gd name="T3" fmla="*/ 32 h 50"/>
                    <a:gd name="T4" fmla="*/ 23 w 103"/>
                    <a:gd name="T5" fmla="*/ 34 h 50"/>
                    <a:gd name="T6" fmla="*/ 34 w 103"/>
                    <a:gd name="T7" fmla="*/ 35 h 50"/>
                    <a:gd name="T8" fmla="*/ 44 w 103"/>
                    <a:gd name="T9" fmla="*/ 37 h 50"/>
                    <a:gd name="T10" fmla="*/ 54 w 103"/>
                    <a:gd name="T11" fmla="*/ 39 h 50"/>
                    <a:gd name="T12" fmla="*/ 64 w 103"/>
                    <a:gd name="T13" fmla="*/ 42 h 50"/>
                    <a:gd name="T14" fmla="*/ 73 w 103"/>
                    <a:gd name="T15" fmla="*/ 45 h 50"/>
                    <a:gd name="T16" fmla="*/ 84 w 103"/>
                    <a:gd name="T17" fmla="*/ 47 h 50"/>
                    <a:gd name="T18" fmla="*/ 94 w 103"/>
                    <a:gd name="T19" fmla="*/ 50 h 50"/>
                    <a:gd name="T20" fmla="*/ 103 w 103"/>
                    <a:gd name="T21" fmla="*/ 19 h 50"/>
                    <a:gd name="T22" fmla="*/ 93 w 103"/>
                    <a:gd name="T23" fmla="*/ 16 h 50"/>
                    <a:gd name="T24" fmla="*/ 81 w 103"/>
                    <a:gd name="T25" fmla="*/ 13 h 50"/>
                    <a:gd name="T26" fmla="*/ 71 w 103"/>
                    <a:gd name="T27" fmla="*/ 11 h 50"/>
                    <a:gd name="T28" fmla="*/ 61 w 103"/>
                    <a:gd name="T29" fmla="*/ 8 h 50"/>
                    <a:gd name="T30" fmla="*/ 51 w 103"/>
                    <a:gd name="T31" fmla="*/ 5 h 50"/>
                    <a:gd name="T32" fmla="*/ 40 w 103"/>
                    <a:gd name="T33" fmla="*/ 3 h 50"/>
                    <a:gd name="T34" fmla="*/ 30 w 103"/>
                    <a:gd name="T35" fmla="*/ 2 h 50"/>
                    <a:gd name="T36" fmla="*/ 20 w 103"/>
                    <a:gd name="T37" fmla="*/ 0 h 50"/>
                    <a:gd name="T38" fmla="*/ 33 w 103"/>
                    <a:gd name="T39" fmla="*/ 17 h 50"/>
                    <a:gd name="T40" fmla="*/ 0 w 103"/>
                    <a:gd name="T41" fmla="*/ 14 h 50"/>
                    <a:gd name="T42" fmla="*/ 0 w 103"/>
                    <a:gd name="T43" fmla="*/ 28 h 50"/>
                    <a:gd name="T44" fmla="*/ 13 w 103"/>
                    <a:gd name="T45" fmla="*/ 32 h 50"/>
                    <a:gd name="T46" fmla="*/ 0 w 103"/>
                    <a:gd name="T47" fmla="*/ 1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3" h="50">
                      <a:moveTo>
                        <a:pt x="0" y="14"/>
                      </a:moveTo>
                      <a:lnTo>
                        <a:pt x="13" y="32"/>
                      </a:lnTo>
                      <a:lnTo>
                        <a:pt x="23" y="34"/>
                      </a:lnTo>
                      <a:lnTo>
                        <a:pt x="34" y="35"/>
                      </a:lnTo>
                      <a:lnTo>
                        <a:pt x="44" y="37"/>
                      </a:lnTo>
                      <a:lnTo>
                        <a:pt x="54" y="39"/>
                      </a:lnTo>
                      <a:lnTo>
                        <a:pt x="64" y="42"/>
                      </a:lnTo>
                      <a:lnTo>
                        <a:pt x="73" y="45"/>
                      </a:lnTo>
                      <a:lnTo>
                        <a:pt x="84" y="47"/>
                      </a:lnTo>
                      <a:lnTo>
                        <a:pt x="94" y="50"/>
                      </a:lnTo>
                      <a:lnTo>
                        <a:pt x="103" y="19"/>
                      </a:lnTo>
                      <a:lnTo>
                        <a:pt x="93" y="16"/>
                      </a:lnTo>
                      <a:lnTo>
                        <a:pt x="81" y="13"/>
                      </a:lnTo>
                      <a:lnTo>
                        <a:pt x="71" y="11"/>
                      </a:lnTo>
                      <a:lnTo>
                        <a:pt x="61" y="8"/>
                      </a:lnTo>
                      <a:lnTo>
                        <a:pt x="51" y="5"/>
                      </a:lnTo>
                      <a:lnTo>
                        <a:pt x="40" y="3"/>
                      </a:lnTo>
                      <a:lnTo>
                        <a:pt x="30" y="2"/>
                      </a:lnTo>
                      <a:lnTo>
                        <a:pt x="20" y="0"/>
                      </a:lnTo>
                      <a:lnTo>
                        <a:pt x="33" y="17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13" y="3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3816" y="2402"/>
                  <a:ext cx="11" cy="36"/>
                </a:xfrm>
                <a:custGeom>
                  <a:avLst/>
                  <a:gdLst>
                    <a:gd name="T0" fmla="*/ 22 w 45"/>
                    <a:gd name="T1" fmla="*/ 31 h 146"/>
                    <a:gd name="T2" fmla="*/ 11 w 45"/>
                    <a:gd name="T3" fmla="*/ 14 h 146"/>
                    <a:gd name="T4" fmla="*/ 9 w 45"/>
                    <a:gd name="T5" fmla="*/ 30 h 146"/>
                    <a:gd name="T6" fmla="*/ 8 w 45"/>
                    <a:gd name="T7" fmla="*/ 46 h 146"/>
                    <a:gd name="T8" fmla="*/ 6 w 45"/>
                    <a:gd name="T9" fmla="*/ 62 h 146"/>
                    <a:gd name="T10" fmla="*/ 4 w 45"/>
                    <a:gd name="T11" fmla="*/ 78 h 146"/>
                    <a:gd name="T12" fmla="*/ 3 w 45"/>
                    <a:gd name="T13" fmla="*/ 95 h 146"/>
                    <a:gd name="T14" fmla="*/ 2 w 45"/>
                    <a:gd name="T15" fmla="*/ 111 h 146"/>
                    <a:gd name="T16" fmla="*/ 1 w 45"/>
                    <a:gd name="T17" fmla="*/ 126 h 146"/>
                    <a:gd name="T18" fmla="*/ 0 w 45"/>
                    <a:gd name="T19" fmla="*/ 143 h 146"/>
                    <a:gd name="T20" fmla="*/ 33 w 45"/>
                    <a:gd name="T21" fmla="*/ 146 h 146"/>
                    <a:gd name="T22" fmla="*/ 34 w 45"/>
                    <a:gd name="T23" fmla="*/ 129 h 146"/>
                    <a:gd name="T24" fmla="*/ 35 w 45"/>
                    <a:gd name="T25" fmla="*/ 113 h 146"/>
                    <a:gd name="T26" fmla="*/ 36 w 45"/>
                    <a:gd name="T27" fmla="*/ 97 h 146"/>
                    <a:gd name="T28" fmla="*/ 37 w 45"/>
                    <a:gd name="T29" fmla="*/ 80 h 146"/>
                    <a:gd name="T30" fmla="*/ 38 w 45"/>
                    <a:gd name="T31" fmla="*/ 64 h 146"/>
                    <a:gd name="T32" fmla="*/ 39 w 45"/>
                    <a:gd name="T33" fmla="*/ 49 h 146"/>
                    <a:gd name="T34" fmla="*/ 42 w 45"/>
                    <a:gd name="T35" fmla="*/ 33 h 146"/>
                    <a:gd name="T36" fmla="*/ 44 w 45"/>
                    <a:gd name="T37" fmla="*/ 17 h 146"/>
                    <a:gd name="T38" fmla="*/ 33 w 45"/>
                    <a:gd name="T39" fmla="*/ 0 h 146"/>
                    <a:gd name="T40" fmla="*/ 44 w 45"/>
                    <a:gd name="T41" fmla="*/ 17 h 146"/>
                    <a:gd name="T42" fmla="*/ 45 w 45"/>
                    <a:gd name="T43" fmla="*/ 5 h 146"/>
                    <a:gd name="T44" fmla="*/ 33 w 45"/>
                    <a:gd name="T45" fmla="*/ 0 h 146"/>
                    <a:gd name="T46" fmla="*/ 22 w 45"/>
                    <a:gd name="T47" fmla="*/ 3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146">
                      <a:moveTo>
                        <a:pt x="22" y="31"/>
                      </a:moveTo>
                      <a:lnTo>
                        <a:pt x="11" y="14"/>
                      </a:lnTo>
                      <a:lnTo>
                        <a:pt x="9" y="30"/>
                      </a:lnTo>
                      <a:lnTo>
                        <a:pt x="8" y="46"/>
                      </a:lnTo>
                      <a:lnTo>
                        <a:pt x="6" y="62"/>
                      </a:lnTo>
                      <a:lnTo>
                        <a:pt x="4" y="78"/>
                      </a:lnTo>
                      <a:lnTo>
                        <a:pt x="3" y="95"/>
                      </a:lnTo>
                      <a:lnTo>
                        <a:pt x="2" y="111"/>
                      </a:lnTo>
                      <a:lnTo>
                        <a:pt x="1" y="126"/>
                      </a:lnTo>
                      <a:lnTo>
                        <a:pt x="0" y="143"/>
                      </a:lnTo>
                      <a:lnTo>
                        <a:pt x="33" y="146"/>
                      </a:lnTo>
                      <a:lnTo>
                        <a:pt x="34" y="129"/>
                      </a:lnTo>
                      <a:lnTo>
                        <a:pt x="35" y="113"/>
                      </a:lnTo>
                      <a:lnTo>
                        <a:pt x="36" y="97"/>
                      </a:lnTo>
                      <a:lnTo>
                        <a:pt x="37" y="80"/>
                      </a:lnTo>
                      <a:lnTo>
                        <a:pt x="38" y="64"/>
                      </a:lnTo>
                      <a:lnTo>
                        <a:pt x="39" y="49"/>
                      </a:lnTo>
                      <a:lnTo>
                        <a:pt x="42" y="33"/>
                      </a:lnTo>
                      <a:lnTo>
                        <a:pt x="44" y="17"/>
                      </a:lnTo>
                      <a:lnTo>
                        <a:pt x="33" y="0"/>
                      </a:lnTo>
                      <a:lnTo>
                        <a:pt x="44" y="17"/>
                      </a:lnTo>
                      <a:lnTo>
                        <a:pt x="45" y="5"/>
                      </a:lnTo>
                      <a:lnTo>
                        <a:pt x="33" y="0"/>
                      </a:lnTo>
                      <a:lnTo>
                        <a:pt x="22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3806" y="2389"/>
                  <a:ext cx="18" cy="21"/>
                </a:xfrm>
                <a:custGeom>
                  <a:avLst/>
                  <a:gdLst>
                    <a:gd name="T0" fmla="*/ 0 w 72"/>
                    <a:gd name="T1" fmla="*/ 31 h 84"/>
                    <a:gd name="T2" fmla="*/ 3 w 72"/>
                    <a:gd name="T3" fmla="*/ 32 h 84"/>
                    <a:gd name="T4" fmla="*/ 7 w 72"/>
                    <a:gd name="T5" fmla="*/ 34 h 84"/>
                    <a:gd name="T6" fmla="*/ 9 w 72"/>
                    <a:gd name="T7" fmla="*/ 36 h 84"/>
                    <a:gd name="T8" fmla="*/ 11 w 72"/>
                    <a:gd name="T9" fmla="*/ 37 h 84"/>
                    <a:gd name="T10" fmla="*/ 17 w 72"/>
                    <a:gd name="T11" fmla="*/ 44 h 84"/>
                    <a:gd name="T12" fmla="*/ 23 w 72"/>
                    <a:gd name="T13" fmla="*/ 52 h 84"/>
                    <a:gd name="T14" fmla="*/ 29 w 72"/>
                    <a:gd name="T15" fmla="*/ 60 h 84"/>
                    <a:gd name="T16" fmla="*/ 36 w 72"/>
                    <a:gd name="T17" fmla="*/ 68 h 84"/>
                    <a:gd name="T18" fmla="*/ 42 w 72"/>
                    <a:gd name="T19" fmla="*/ 74 h 84"/>
                    <a:gd name="T20" fmla="*/ 48 w 72"/>
                    <a:gd name="T21" fmla="*/ 77 h 84"/>
                    <a:gd name="T22" fmla="*/ 53 w 72"/>
                    <a:gd name="T23" fmla="*/ 81 h 84"/>
                    <a:gd name="T24" fmla="*/ 61 w 72"/>
                    <a:gd name="T25" fmla="*/ 84 h 84"/>
                    <a:gd name="T26" fmla="*/ 72 w 72"/>
                    <a:gd name="T27" fmla="*/ 53 h 84"/>
                    <a:gd name="T28" fmla="*/ 68 w 72"/>
                    <a:gd name="T29" fmla="*/ 52 h 84"/>
                    <a:gd name="T30" fmla="*/ 65 w 72"/>
                    <a:gd name="T31" fmla="*/ 50 h 84"/>
                    <a:gd name="T32" fmla="*/ 62 w 72"/>
                    <a:gd name="T33" fmla="*/ 48 h 84"/>
                    <a:gd name="T34" fmla="*/ 60 w 72"/>
                    <a:gd name="T35" fmla="*/ 47 h 84"/>
                    <a:gd name="T36" fmla="*/ 54 w 72"/>
                    <a:gd name="T37" fmla="*/ 40 h 84"/>
                    <a:gd name="T38" fmla="*/ 49 w 72"/>
                    <a:gd name="T39" fmla="*/ 32 h 84"/>
                    <a:gd name="T40" fmla="*/ 42 w 72"/>
                    <a:gd name="T41" fmla="*/ 24 h 84"/>
                    <a:gd name="T42" fmla="*/ 35 w 72"/>
                    <a:gd name="T43" fmla="*/ 15 h 84"/>
                    <a:gd name="T44" fmla="*/ 29 w 72"/>
                    <a:gd name="T45" fmla="*/ 10 h 84"/>
                    <a:gd name="T46" fmla="*/ 24 w 72"/>
                    <a:gd name="T47" fmla="*/ 7 h 84"/>
                    <a:gd name="T48" fmla="*/ 18 w 72"/>
                    <a:gd name="T49" fmla="*/ 3 h 84"/>
                    <a:gd name="T50" fmla="*/ 10 w 72"/>
                    <a:gd name="T51" fmla="*/ 0 h 84"/>
                    <a:gd name="T52" fmla="*/ 0 w 72"/>
                    <a:gd name="T53" fmla="*/ 3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4">
                      <a:moveTo>
                        <a:pt x="0" y="31"/>
                      </a:moveTo>
                      <a:lnTo>
                        <a:pt x="3" y="32"/>
                      </a:lnTo>
                      <a:lnTo>
                        <a:pt x="7" y="34"/>
                      </a:lnTo>
                      <a:lnTo>
                        <a:pt x="9" y="36"/>
                      </a:lnTo>
                      <a:lnTo>
                        <a:pt x="11" y="37"/>
                      </a:lnTo>
                      <a:lnTo>
                        <a:pt x="17" y="44"/>
                      </a:lnTo>
                      <a:lnTo>
                        <a:pt x="23" y="52"/>
                      </a:lnTo>
                      <a:lnTo>
                        <a:pt x="29" y="60"/>
                      </a:lnTo>
                      <a:lnTo>
                        <a:pt x="36" y="68"/>
                      </a:lnTo>
                      <a:lnTo>
                        <a:pt x="42" y="74"/>
                      </a:lnTo>
                      <a:lnTo>
                        <a:pt x="48" y="77"/>
                      </a:lnTo>
                      <a:lnTo>
                        <a:pt x="53" y="81"/>
                      </a:lnTo>
                      <a:lnTo>
                        <a:pt x="61" y="84"/>
                      </a:lnTo>
                      <a:lnTo>
                        <a:pt x="72" y="53"/>
                      </a:lnTo>
                      <a:lnTo>
                        <a:pt x="68" y="52"/>
                      </a:lnTo>
                      <a:lnTo>
                        <a:pt x="65" y="50"/>
                      </a:lnTo>
                      <a:lnTo>
                        <a:pt x="62" y="48"/>
                      </a:lnTo>
                      <a:lnTo>
                        <a:pt x="60" y="47"/>
                      </a:lnTo>
                      <a:lnTo>
                        <a:pt x="54" y="40"/>
                      </a:lnTo>
                      <a:lnTo>
                        <a:pt x="49" y="32"/>
                      </a:lnTo>
                      <a:lnTo>
                        <a:pt x="42" y="24"/>
                      </a:lnTo>
                      <a:lnTo>
                        <a:pt x="35" y="15"/>
                      </a:lnTo>
                      <a:lnTo>
                        <a:pt x="29" y="10"/>
                      </a:lnTo>
                      <a:lnTo>
                        <a:pt x="24" y="7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7" name="Freeform 546"/>
                <p:cNvSpPr>
                  <a:spLocks/>
                </p:cNvSpPr>
                <p:nvPr/>
              </p:nvSpPr>
              <p:spPr bwMode="auto">
                <a:xfrm>
                  <a:off x="3768" y="2383"/>
                  <a:ext cx="42" cy="14"/>
                </a:xfrm>
                <a:custGeom>
                  <a:avLst/>
                  <a:gdLst>
                    <a:gd name="T0" fmla="*/ 32 w 168"/>
                    <a:gd name="T1" fmla="*/ 23 h 58"/>
                    <a:gd name="T2" fmla="*/ 11 w 168"/>
                    <a:gd name="T3" fmla="*/ 39 h 58"/>
                    <a:gd name="T4" fmla="*/ 28 w 168"/>
                    <a:gd name="T5" fmla="*/ 42 h 58"/>
                    <a:gd name="T6" fmla="*/ 47 w 168"/>
                    <a:gd name="T7" fmla="*/ 45 h 58"/>
                    <a:gd name="T8" fmla="*/ 67 w 168"/>
                    <a:gd name="T9" fmla="*/ 47 h 58"/>
                    <a:gd name="T10" fmla="*/ 87 w 168"/>
                    <a:gd name="T11" fmla="*/ 49 h 58"/>
                    <a:gd name="T12" fmla="*/ 108 w 168"/>
                    <a:gd name="T13" fmla="*/ 50 h 58"/>
                    <a:gd name="T14" fmla="*/ 126 w 168"/>
                    <a:gd name="T15" fmla="*/ 51 h 58"/>
                    <a:gd name="T16" fmla="*/ 143 w 168"/>
                    <a:gd name="T17" fmla="*/ 55 h 58"/>
                    <a:gd name="T18" fmla="*/ 156 w 168"/>
                    <a:gd name="T19" fmla="*/ 58 h 58"/>
                    <a:gd name="T20" fmla="*/ 168 w 168"/>
                    <a:gd name="T21" fmla="*/ 27 h 58"/>
                    <a:gd name="T22" fmla="*/ 150 w 168"/>
                    <a:gd name="T23" fmla="*/ 23 h 58"/>
                    <a:gd name="T24" fmla="*/ 130 w 168"/>
                    <a:gd name="T25" fmla="*/ 19 h 58"/>
                    <a:gd name="T26" fmla="*/ 110 w 168"/>
                    <a:gd name="T27" fmla="*/ 17 h 58"/>
                    <a:gd name="T28" fmla="*/ 89 w 168"/>
                    <a:gd name="T29" fmla="*/ 16 h 58"/>
                    <a:gd name="T30" fmla="*/ 69 w 168"/>
                    <a:gd name="T31" fmla="*/ 15 h 58"/>
                    <a:gd name="T32" fmla="*/ 51 w 168"/>
                    <a:gd name="T33" fmla="*/ 13 h 58"/>
                    <a:gd name="T34" fmla="*/ 34 w 168"/>
                    <a:gd name="T35" fmla="*/ 10 h 58"/>
                    <a:gd name="T36" fmla="*/ 21 w 168"/>
                    <a:gd name="T37" fmla="*/ 7 h 58"/>
                    <a:gd name="T38" fmla="*/ 0 w 168"/>
                    <a:gd name="T39" fmla="*/ 23 h 58"/>
                    <a:gd name="T40" fmla="*/ 21 w 168"/>
                    <a:gd name="T41" fmla="*/ 7 h 58"/>
                    <a:gd name="T42" fmla="*/ 0 w 168"/>
                    <a:gd name="T43" fmla="*/ 0 h 58"/>
                    <a:gd name="T44" fmla="*/ 0 w 168"/>
                    <a:gd name="T45" fmla="*/ 23 h 58"/>
                    <a:gd name="T46" fmla="*/ 32 w 168"/>
                    <a:gd name="T47" fmla="*/ 2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8" h="58">
                      <a:moveTo>
                        <a:pt x="32" y="23"/>
                      </a:moveTo>
                      <a:lnTo>
                        <a:pt x="11" y="39"/>
                      </a:lnTo>
                      <a:lnTo>
                        <a:pt x="28" y="42"/>
                      </a:lnTo>
                      <a:lnTo>
                        <a:pt x="47" y="45"/>
                      </a:lnTo>
                      <a:lnTo>
                        <a:pt x="67" y="47"/>
                      </a:lnTo>
                      <a:lnTo>
                        <a:pt x="87" y="49"/>
                      </a:lnTo>
                      <a:lnTo>
                        <a:pt x="108" y="50"/>
                      </a:lnTo>
                      <a:lnTo>
                        <a:pt x="126" y="51"/>
                      </a:lnTo>
                      <a:lnTo>
                        <a:pt x="143" y="55"/>
                      </a:lnTo>
                      <a:lnTo>
                        <a:pt x="156" y="58"/>
                      </a:lnTo>
                      <a:lnTo>
                        <a:pt x="168" y="27"/>
                      </a:lnTo>
                      <a:lnTo>
                        <a:pt x="150" y="23"/>
                      </a:lnTo>
                      <a:lnTo>
                        <a:pt x="130" y="19"/>
                      </a:lnTo>
                      <a:lnTo>
                        <a:pt x="110" y="17"/>
                      </a:lnTo>
                      <a:lnTo>
                        <a:pt x="89" y="16"/>
                      </a:lnTo>
                      <a:lnTo>
                        <a:pt x="69" y="15"/>
                      </a:lnTo>
                      <a:lnTo>
                        <a:pt x="51" y="13"/>
                      </a:lnTo>
                      <a:lnTo>
                        <a:pt x="34" y="10"/>
                      </a:lnTo>
                      <a:lnTo>
                        <a:pt x="21" y="7"/>
                      </a:lnTo>
                      <a:lnTo>
                        <a:pt x="0" y="23"/>
                      </a:lnTo>
                      <a:lnTo>
                        <a:pt x="21" y="7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8" name="Freeform 547"/>
                <p:cNvSpPr>
                  <a:spLocks/>
                </p:cNvSpPr>
                <p:nvPr/>
              </p:nvSpPr>
              <p:spPr bwMode="auto">
                <a:xfrm>
                  <a:off x="3768" y="2388"/>
                  <a:ext cx="8" cy="13"/>
                </a:xfrm>
                <a:custGeom>
                  <a:avLst/>
                  <a:gdLst>
                    <a:gd name="T0" fmla="*/ 17 w 32"/>
                    <a:gd name="T1" fmla="*/ 52 h 52"/>
                    <a:gd name="T2" fmla="*/ 32 w 32"/>
                    <a:gd name="T3" fmla="*/ 35 h 52"/>
                    <a:gd name="T4" fmla="*/ 32 w 32"/>
                    <a:gd name="T5" fmla="*/ 30 h 52"/>
                    <a:gd name="T6" fmla="*/ 32 w 32"/>
                    <a:gd name="T7" fmla="*/ 26 h 52"/>
                    <a:gd name="T8" fmla="*/ 32 w 32"/>
                    <a:gd name="T9" fmla="*/ 21 h 52"/>
                    <a:gd name="T10" fmla="*/ 32 w 32"/>
                    <a:gd name="T11" fmla="*/ 17 h 52"/>
                    <a:gd name="T12" fmla="*/ 32 w 32"/>
                    <a:gd name="T13" fmla="*/ 12 h 52"/>
                    <a:gd name="T14" fmla="*/ 32 w 32"/>
                    <a:gd name="T15" fmla="*/ 8 h 52"/>
                    <a:gd name="T16" fmla="*/ 32 w 32"/>
                    <a:gd name="T17" fmla="*/ 4 h 52"/>
                    <a:gd name="T18" fmla="*/ 32 w 32"/>
                    <a:gd name="T19" fmla="*/ 0 h 52"/>
                    <a:gd name="T20" fmla="*/ 0 w 32"/>
                    <a:gd name="T21" fmla="*/ 0 h 52"/>
                    <a:gd name="T22" fmla="*/ 0 w 32"/>
                    <a:gd name="T23" fmla="*/ 4 h 52"/>
                    <a:gd name="T24" fmla="*/ 0 w 32"/>
                    <a:gd name="T25" fmla="*/ 8 h 52"/>
                    <a:gd name="T26" fmla="*/ 0 w 32"/>
                    <a:gd name="T27" fmla="*/ 12 h 52"/>
                    <a:gd name="T28" fmla="*/ 0 w 32"/>
                    <a:gd name="T29" fmla="*/ 17 h 52"/>
                    <a:gd name="T30" fmla="*/ 0 w 32"/>
                    <a:gd name="T31" fmla="*/ 21 h 52"/>
                    <a:gd name="T32" fmla="*/ 0 w 32"/>
                    <a:gd name="T33" fmla="*/ 26 h 52"/>
                    <a:gd name="T34" fmla="*/ 0 w 32"/>
                    <a:gd name="T35" fmla="*/ 30 h 52"/>
                    <a:gd name="T36" fmla="*/ 0 w 32"/>
                    <a:gd name="T37" fmla="*/ 35 h 52"/>
                    <a:gd name="T38" fmla="*/ 15 w 32"/>
                    <a:gd name="T39" fmla="*/ 19 h 52"/>
                    <a:gd name="T40" fmla="*/ 17 w 32"/>
                    <a:gd name="T41" fmla="*/ 52 h 52"/>
                    <a:gd name="T42" fmla="*/ 32 w 32"/>
                    <a:gd name="T43" fmla="*/ 51 h 52"/>
                    <a:gd name="T44" fmla="*/ 32 w 32"/>
                    <a:gd name="T45" fmla="*/ 35 h 52"/>
                    <a:gd name="T46" fmla="*/ 17 w 32"/>
                    <a:gd name="T4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2">
                      <a:moveTo>
                        <a:pt x="17" y="52"/>
                      </a:moveTo>
                      <a:lnTo>
                        <a:pt x="32" y="35"/>
                      </a:lnTo>
                      <a:lnTo>
                        <a:pt x="32" y="30"/>
                      </a:lnTo>
                      <a:lnTo>
                        <a:pt x="32" y="26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2"/>
                      </a:lnTo>
                      <a:lnTo>
                        <a:pt x="32" y="8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5" y="19"/>
                      </a:lnTo>
                      <a:lnTo>
                        <a:pt x="17" y="52"/>
                      </a:lnTo>
                      <a:lnTo>
                        <a:pt x="32" y="51"/>
                      </a:lnTo>
                      <a:lnTo>
                        <a:pt x="32" y="35"/>
                      </a:lnTo>
                      <a:lnTo>
                        <a:pt x="17" y="5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9" name="Freeform 548"/>
                <p:cNvSpPr>
                  <a:spLocks/>
                </p:cNvSpPr>
                <p:nvPr/>
              </p:nvSpPr>
              <p:spPr bwMode="auto">
                <a:xfrm>
                  <a:off x="3590" y="2388"/>
                  <a:ext cx="182" cy="14"/>
                </a:xfrm>
                <a:custGeom>
                  <a:avLst/>
                  <a:gdLst>
                    <a:gd name="T0" fmla="*/ 27 w 729"/>
                    <a:gd name="T1" fmla="*/ 26 h 56"/>
                    <a:gd name="T2" fmla="*/ 12 w 729"/>
                    <a:gd name="T3" fmla="*/ 34 h 56"/>
                    <a:gd name="T4" fmla="*/ 96 w 729"/>
                    <a:gd name="T5" fmla="*/ 40 h 56"/>
                    <a:gd name="T6" fmla="*/ 185 w 729"/>
                    <a:gd name="T7" fmla="*/ 46 h 56"/>
                    <a:gd name="T8" fmla="*/ 274 w 729"/>
                    <a:gd name="T9" fmla="*/ 51 h 56"/>
                    <a:gd name="T10" fmla="*/ 366 w 729"/>
                    <a:gd name="T11" fmla="*/ 54 h 56"/>
                    <a:gd name="T12" fmla="*/ 458 w 729"/>
                    <a:gd name="T13" fmla="*/ 56 h 56"/>
                    <a:gd name="T14" fmla="*/ 550 w 729"/>
                    <a:gd name="T15" fmla="*/ 56 h 56"/>
                    <a:gd name="T16" fmla="*/ 640 w 729"/>
                    <a:gd name="T17" fmla="*/ 55 h 56"/>
                    <a:gd name="T18" fmla="*/ 729 w 729"/>
                    <a:gd name="T19" fmla="*/ 53 h 56"/>
                    <a:gd name="T20" fmla="*/ 727 w 729"/>
                    <a:gd name="T21" fmla="*/ 20 h 56"/>
                    <a:gd name="T22" fmla="*/ 640 w 729"/>
                    <a:gd name="T23" fmla="*/ 23 h 56"/>
                    <a:gd name="T24" fmla="*/ 550 w 729"/>
                    <a:gd name="T25" fmla="*/ 25 h 56"/>
                    <a:gd name="T26" fmla="*/ 458 w 729"/>
                    <a:gd name="T27" fmla="*/ 23 h 56"/>
                    <a:gd name="T28" fmla="*/ 366 w 729"/>
                    <a:gd name="T29" fmla="*/ 21 h 56"/>
                    <a:gd name="T30" fmla="*/ 276 w 729"/>
                    <a:gd name="T31" fmla="*/ 18 h 56"/>
                    <a:gd name="T32" fmla="*/ 186 w 729"/>
                    <a:gd name="T33" fmla="*/ 13 h 56"/>
                    <a:gd name="T34" fmla="*/ 98 w 729"/>
                    <a:gd name="T35" fmla="*/ 8 h 56"/>
                    <a:gd name="T36" fmla="*/ 16 w 729"/>
                    <a:gd name="T37" fmla="*/ 1 h 56"/>
                    <a:gd name="T38" fmla="*/ 0 w 729"/>
                    <a:gd name="T39" fmla="*/ 8 h 56"/>
                    <a:gd name="T40" fmla="*/ 16 w 729"/>
                    <a:gd name="T41" fmla="*/ 1 h 56"/>
                    <a:gd name="T42" fmla="*/ 5 w 729"/>
                    <a:gd name="T43" fmla="*/ 0 h 56"/>
                    <a:gd name="T44" fmla="*/ 0 w 729"/>
                    <a:gd name="T45" fmla="*/ 8 h 56"/>
                    <a:gd name="T46" fmla="*/ 27 w 729"/>
                    <a:gd name="T47" fmla="*/ 2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9" h="56">
                      <a:moveTo>
                        <a:pt x="27" y="26"/>
                      </a:moveTo>
                      <a:lnTo>
                        <a:pt x="12" y="34"/>
                      </a:lnTo>
                      <a:lnTo>
                        <a:pt x="96" y="40"/>
                      </a:lnTo>
                      <a:lnTo>
                        <a:pt x="185" y="46"/>
                      </a:lnTo>
                      <a:lnTo>
                        <a:pt x="274" y="51"/>
                      </a:lnTo>
                      <a:lnTo>
                        <a:pt x="366" y="54"/>
                      </a:lnTo>
                      <a:lnTo>
                        <a:pt x="458" y="56"/>
                      </a:lnTo>
                      <a:lnTo>
                        <a:pt x="550" y="56"/>
                      </a:lnTo>
                      <a:lnTo>
                        <a:pt x="640" y="55"/>
                      </a:lnTo>
                      <a:lnTo>
                        <a:pt x="729" y="53"/>
                      </a:lnTo>
                      <a:lnTo>
                        <a:pt x="727" y="20"/>
                      </a:lnTo>
                      <a:lnTo>
                        <a:pt x="640" y="23"/>
                      </a:lnTo>
                      <a:lnTo>
                        <a:pt x="550" y="25"/>
                      </a:lnTo>
                      <a:lnTo>
                        <a:pt x="458" y="23"/>
                      </a:lnTo>
                      <a:lnTo>
                        <a:pt x="366" y="21"/>
                      </a:lnTo>
                      <a:lnTo>
                        <a:pt x="276" y="18"/>
                      </a:lnTo>
                      <a:lnTo>
                        <a:pt x="186" y="13"/>
                      </a:lnTo>
                      <a:lnTo>
                        <a:pt x="98" y="8"/>
                      </a:lnTo>
                      <a:lnTo>
                        <a:pt x="16" y="1"/>
                      </a:lnTo>
                      <a:lnTo>
                        <a:pt x="0" y="8"/>
                      </a:lnTo>
                      <a:lnTo>
                        <a:pt x="16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7" y="2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0" name="Freeform 549"/>
                <p:cNvSpPr>
                  <a:spLocks/>
                </p:cNvSpPr>
                <p:nvPr/>
              </p:nvSpPr>
              <p:spPr bwMode="auto">
                <a:xfrm>
                  <a:off x="3583" y="2390"/>
                  <a:ext cx="14" cy="20"/>
                </a:xfrm>
                <a:custGeom>
                  <a:avLst/>
                  <a:gdLst>
                    <a:gd name="T0" fmla="*/ 18 w 56"/>
                    <a:gd name="T1" fmla="*/ 80 h 80"/>
                    <a:gd name="T2" fmla="*/ 30 w 56"/>
                    <a:gd name="T3" fmla="*/ 70 h 80"/>
                    <a:gd name="T4" fmla="*/ 33 w 56"/>
                    <a:gd name="T5" fmla="*/ 63 h 80"/>
                    <a:gd name="T6" fmla="*/ 37 w 56"/>
                    <a:gd name="T7" fmla="*/ 56 h 80"/>
                    <a:gd name="T8" fmla="*/ 39 w 56"/>
                    <a:gd name="T9" fmla="*/ 50 h 80"/>
                    <a:gd name="T10" fmla="*/ 42 w 56"/>
                    <a:gd name="T11" fmla="*/ 43 h 80"/>
                    <a:gd name="T12" fmla="*/ 46 w 56"/>
                    <a:gd name="T13" fmla="*/ 36 h 80"/>
                    <a:gd name="T14" fmla="*/ 49 w 56"/>
                    <a:gd name="T15" fmla="*/ 30 h 80"/>
                    <a:gd name="T16" fmla="*/ 52 w 56"/>
                    <a:gd name="T17" fmla="*/ 23 h 80"/>
                    <a:gd name="T18" fmla="*/ 56 w 56"/>
                    <a:gd name="T19" fmla="*/ 18 h 80"/>
                    <a:gd name="T20" fmla="*/ 29 w 56"/>
                    <a:gd name="T21" fmla="*/ 0 h 80"/>
                    <a:gd name="T22" fmla="*/ 24 w 56"/>
                    <a:gd name="T23" fmla="*/ 8 h 80"/>
                    <a:gd name="T24" fmla="*/ 21 w 56"/>
                    <a:gd name="T25" fmla="*/ 14 h 80"/>
                    <a:gd name="T26" fmla="*/ 17 w 56"/>
                    <a:gd name="T27" fmla="*/ 21 h 80"/>
                    <a:gd name="T28" fmla="*/ 13 w 56"/>
                    <a:gd name="T29" fmla="*/ 28 h 80"/>
                    <a:gd name="T30" fmla="*/ 9 w 56"/>
                    <a:gd name="T31" fmla="*/ 36 h 80"/>
                    <a:gd name="T32" fmla="*/ 7 w 56"/>
                    <a:gd name="T33" fmla="*/ 43 h 80"/>
                    <a:gd name="T34" fmla="*/ 4 w 56"/>
                    <a:gd name="T35" fmla="*/ 51 h 80"/>
                    <a:gd name="T36" fmla="*/ 0 w 56"/>
                    <a:gd name="T37" fmla="*/ 57 h 80"/>
                    <a:gd name="T38" fmla="*/ 13 w 56"/>
                    <a:gd name="T39" fmla="*/ 47 h 80"/>
                    <a:gd name="T40" fmla="*/ 18 w 56"/>
                    <a:gd name="T41" fmla="*/ 80 h 80"/>
                    <a:gd name="T42" fmla="*/ 26 w 56"/>
                    <a:gd name="T43" fmla="*/ 78 h 80"/>
                    <a:gd name="T44" fmla="*/ 30 w 56"/>
                    <a:gd name="T45" fmla="*/ 70 h 80"/>
                    <a:gd name="T46" fmla="*/ 18 w 56"/>
                    <a:gd name="T47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6" h="80">
                      <a:moveTo>
                        <a:pt x="18" y="80"/>
                      </a:moveTo>
                      <a:lnTo>
                        <a:pt x="30" y="70"/>
                      </a:lnTo>
                      <a:lnTo>
                        <a:pt x="33" y="63"/>
                      </a:lnTo>
                      <a:lnTo>
                        <a:pt x="37" y="56"/>
                      </a:lnTo>
                      <a:lnTo>
                        <a:pt x="39" y="50"/>
                      </a:lnTo>
                      <a:lnTo>
                        <a:pt x="42" y="43"/>
                      </a:lnTo>
                      <a:lnTo>
                        <a:pt x="46" y="36"/>
                      </a:lnTo>
                      <a:lnTo>
                        <a:pt x="49" y="30"/>
                      </a:lnTo>
                      <a:lnTo>
                        <a:pt x="52" y="23"/>
                      </a:lnTo>
                      <a:lnTo>
                        <a:pt x="56" y="18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21" y="14"/>
                      </a:lnTo>
                      <a:lnTo>
                        <a:pt x="17" y="21"/>
                      </a:lnTo>
                      <a:lnTo>
                        <a:pt x="13" y="28"/>
                      </a:lnTo>
                      <a:lnTo>
                        <a:pt x="9" y="36"/>
                      </a:lnTo>
                      <a:lnTo>
                        <a:pt x="7" y="43"/>
                      </a:lnTo>
                      <a:lnTo>
                        <a:pt x="4" y="51"/>
                      </a:lnTo>
                      <a:lnTo>
                        <a:pt x="0" y="57"/>
                      </a:lnTo>
                      <a:lnTo>
                        <a:pt x="13" y="47"/>
                      </a:lnTo>
                      <a:lnTo>
                        <a:pt x="18" y="80"/>
                      </a:lnTo>
                      <a:lnTo>
                        <a:pt x="26" y="78"/>
                      </a:lnTo>
                      <a:lnTo>
                        <a:pt x="30" y="70"/>
                      </a:lnTo>
                      <a:lnTo>
                        <a:pt x="18" y="8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1" name="Freeform 550"/>
                <p:cNvSpPr>
                  <a:spLocks/>
                </p:cNvSpPr>
                <p:nvPr/>
              </p:nvSpPr>
              <p:spPr bwMode="auto">
                <a:xfrm>
                  <a:off x="3480" y="2388"/>
                  <a:ext cx="107" cy="23"/>
                </a:xfrm>
                <a:custGeom>
                  <a:avLst/>
                  <a:gdLst>
                    <a:gd name="T0" fmla="*/ 32 w 429"/>
                    <a:gd name="T1" fmla="*/ 19 h 93"/>
                    <a:gd name="T2" fmla="*/ 14 w 429"/>
                    <a:gd name="T3" fmla="*/ 34 h 93"/>
                    <a:gd name="T4" fmla="*/ 34 w 429"/>
                    <a:gd name="T5" fmla="*/ 36 h 93"/>
                    <a:gd name="T6" fmla="*/ 56 w 429"/>
                    <a:gd name="T7" fmla="*/ 39 h 93"/>
                    <a:gd name="T8" fmla="*/ 78 w 429"/>
                    <a:gd name="T9" fmla="*/ 44 h 93"/>
                    <a:gd name="T10" fmla="*/ 103 w 429"/>
                    <a:gd name="T11" fmla="*/ 50 h 93"/>
                    <a:gd name="T12" fmla="*/ 155 w 429"/>
                    <a:gd name="T13" fmla="*/ 61 h 93"/>
                    <a:gd name="T14" fmla="*/ 209 w 429"/>
                    <a:gd name="T15" fmla="*/ 72 h 93"/>
                    <a:gd name="T16" fmla="*/ 237 w 429"/>
                    <a:gd name="T17" fmla="*/ 78 h 93"/>
                    <a:gd name="T18" fmla="*/ 266 w 429"/>
                    <a:gd name="T19" fmla="*/ 83 h 93"/>
                    <a:gd name="T20" fmla="*/ 293 w 429"/>
                    <a:gd name="T21" fmla="*/ 87 h 93"/>
                    <a:gd name="T22" fmla="*/ 322 w 429"/>
                    <a:gd name="T23" fmla="*/ 90 h 93"/>
                    <a:gd name="T24" fmla="*/ 349 w 429"/>
                    <a:gd name="T25" fmla="*/ 92 h 93"/>
                    <a:gd name="T26" fmla="*/ 376 w 429"/>
                    <a:gd name="T27" fmla="*/ 93 h 93"/>
                    <a:gd name="T28" fmla="*/ 403 w 429"/>
                    <a:gd name="T29" fmla="*/ 92 h 93"/>
                    <a:gd name="T30" fmla="*/ 429 w 429"/>
                    <a:gd name="T31" fmla="*/ 88 h 93"/>
                    <a:gd name="T32" fmla="*/ 424 w 429"/>
                    <a:gd name="T33" fmla="*/ 55 h 93"/>
                    <a:gd name="T34" fmla="*/ 400 w 429"/>
                    <a:gd name="T35" fmla="*/ 59 h 93"/>
                    <a:gd name="T36" fmla="*/ 376 w 429"/>
                    <a:gd name="T37" fmla="*/ 60 h 93"/>
                    <a:gd name="T38" fmla="*/ 350 w 429"/>
                    <a:gd name="T39" fmla="*/ 60 h 93"/>
                    <a:gd name="T40" fmla="*/ 324 w 429"/>
                    <a:gd name="T41" fmla="*/ 58 h 93"/>
                    <a:gd name="T42" fmla="*/ 298 w 429"/>
                    <a:gd name="T43" fmla="*/ 55 h 93"/>
                    <a:gd name="T44" fmla="*/ 270 w 429"/>
                    <a:gd name="T45" fmla="*/ 51 h 93"/>
                    <a:gd name="T46" fmla="*/ 243 w 429"/>
                    <a:gd name="T47" fmla="*/ 46 h 93"/>
                    <a:gd name="T48" fmla="*/ 216 w 429"/>
                    <a:gd name="T49" fmla="*/ 40 h 93"/>
                    <a:gd name="T50" fmla="*/ 163 w 429"/>
                    <a:gd name="T51" fmla="*/ 29 h 93"/>
                    <a:gd name="T52" fmla="*/ 110 w 429"/>
                    <a:gd name="T53" fmla="*/ 18 h 93"/>
                    <a:gd name="T54" fmla="*/ 85 w 429"/>
                    <a:gd name="T55" fmla="*/ 12 h 93"/>
                    <a:gd name="T56" fmla="*/ 61 w 429"/>
                    <a:gd name="T57" fmla="*/ 8 h 93"/>
                    <a:gd name="T58" fmla="*/ 39 w 429"/>
                    <a:gd name="T59" fmla="*/ 4 h 93"/>
                    <a:gd name="T60" fmla="*/ 17 w 429"/>
                    <a:gd name="T61" fmla="*/ 1 h 93"/>
                    <a:gd name="T62" fmla="*/ 0 w 429"/>
                    <a:gd name="T63" fmla="*/ 14 h 93"/>
                    <a:gd name="T64" fmla="*/ 17 w 429"/>
                    <a:gd name="T65" fmla="*/ 1 h 93"/>
                    <a:gd name="T66" fmla="*/ 2 w 429"/>
                    <a:gd name="T67" fmla="*/ 0 h 93"/>
                    <a:gd name="T68" fmla="*/ 0 w 429"/>
                    <a:gd name="T69" fmla="*/ 14 h 93"/>
                    <a:gd name="T70" fmla="*/ 32 w 429"/>
                    <a:gd name="T71" fmla="*/ 1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29" h="93">
                      <a:moveTo>
                        <a:pt x="32" y="19"/>
                      </a:moveTo>
                      <a:lnTo>
                        <a:pt x="14" y="34"/>
                      </a:lnTo>
                      <a:lnTo>
                        <a:pt x="34" y="36"/>
                      </a:lnTo>
                      <a:lnTo>
                        <a:pt x="56" y="39"/>
                      </a:lnTo>
                      <a:lnTo>
                        <a:pt x="78" y="44"/>
                      </a:lnTo>
                      <a:lnTo>
                        <a:pt x="103" y="50"/>
                      </a:lnTo>
                      <a:lnTo>
                        <a:pt x="155" y="61"/>
                      </a:lnTo>
                      <a:lnTo>
                        <a:pt x="209" y="72"/>
                      </a:lnTo>
                      <a:lnTo>
                        <a:pt x="237" y="78"/>
                      </a:lnTo>
                      <a:lnTo>
                        <a:pt x="266" y="83"/>
                      </a:lnTo>
                      <a:lnTo>
                        <a:pt x="293" y="87"/>
                      </a:lnTo>
                      <a:lnTo>
                        <a:pt x="322" y="90"/>
                      </a:lnTo>
                      <a:lnTo>
                        <a:pt x="349" y="92"/>
                      </a:lnTo>
                      <a:lnTo>
                        <a:pt x="376" y="93"/>
                      </a:lnTo>
                      <a:lnTo>
                        <a:pt x="403" y="92"/>
                      </a:lnTo>
                      <a:lnTo>
                        <a:pt x="429" y="88"/>
                      </a:lnTo>
                      <a:lnTo>
                        <a:pt x="424" y="55"/>
                      </a:lnTo>
                      <a:lnTo>
                        <a:pt x="400" y="59"/>
                      </a:lnTo>
                      <a:lnTo>
                        <a:pt x="376" y="60"/>
                      </a:lnTo>
                      <a:lnTo>
                        <a:pt x="350" y="60"/>
                      </a:lnTo>
                      <a:lnTo>
                        <a:pt x="324" y="58"/>
                      </a:lnTo>
                      <a:lnTo>
                        <a:pt x="298" y="55"/>
                      </a:lnTo>
                      <a:lnTo>
                        <a:pt x="270" y="51"/>
                      </a:lnTo>
                      <a:lnTo>
                        <a:pt x="243" y="46"/>
                      </a:lnTo>
                      <a:lnTo>
                        <a:pt x="216" y="40"/>
                      </a:lnTo>
                      <a:lnTo>
                        <a:pt x="163" y="29"/>
                      </a:lnTo>
                      <a:lnTo>
                        <a:pt x="110" y="18"/>
                      </a:lnTo>
                      <a:lnTo>
                        <a:pt x="85" y="12"/>
                      </a:lnTo>
                      <a:lnTo>
                        <a:pt x="61" y="8"/>
                      </a:lnTo>
                      <a:lnTo>
                        <a:pt x="39" y="4"/>
                      </a:lnTo>
                      <a:lnTo>
                        <a:pt x="17" y="1"/>
                      </a:lnTo>
                      <a:lnTo>
                        <a:pt x="0" y="14"/>
                      </a:lnTo>
                      <a:lnTo>
                        <a:pt x="17" y="1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2" name="Freeform 551"/>
                <p:cNvSpPr>
                  <a:spLocks/>
                </p:cNvSpPr>
                <p:nvPr/>
              </p:nvSpPr>
              <p:spPr bwMode="auto">
                <a:xfrm>
                  <a:off x="3448" y="2392"/>
                  <a:ext cx="40" cy="77"/>
                </a:xfrm>
                <a:custGeom>
                  <a:avLst/>
                  <a:gdLst>
                    <a:gd name="T0" fmla="*/ 19 w 161"/>
                    <a:gd name="T1" fmla="*/ 312 h 312"/>
                    <a:gd name="T2" fmla="*/ 33 w 161"/>
                    <a:gd name="T3" fmla="*/ 296 h 312"/>
                    <a:gd name="T4" fmla="*/ 34 w 161"/>
                    <a:gd name="T5" fmla="*/ 290 h 312"/>
                    <a:gd name="T6" fmla="*/ 36 w 161"/>
                    <a:gd name="T7" fmla="*/ 279 h 312"/>
                    <a:gd name="T8" fmla="*/ 42 w 161"/>
                    <a:gd name="T9" fmla="*/ 266 h 312"/>
                    <a:gd name="T10" fmla="*/ 48 w 161"/>
                    <a:gd name="T11" fmla="*/ 251 h 312"/>
                    <a:gd name="T12" fmla="*/ 68 w 161"/>
                    <a:gd name="T13" fmla="*/ 215 h 312"/>
                    <a:gd name="T14" fmla="*/ 89 w 161"/>
                    <a:gd name="T15" fmla="*/ 174 h 312"/>
                    <a:gd name="T16" fmla="*/ 112 w 161"/>
                    <a:gd name="T17" fmla="*/ 132 h 312"/>
                    <a:gd name="T18" fmla="*/ 134 w 161"/>
                    <a:gd name="T19" fmla="*/ 89 h 312"/>
                    <a:gd name="T20" fmla="*/ 143 w 161"/>
                    <a:gd name="T21" fmla="*/ 66 h 312"/>
                    <a:gd name="T22" fmla="*/ 151 w 161"/>
                    <a:gd name="T23" fmla="*/ 46 h 312"/>
                    <a:gd name="T24" fmla="*/ 156 w 161"/>
                    <a:gd name="T25" fmla="*/ 25 h 312"/>
                    <a:gd name="T26" fmla="*/ 161 w 161"/>
                    <a:gd name="T27" fmla="*/ 5 h 312"/>
                    <a:gd name="T28" fmla="*/ 129 w 161"/>
                    <a:gd name="T29" fmla="*/ 0 h 312"/>
                    <a:gd name="T30" fmla="*/ 126 w 161"/>
                    <a:gd name="T31" fmla="*/ 17 h 312"/>
                    <a:gd name="T32" fmla="*/ 120 w 161"/>
                    <a:gd name="T33" fmla="*/ 36 h 312"/>
                    <a:gd name="T34" fmla="*/ 113 w 161"/>
                    <a:gd name="T35" fmla="*/ 55 h 312"/>
                    <a:gd name="T36" fmla="*/ 104 w 161"/>
                    <a:gd name="T37" fmla="*/ 74 h 312"/>
                    <a:gd name="T38" fmla="*/ 84 w 161"/>
                    <a:gd name="T39" fmla="*/ 117 h 312"/>
                    <a:gd name="T40" fmla="*/ 61 w 161"/>
                    <a:gd name="T41" fmla="*/ 159 h 312"/>
                    <a:gd name="T42" fmla="*/ 39 w 161"/>
                    <a:gd name="T43" fmla="*/ 199 h 312"/>
                    <a:gd name="T44" fmla="*/ 20 w 161"/>
                    <a:gd name="T45" fmla="*/ 237 h 312"/>
                    <a:gd name="T46" fmla="*/ 12 w 161"/>
                    <a:gd name="T47" fmla="*/ 252 h 312"/>
                    <a:gd name="T48" fmla="*/ 5 w 161"/>
                    <a:gd name="T49" fmla="*/ 268 h 312"/>
                    <a:gd name="T50" fmla="*/ 2 w 161"/>
                    <a:gd name="T51" fmla="*/ 282 h 312"/>
                    <a:gd name="T52" fmla="*/ 0 w 161"/>
                    <a:gd name="T53" fmla="*/ 296 h 312"/>
                    <a:gd name="T54" fmla="*/ 14 w 161"/>
                    <a:gd name="T55" fmla="*/ 280 h 312"/>
                    <a:gd name="T56" fmla="*/ 19 w 161"/>
                    <a:gd name="T57" fmla="*/ 312 h 312"/>
                    <a:gd name="T58" fmla="*/ 33 w 161"/>
                    <a:gd name="T59" fmla="*/ 310 h 312"/>
                    <a:gd name="T60" fmla="*/ 33 w 161"/>
                    <a:gd name="T61" fmla="*/ 296 h 312"/>
                    <a:gd name="T62" fmla="*/ 19 w 161"/>
                    <a:gd name="T63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1" h="312">
                      <a:moveTo>
                        <a:pt x="19" y="312"/>
                      </a:moveTo>
                      <a:lnTo>
                        <a:pt x="33" y="296"/>
                      </a:lnTo>
                      <a:lnTo>
                        <a:pt x="34" y="290"/>
                      </a:lnTo>
                      <a:lnTo>
                        <a:pt x="36" y="279"/>
                      </a:lnTo>
                      <a:lnTo>
                        <a:pt x="42" y="266"/>
                      </a:lnTo>
                      <a:lnTo>
                        <a:pt x="48" y="251"/>
                      </a:lnTo>
                      <a:lnTo>
                        <a:pt x="68" y="215"/>
                      </a:lnTo>
                      <a:lnTo>
                        <a:pt x="89" y="174"/>
                      </a:lnTo>
                      <a:lnTo>
                        <a:pt x="112" y="132"/>
                      </a:lnTo>
                      <a:lnTo>
                        <a:pt x="134" y="89"/>
                      </a:lnTo>
                      <a:lnTo>
                        <a:pt x="143" y="66"/>
                      </a:lnTo>
                      <a:lnTo>
                        <a:pt x="151" y="46"/>
                      </a:lnTo>
                      <a:lnTo>
                        <a:pt x="156" y="25"/>
                      </a:lnTo>
                      <a:lnTo>
                        <a:pt x="161" y="5"/>
                      </a:lnTo>
                      <a:lnTo>
                        <a:pt x="129" y="0"/>
                      </a:lnTo>
                      <a:lnTo>
                        <a:pt x="126" y="17"/>
                      </a:lnTo>
                      <a:lnTo>
                        <a:pt x="120" y="36"/>
                      </a:lnTo>
                      <a:lnTo>
                        <a:pt x="113" y="55"/>
                      </a:lnTo>
                      <a:lnTo>
                        <a:pt x="104" y="74"/>
                      </a:lnTo>
                      <a:lnTo>
                        <a:pt x="84" y="117"/>
                      </a:lnTo>
                      <a:lnTo>
                        <a:pt x="61" y="159"/>
                      </a:lnTo>
                      <a:lnTo>
                        <a:pt x="39" y="199"/>
                      </a:lnTo>
                      <a:lnTo>
                        <a:pt x="20" y="237"/>
                      </a:lnTo>
                      <a:lnTo>
                        <a:pt x="12" y="252"/>
                      </a:lnTo>
                      <a:lnTo>
                        <a:pt x="5" y="268"/>
                      </a:lnTo>
                      <a:lnTo>
                        <a:pt x="2" y="282"/>
                      </a:lnTo>
                      <a:lnTo>
                        <a:pt x="0" y="296"/>
                      </a:lnTo>
                      <a:lnTo>
                        <a:pt x="14" y="280"/>
                      </a:lnTo>
                      <a:lnTo>
                        <a:pt x="19" y="312"/>
                      </a:lnTo>
                      <a:lnTo>
                        <a:pt x="33" y="310"/>
                      </a:lnTo>
                      <a:lnTo>
                        <a:pt x="33" y="296"/>
                      </a:lnTo>
                      <a:lnTo>
                        <a:pt x="19" y="31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3" name="Freeform 552"/>
                <p:cNvSpPr>
                  <a:spLocks/>
                </p:cNvSpPr>
                <p:nvPr/>
              </p:nvSpPr>
              <p:spPr bwMode="auto">
                <a:xfrm>
                  <a:off x="3420" y="2461"/>
                  <a:ext cx="32" cy="13"/>
                </a:xfrm>
                <a:custGeom>
                  <a:avLst/>
                  <a:gdLst>
                    <a:gd name="T0" fmla="*/ 33 w 128"/>
                    <a:gd name="T1" fmla="*/ 35 h 51"/>
                    <a:gd name="T2" fmla="*/ 19 w 128"/>
                    <a:gd name="T3" fmla="*/ 51 h 51"/>
                    <a:gd name="T4" fmla="*/ 33 w 128"/>
                    <a:gd name="T5" fmla="*/ 47 h 51"/>
                    <a:gd name="T6" fmla="*/ 45 w 128"/>
                    <a:gd name="T7" fmla="*/ 45 h 51"/>
                    <a:gd name="T8" fmla="*/ 59 w 128"/>
                    <a:gd name="T9" fmla="*/ 43 h 51"/>
                    <a:gd name="T10" fmla="*/ 72 w 128"/>
                    <a:gd name="T11" fmla="*/ 41 h 51"/>
                    <a:gd name="T12" fmla="*/ 86 w 128"/>
                    <a:gd name="T13" fmla="*/ 38 h 51"/>
                    <a:gd name="T14" fmla="*/ 100 w 128"/>
                    <a:gd name="T15" fmla="*/ 36 h 51"/>
                    <a:gd name="T16" fmla="*/ 113 w 128"/>
                    <a:gd name="T17" fmla="*/ 34 h 51"/>
                    <a:gd name="T18" fmla="*/ 128 w 128"/>
                    <a:gd name="T19" fmla="*/ 32 h 51"/>
                    <a:gd name="T20" fmla="*/ 123 w 128"/>
                    <a:gd name="T21" fmla="*/ 0 h 51"/>
                    <a:gd name="T22" fmla="*/ 109 w 128"/>
                    <a:gd name="T23" fmla="*/ 2 h 51"/>
                    <a:gd name="T24" fmla="*/ 95 w 128"/>
                    <a:gd name="T25" fmla="*/ 4 h 51"/>
                    <a:gd name="T26" fmla="*/ 80 w 128"/>
                    <a:gd name="T27" fmla="*/ 7 h 51"/>
                    <a:gd name="T28" fmla="*/ 67 w 128"/>
                    <a:gd name="T29" fmla="*/ 9 h 51"/>
                    <a:gd name="T30" fmla="*/ 53 w 128"/>
                    <a:gd name="T31" fmla="*/ 11 h 51"/>
                    <a:gd name="T32" fmla="*/ 39 w 128"/>
                    <a:gd name="T33" fmla="*/ 13 h 51"/>
                    <a:gd name="T34" fmla="*/ 26 w 128"/>
                    <a:gd name="T35" fmla="*/ 16 h 51"/>
                    <a:gd name="T36" fmla="*/ 12 w 128"/>
                    <a:gd name="T37" fmla="*/ 19 h 51"/>
                    <a:gd name="T38" fmla="*/ 0 w 128"/>
                    <a:gd name="T39" fmla="*/ 35 h 51"/>
                    <a:gd name="T40" fmla="*/ 12 w 128"/>
                    <a:gd name="T41" fmla="*/ 19 h 51"/>
                    <a:gd name="T42" fmla="*/ 0 w 128"/>
                    <a:gd name="T43" fmla="*/ 22 h 51"/>
                    <a:gd name="T44" fmla="*/ 0 w 128"/>
                    <a:gd name="T45" fmla="*/ 35 h 51"/>
                    <a:gd name="T46" fmla="*/ 33 w 128"/>
                    <a:gd name="T47" fmla="*/ 3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8" h="51">
                      <a:moveTo>
                        <a:pt x="33" y="35"/>
                      </a:moveTo>
                      <a:lnTo>
                        <a:pt x="19" y="51"/>
                      </a:lnTo>
                      <a:lnTo>
                        <a:pt x="33" y="47"/>
                      </a:lnTo>
                      <a:lnTo>
                        <a:pt x="45" y="45"/>
                      </a:lnTo>
                      <a:lnTo>
                        <a:pt x="59" y="43"/>
                      </a:lnTo>
                      <a:lnTo>
                        <a:pt x="72" y="41"/>
                      </a:lnTo>
                      <a:lnTo>
                        <a:pt x="86" y="38"/>
                      </a:lnTo>
                      <a:lnTo>
                        <a:pt x="100" y="36"/>
                      </a:lnTo>
                      <a:lnTo>
                        <a:pt x="113" y="34"/>
                      </a:lnTo>
                      <a:lnTo>
                        <a:pt x="128" y="32"/>
                      </a:lnTo>
                      <a:lnTo>
                        <a:pt x="123" y="0"/>
                      </a:lnTo>
                      <a:lnTo>
                        <a:pt x="109" y="2"/>
                      </a:lnTo>
                      <a:lnTo>
                        <a:pt x="95" y="4"/>
                      </a:lnTo>
                      <a:lnTo>
                        <a:pt x="80" y="7"/>
                      </a:lnTo>
                      <a:lnTo>
                        <a:pt x="67" y="9"/>
                      </a:lnTo>
                      <a:lnTo>
                        <a:pt x="53" y="11"/>
                      </a:lnTo>
                      <a:lnTo>
                        <a:pt x="39" y="13"/>
                      </a:lnTo>
                      <a:lnTo>
                        <a:pt x="26" y="16"/>
                      </a:lnTo>
                      <a:lnTo>
                        <a:pt x="12" y="19"/>
                      </a:lnTo>
                      <a:lnTo>
                        <a:pt x="0" y="35"/>
                      </a:lnTo>
                      <a:lnTo>
                        <a:pt x="12" y="19"/>
                      </a:lnTo>
                      <a:lnTo>
                        <a:pt x="0" y="22"/>
                      </a:lnTo>
                      <a:lnTo>
                        <a:pt x="0" y="35"/>
                      </a:lnTo>
                      <a:lnTo>
                        <a:pt x="33" y="3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4" name="Freeform 553"/>
                <p:cNvSpPr>
                  <a:spLocks/>
                </p:cNvSpPr>
                <p:nvPr/>
              </p:nvSpPr>
              <p:spPr bwMode="auto">
                <a:xfrm>
                  <a:off x="3420" y="2470"/>
                  <a:ext cx="9" cy="23"/>
                </a:xfrm>
                <a:custGeom>
                  <a:avLst/>
                  <a:gdLst>
                    <a:gd name="T0" fmla="*/ 19 w 33"/>
                    <a:gd name="T1" fmla="*/ 90 h 90"/>
                    <a:gd name="T2" fmla="*/ 33 w 33"/>
                    <a:gd name="T3" fmla="*/ 74 h 90"/>
                    <a:gd name="T4" fmla="*/ 33 w 33"/>
                    <a:gd name="T5" fmla="*/ 65 h 90"/>
                    <a:gd name="T6" fmla="*/ 33 w 33"/>
                    <a:gd name="T7" fmla="*/ 56 h 90"/>
                    <a:gd name="T8" fmla="*/ 33 w 33"/>
                    <a:gd name="T9" fmla="*/ 46 h 90"/>
                    <a:gd name="T10" fmla="*/ 33 w 33"/>
                    <a:gd name="T11" fmla="*/ 37 h 90"/>
                    <a:gd name="T12" fmla="*/ 33 w 33"/>
                    <a:gd name="T13" fmla="*/ 27 h 90"/>
                    <a:gd name="T14" fmla="*/ 33 w 33"/>
                    <a:gd name="T15" fmla="*/ 18 h 90"/>
                    <a:gd name="T16" fmla="*/ 33 w 33"/>
                    <a:gd name="T17" fmla="*/ 9 h 90"/>
                    <a:gd name="T18" fmla="*/ 33 w 33"/>
                    <a:gd name="T19" fmla="*/ 0 h 90"/>
                    <a:gd name="T20" fmla="*/ 0 w 33"/>
                    <a:gd name="T21" fmla="*/ 0 h 90"/>
                    <a:gd name="T22" fmla="*/ 0 w 33"/>
                    <a:gd name="T23" fmla="*/ 9 h 90"/>
                    <a:gd name="T24" fmla="*/ 0 w 33"/>
                    <a:gd name="T25" fmla="*/ 18 h 90"/>
                    <a:gd name="T26" fmla="*/ 0 w 33"/>
                    <a:gd name="T27" fmla="*/ 27 h 90"/>
                    <a:gd name="T28" fmla="*/ 0 w 33"/>
                    <a:gd name="T29" fmla="*/ 37 h 90"/>
                    <a:gd name="T30" fmla="*/ 0 w 33"/>
                    <a:gd name="T31" fmla="*/ 46 h 90"/>
                    <a:gd name="T32" fmla="*/ 0 w 33"/>
                    <a:gd name="T33" fmla="*/ 56 h 90"/>
                    <a:gd name="T34" fmla="*/ 0 w 33"/>
                    <a:gd name="T35" fmla="*/ 65 h 90"/>
                    <a:gd name="T36" fmla="*/ 0 w 33"/>
                    <a:gd name="T37" fmla="*/ 74 h 90"/>
                    <a:gd name="T38" fmla="*/ 12 w 33"/>
                    <a:gd name="T39" fmla="*/ 58 h 90"/>
                    <a:gd name="T40" fmla="*/ 19 w 33"/>
                    <a:gd name="T41" fmla="*/ 90 h 90"/>
                    <a:gd name="T42" fmla="*/ 33 w 33"/>
                    <a:gd name="T43" fmla="*/ 87 h 90"/>
                    <a:gd name="T44" fmla="*/ 33 w 33"/>
                    <a:gd name="T45" fmla="*/ 74 h 90"/>
                    <a:gd name="T46" fmla="*/ 19 w 33"/>
                    <a:gd name="T47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90">
                      <a:moveTo>
                        <a:pt x="19" y="90"/>
                      </a:moveTo>
                      <a:lnTo>
                        <a:pt x="33" y="74"/>
                      </a:lnTo>
                      <a:lnTo>
                        <a:pt x="33" y="65"/>
                      </a:lnTo>
                      <a:lnTo>
                        <a:pt x="33" y="56"/>
                      </a:lnTo>
                      <a:lnTo>
                        <a:pt x="33" y="46"/>
                      </a:lnTo>
                      <a:lnTo>
                        <a:pt x="33" y="37"/>
                      </a:lnTo>
                      <a:lnTo>
                        <a:pt x="33" y="27"/>
                      </a:lnTo>
                      <a:lnTo>
                        <a:pt x="33" y="18"/>
                      </a:lnTo>
                      <a:lnTo>
                        <a:pt x="33" y="9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6"/>
                      </a:ln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0" y="74"/>
                      </a:lnTo>
                      <a:lnTo>
                        <a:pt x="12" y="58"/>
                      </a:lnTo>
                      <a:lnTo>
                        <a:pt x="19" y="90"/>
                      </a:lnTo>
                      <a:lnTo>
                        <a:pt x="33" y="87"/>
                      </a:lnTo>
                      <a:lnTo>
                        <a:pt x="33" y="74"/>
                      </a:lnTo>
                      <a:lnTo>
                        <a:pt x="19" y="9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5" name="Freeform 554"/>
                <p:cNvSpPr>
                  <a:spLocks/>
                </p:cNvSpPr>
                <p:nvPr/>
              </p:nvSpPr>
              <p:spPr bwMode="auto">
                <a:xfrm>
                  <a:off x="3402" y="2485"/>
                  <a:ext cx="23" cy="12"/>
                </a:xfrm>
                <a:custGeom>
                  <a:avLst/>
                  <a:gdLst>
                    <a:gd name="T0" fmla="*/ 33 w 93"/>
                    <a:gd name="T1" fmla="*/ 33 h 49"/>
                    <a:gd name="T2" fmla="*/ 19 w 93"/>
                    <a:gd name="T3" fmla="*/ 49 h 49"/>
                    <a:gd name="T4" fmla="*/ 28 w 93"/>
                    <a:gd name="T5" fmla="*/ 46 h 49"/>
                    <a:gd name="T6" fmla="*/ 38 w 93"/>
                    <a:gd name="T7" fmla="*/ 44 h 49"/>
                    <a:gd name="T8" fmla="*/ 47 w 93"/>
                    <a:gd name="T9" fmla="*/ 42 h 49"/>
                    <a:gd name="T10" fmla="*/ 57 w 93"/>
                    <a:gd name="T11" fmla="*/ 40 h 49"/>
                    <a:gd name="T12" fmla="*/ 66 w 93"/>
                    <a:gd name="T13" fmla="*/ 38 h 49"/>
                    <a:gd name="T14" fmla="*/ 75 w 93"/>
                    <a:gd name="T15" fmla="*/ 36 h 49"/>
                    <a:gd name="T16" fmla="*/ 84 w 93"/>
                    <a:gd name="T17" fmla="*/ 34 h 49"/>
                    <a:gd name="T18" fmla="*/ 93 w 93"/>
                    <a:gd name="T19" fmla="*/ 32 h 49"/>
                    <a:gd name="T20" fmla="*/ 86 w 93"/>
                    <a:gd name="T21" fmla="*/ 0 h 49"/>
                    <a:gd name="T22" fmla="*/ 77 w 93"/>
                    <a:gd name="T23" fmla="*/ 2 h 49"/>
                    <a:gd name="T24" fmla="*/ 68 w 93"/>
                    <a:gd name="T25" fmla="*/ 4 h 49"/>
                    <a:gd name="T26" fmla="*/ 59 w 93"/>
                    <a:gd name="T27" fmla="*/ 7 h 49"/>
                    <a:gd name="T28" fmla="*/ 50 w 93"/>
                    <a:gd name="T29" fmla="*/ 8 h 49"/>
                    <a:gd name="T30" fmla="*/ 40 w 93"/>
                    <a:gd name="T31" fmla="*/ 10 h 49"/>
                    <a:gd name="T32" fmla="*/ 30 w 93"/>
                    <a:gd name="T33" fmla="*/ 12 h 49"/>
                    <a:gd name="T34" fmla="*/ 21 w 93"/>
                    <a:gd name="T35" fmla="*/ 15 h 49"/>
                    <a:gd name="T36" fmla="*/ 12 w 93"/>
                    <a:gd name="T37" fmla="*/ 17 h 49"/>
                    <a:gd name="T38" fmla="*/ 0 w 93"/>
                    <a:gd name="T39" fmla="*/ 33 h 49"/>
                    <a:gd name="T40" fmla="*/ 12 w 93"/>
                    <a:gd name="T41" fmla="*/ 17 h 49"/>
                    <a:gd name="T42" fmla="*/ 0 w 93"/>
                    <a:gd name="T43" fmla="*/ 19 h 49"/>
                    <a:gd name="T44" fmla="*/ 0 w 93"/>
                    <a:gd name="T45" fmla="*/ 33 h 49"/>
                    <a:gd name="T46" fmla="*/ 33 w 93"/>
                    <a:gd name="T47" fmla="*/ 3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3" h="49">
                      <a:moveTo>
                        <a:pt x="33" y="33"/>
                      </a:moveTo>
                      <a:lnTo>
                        <a:pt x="19" y="49"/>
                      </a:lnTo>
                      <a:lnTo>
                        <a:pt x="28" y="46"/>
                      </a:lnTo>
                      <a:lnTo>
                        <a:pt x="38" y="44"/>
                      </a:lnTo>
                      <a:lnTo>
                        <a:pt x="47" y="42"/>
                      </a:lnTo>
                      <a:lnTo>
                        <a:pt x="57" y="40"/>
                      </a:lnTo>
                      <a:lnTo>
                        <a:pt x="66" y="38"/>
                      </a:lnTo>
                      <a:lnTo>
                        <a:pt x="75" y="36"/>
                      </a:lnTo>
                      <a:lnTo>
                        <a:pt x="84" y="34"/>
                      </a:lnTo>
                      <a:lnTo>
                        <a:pt x="93" y="32"/>
                      </a:lnTo>
                      <a:lnTo>
                        <a:pt x="86" y="0"/>
                      </a:lnTo>
                      <a:lnTo>
                        <a:pt x="77" y="2"/>
                      </a:lnTo>
                      <a:lnTo>
                        <a:pt x="68" y="4"/>
                      </a:lnTo>
                      <a:lnTo>
                        <a:pt x="59" y="7"/>
                      </a:lnTo>
                      <a:lnTo>
                        <a:pt x="50" y="8"/>
                      </a:lnTo>
                      <a:lnTo>
                        <a:pt x="40" y="10"/>
                      </a:lnTo>
                      <a:lnTo>
                        <a:pt x="30" y="12"/>
                      </a:lnTo>
                      <a:lnTo>
                        <a:pt x="21" y="15"/>
                      </a:lnTo>
                      <a:lnTo>
                        <a:pt x="12" y="17"/>
                      </a:lnTo>
                      <a:lnTo>
                        <a:pt x="0" y="33"/>
                      </a:lnTo>
                      <a:lnTo>
                        <a:pt x="12" y="17"/>
                      </a:lnTo>
                      <a:lnTo>
                        <a:pt x="0" y="19"/>
                      </a:lnTo>
                      <a:lnTo>
                        <a:pt x="0" y="33"/>
                      </a:lnTo>
                      <a:lnTo>
                        <a:pt x="33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6" name="Freeform 555"/>
                <p:cNvSpPr>
                  <a:spLocks/>
                </p:cNvSpPr>
                <p:nvPr/>
              </p:nvSpPr>
              <p:spPr bwMode="auto">
                <a:xfrm>
                  <a:off x="3402" y="2493"/>
                  <a:ext cx="8" cy="18"/>
                </a:xfrm>
                <a:custGeom>
                  <a:avLst/>
                  <a:gdLst>
                    <a:gd name="T0" fmla="*/ 16 w 33"/>
                    <a:gd name="T1" fmla="*/ 70 h 70"/>
                    <a:gd name="T2" fmla="*/ 33 w 33"/>
                    <a:gd name="T3" fmla="*/ 54 h 70"/>
                    <a:gd name="T4" fmla="*/ 33 w 33"/>
                    <a:gd name="T5" fmla="*/ 46 h 70"/>
                    <a:gd name="T6" fmla="*/ 33 w 33"/>
                    <a:gd name="T7" fmla="*/ 40 h 70"/>
                    <a:gd name="T8" fmla="*/ 33 w 33"/>
                    <a:gd name="T9" fmla="*/ 33 h 70"/>
                    <a:gd name="T10" fmla="*/ 33 w 33"/>
                    <a:gd name="T11" fmla="*/ 26 h 70"/>
                    <a:gd name="T12" fmla="*/ 33 w 33"/>
                    <a:gd name="T13" fmla="*/ 19 h 70"/>
                    <a:gd name="T14" fmla="*/ 33 w 33"/>
                    <a:gd name="T15" fmla="*/ 12 h 70"/>
                    <a:gd name="T16" fmla="*/ 33 w 33"/>
                    <a:gd name="T17" fmla="*/ 5 h 70"/>
                    <a:gd name="T18" fmla="*/ 33 w 33"/>
                    <a:gd name="T19" fmla="*/ 0 h 70"/>
                    <a:gd name="T20" fmla="*/ 0 w 33"/>
                    <a:gd name="T21" fmla="*/ 0 h 70"/>
                    <a:gd name="T22" fmla="*/ 0 w 33"/>
                    <a:gd name="T23" fmla="*/ 5 h 70"/>
                    <a:gd name="T24" fmla="*/ 0 w 33"/>
                    <a:gd name="T25" fmla="*/ 12 h 70"/>
                    <a:gd name="T26" fmla="*/ 0 w 33"/>
                    <a:gd name="T27" fmla="*/ 19 h 70"/>
                    <a:gd name="T28" fmla="*/ 0 w 33"/>
                    <a:gd name="T29" fmla="*/ 26 h 70"/>
                    <a:gd name="T30" fmla="*/ 0 w 33"/>
                    <a:gd name="T31" fmla="*/ 33 h 70"/>
                    <a:gd name="T32" fmla="*/ 0 w 33"/>
                    <a:gd name="T33" fmla="*/ 40 h 70"/>
                    <a:gd name="T34" fmla="*/ 0 w 33"/>
                    <a:gd name="T35" fmla="*/ 46 h 70"/>
                    <a:gd name="T36" fmla="*/ 0 w 33"/>
                    <a:gd name="T37" fmla="*/ 54 h 70"/>
                    <a:gd name="T38" fmla="*/ 16 w 33"/>
                    <a:gd name="T39" fmla="*/ 37 h 70"/>
                    <a:gd name="T40" fmla="*/ 16 w 33"/>
                    <a:gd name="T41" fmla="*/ 70 h 70"/>
                    <a:gd name="T42" fmla="*/ 33 w 33"/>
                    <a:gd name="T43" fmla="*/ 70 h 70"/>
                    <a:gd name="T44" fmla="*/ 33 w 33"/>
                    <a:gd name="T45" fmla="*/ 54 h 70"/>
                    <a:gd name="T46" fmla="*/ 16 w 33"/>
                    <a:gd name="T4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70">
                      <a:moveTo>
                        <a:pt x="16" y="70"/>
                      </a:moveTo>
                      <a:lnTo>
                        <a:pt x="33" y="54"/>
                      </a:lnTo>
                      <a:lnTo>
                        <a:pt x="33" y="46"/>
                      </a:lnTo>
                      <a:lnTo>
                        <a:pt x="33" y="40"/>
                      </a:lnTo>
                      <a:lnTo>
                        <a:pt x="33" y="33"/>
                      </a:lnTo>
                      <a:lnTo>
                        <a:pt x="33" y="26"/>
                      </a:lnTo>
                      <a:lnTo>
                        <a:pt x="33" y="19"/>
                      </a:lnTo>
                      <a:lnTo>
                        <a:pt x="33" y="12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0" y="54"/>
                      </a:lnTo>
                      <a:lnTo>
                        <a:pt x="16" y="37"/>
                      </a:lnTo>
                      <a:lnTo>
                        <a:pt x="16" y="70"/>
                      </a:lnTo>
                      <a:lnTo>
                        <a:pt x="33" y="70"/>
                      </a:lnTo>
                      <a:lnTo>
                        <a:pt x="33" y="54"/>
                      </a:lnTo>
                      <a:lnTo>
                        <a:pt x="16" y="7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7" name="Freeform 556"/>
                <p:cNvSpPr>
                  <a:spLocks/>
                </p:cNvSpPr>
                <p:nvPr/>
              </p:nvSpPr>
              <p:spPr bwMode="auto">
                <a:xfrm>
                  <a:off x="3393" y="2502"/>
                  <a:ext cx="13" cy="9"/>
                </a:xfrm>
                <a:custGeom>
                  <a:avLst/>
                  <a:gdLst>
                    <a:gd name="T0" fmla="*/ 31 w 54"/>
                    <a:gd name="T1" fmla="*/ 21 h 33"/>
                    <a:gd name="T2" fmla="*/ 15 w 54"/>
                    <a:gd name="T3" fmla="*/ 33 h 33"/>
                    <a:gd name="T4" fmla="*/ 20 w 54"/>
                    <a:gd name="T5" fmla="*/ 33 h 33"/>
                    <a:gd name="T6" fmla="*/ 24 w 54"/>
                    <a:gd name="T7" fmla="*/ 33 h 33"/>
                    <a:gd name="T8" fmla="*/ 29 w 54"/>
                    <a:gd name="T9" fmla="*/ 33 h 33"/>
                    <a:gd name="T10" fmla="*/ 33 w 54"/>
                    <a:gd name="T11" fmla="*/ 33 h 33"/>
                    <a:gd name="T12" fmla="*/ 39 w 54"/>
                    <a:gd name="T13" fmla="*/ 33 h 33"/>
                    <a:gd name="T14" fmla="*/ 43 w 54"/>
                    <a:gd name="T15" fmla="*/ 33 h 33"/>
                    <a:gd name="T16" fmla="*/ 49 w 54"/>
                    <a:gd name="T17" fmla="*/ 33 h 33"/>
                    <a:gd name="T18" fmla="*/ 54 w 54"/>
                    <a:gd name="T19" fmla="*/ 33 h 33"/>
                    <a:gd name="T20" fmla="*/ 54 w 54"/>
                    <a:gd name="T21" fmla="*/ 0 h 33"/>
                    <a:gd name="T22" fmla="*/ 49 w 54"/>
                    <a:gd name="T23" fmla="*/ 0 h 33"/>
                    <a:gd name="T24" fmla="*/ 43 w 54"/>
                    <a:gd name="T25" fmla="*/ 0 h 33"/>
                    <a:gd name="T26" fmla="*/ 39 w 54"/>
                    <a:gd name="T27" fmla="*/ 0 h 33"/>
                    <a:gd name="T28" fmla="*/ 33 w 54"/>
                    <a:gd name="T29" fmla="*/ 0 h 33"/>
                    <a:gd name="T30" fmla="*/ 29 w 54"/>
                    <a:gd name="T31" fmla="*/ 0 h 33"/>
                    <a:gd name="T32" fmla="*/ 24 w 54"/>
                    <a:gd name="T33" fmla="*/ 0 h 33"/>
                    <a:gd name="T34" fmla="*/ 20 w 54"/>
                    <a:gd name="T35" fmla="*/ 0 h 33"/>
                    <a:gd name="T36" fmla="*/ 15 w 54"/>
                    <a:gd name="T37" fmla="*/ 0 h 33"/>
                    <a:gd name="T38" fmla="*/ 0 w 54"/>
                    <a:gd name="T39" fmla="*/ 13 h 33"/>
                    <a:gd name="T40" fmla="*/ 15 w 54"/>
                    <a:gd name="T41" fmla="*/ 0 h 33"/>
                    <a:gd name="T42" fmla="*/ 4 w 54"/>
                    <a:gd name="T43" fmla="*/ 0 h 33"/>
                    <a:gd name="T44" fmla="*/ 0 w 54"/>
                    <a:gd name="T45" fmla="*/ 13 h 33"/>
                    <a:gd name="T46" fmla="*/ 31 w 54"/>
                    <a:gd name="T47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31" y="21"/>
                      </a:moveTo>
                      <a:lnTo>
                        <a:pt x="15" y="33"/>
                      </a:lnTo>
                      <a:lnTo>
                        <a:pt x="20" y="33"/>
                      </a:lnTo>
                      <a:lnTo>
                        <a:pt x="24" y="33"/>
                      </a:lnTo>
                      <a:lnTo>
                        <a:pt x="29" y="33"/>
                      </a:lnTo>
                      <a:lnTo>
                        <a:pt x="33" y="33"/>
                      </a:lnTo>
                      <a:lnTo>
                        <a:pt x="39" y="33"/>
                      </a:lnTo>
                      <a:lnTo>
                        <a:pt x="43" y="33"/>
                      </a:lnTo>
                      <a:lnTo>
                        <a:pt x="49" y="33"/>
                      </a:lnTo>
                      <a:lnTo>
                        <a:pt x="54" y="33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31" y="2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8" name="Freeform 557"/>
                <p:cNvSpPr>
                  <a:spLocks/>
                </p:cNvSpPr>
                <p:nvPr/>
              </p:nvSpPr>
              <p:spPr bwMode="auto">
                <a:xfrm>
                  <a:off x="3385" y="2505"/>
                  <a:ext cx="15" cy="109"/>
                </a:xfrm>
                <a:custGeom>
                  <a:avLst/>
                  <a:gdLst>
                    <a:gd name="T0" fmla="*/ 50 w 59"/>
                    <a:gd name="T1" fmla="*/ 432 h 432"/>
                    <a:gd name="T2" fmla="*/ 52 w 59"/>
                    <a:gd name="T3" fmla="*/ 426 h 432"/>
                    <a:gd name="T4" fmla="*/ 51 w 59"/>
                    <a:gd name="T5" fmla="*/ 392 h 432"/>
                    <a:gd name="T6" fmla="*/ 50 w 59"/>
                    <a:gd name="T7" fmla="*/ 362 h 432"/>
                    <a:gd name="T8" fmla="*/ 48 w 59"/>
                    <a:gd name="T9" fmla="*/ 334 h 432"/>
                    <a:gd name="T10" fmla="*/ 44 w 59"/>
                    <a:gd name="T11" fmla="*/ 309 h 432"/>
                    <a:gd name="T12" fmla="*/ 39 w 59"/>
                    <a:gd name="T13" fmla="*/ 264 h 432"/>
                    <a:gd name="T14" fmla="*/ 34 w 59"/>
                    <a:gd name="T15" fmla="*/ 222 h 432"/>
                    <a:gd name="T16" fmla="*/ 33 w 59"/>
                    <a:gd name="T17" fmla="*/ 202 h 432"/>
                    <a:gd name="T18" fmla="*/ 32 w 59"/>
                    <a:gd name="T19" fmla="*/ 180 h 432"/>
                    <a:gd name="T20" fmla="*/ 33 w 59"/>
                    <a:gd name="T21" fmla="*/ 159 h 432"/>
                    <a:gd name="T22" fmla="*/ 34 w 59"/>
                    <a:gd name="T23" fmla="*/ 134 h 432"/>
                    <a:gd name="T24" fmla="*/ 37 w 59"/>
                    <a:gd name="T25" fmla="*/ 108 h 432"/>
                    <a:gd name="T26" fmla="*/ 43 w 59"/>
                    <a:gd name="T27" fmla="*/ 78 h 432"/>
                    <a:gd name="T28" fmla="*/ 50 w 59"/>
                    <a:gd name="T29" fmla="*/ 45 h 432"/>
                    <a:gd name="T30" fmla="*/ 59 w 59"/>
                    <a:gd name="T31" fmla="*/ 8 h 432"/>
                    <a:gd name="T32" fmla="*/ 28 w 59"/>
                    <a:gd name="T33" fmla="*/ 0 h 432"/>
                    <a:gd name="T34" fmla="*/ 18 w 59"/>
                    <a:gd name="T35" fmla="*/ 37 h 432"/>
                    <a:gd name="T36" fmla="*/ 11 w 59"/>
                    <a:gd name="T37" fmla="*/ 71 h 432"/>
                    <a:gd name="T38" fmla="*/ 6 w 59"/>
                    <a:gd name="T39" fmla="*/ 103 h 432"/>
                    <a:gd name="T40" fmla="*/ 2 w 59"/>
                    <a:gd name="T41" fmla="*/ 131 h 432"/>
                    <a:gd name="T42" fmla="*/ 0 w 59"/>
                    <a:gd name="T43" fmla="*/ 156 h 432"/>
                    <a:gd name="T44" fmla="*/ 0 w 59"/>
                    <a:gd name="T45" fmla="*/ 180 h 432"/>
                    <a:gd name="T46" fmla="*/ 0 w 59"/>
                    <a:gd name="T47" fmla="*/ 204 h 432"/>
                    <a:gd name="T48" fmla="*/ 2 w 59"/>
                    <a:gd name="T49" fmla="*/ 226 h 432"/>
                    <a:gd name="T50" fmla="*/ 7 w 59"/>
                    <a:gd name="T51" fmla="*/ 268 h 432"/>
                    <a:gd name="T52" fmla="*/ 12 w 59"/>
                    <a:gd name="T53" fmla="*/ 312 h 432"/>
                    <a:gd name="T54" fmla="*/ 15 w 59"/>
                    <a:gd name="T55" fmla="*/ 337 h 432"/>
                    <a:gd name="T56" fmla="*/ 17 w 59"/>
                    <a:gd name="T57" fmla="*/ 363 h 432"/>
                    <a:gd name="T58" fmla="*/ 18 w 59"/>
                    <a:gd name="T59" fmla="*/ 393 h 432"/>
                    <a:gd name="T60" fmla="*/ 19 w 59"/>
                    <a:gd name="T61" fmla="*/ 426 h 432"/>
                    <a:gd name="T62" fmla="*/ 20 w 59"/>
                    <a:gd name="T63" fmla="*/ 419 h 432"/>
                    <a:gd name="T64" fmla="*/ 50 w 59"/>
                    <a:gd name="T65" fmla="*/ 432 h 432"/>
                    <a:gd name="T66" fmla="*/ 52 w 59"/>
                    <a:gd name="T67" fmla="*/ 429 h 432"/>
                    <a:gd name="T68" fmla="*/ 52 w 59"/>
                    <a:gd name="T69" fmla="*/ 426 h 432"/>
                    <a:gd name="T70" fmla="*/ 50 w 59"/>
                    <a:gd name="T71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9" h="432">
                      <a:moveTo>
                        <a:pt x="50" y="432"/>
                      </a:moveTo>
                      <a:lnTo>
                        <a:pt x="52" y="426"/>
                      </a:lnTo>
                      <a:lnTo>
                        <a:pt x="51" y="392"/>
                      </a:lnTo>
                      <a:lnTo>
                        <a:pt x="50" y="362"/>
                      </a:lnTo>
                      <a:lnTo>
                        <a:pt x="48" y="334"/>
                      </a:lnTo>
                      <a:lnTo>
                        <a:pt x="44" y="309"/>
                      </a:lnTo>
                      <a:lnTo>
                        <a:pt x="39" y="264"/>
                      </a:lnTo>
                      <a:lnTo>
                        <a:pt x="34" y="222"/>
                      </a:lnTo>
                      <a:lnTo>
                        <a:pt x="33" y="202"/>
                      </a:lnTo>
                      <a:lnTo>
                        <a:pt x="32" y="180"/>
                      </a:lnTo>
                      <a:lnTo>
                        <a:pt x="33" y="159"/>
                      </a:lnTo>
                      <a:lnTo>
                        <a:pt x="34" y="134"/>
                      </a:lnTo>
                      <a:lnTo>
                        <a:pt x="37" y="108"/>
                      </a:lnTo>
                      <a:lnTo>
                        <a:pt x="43" y="78"/>
                      </a:lnTo>
                      <a:lnTo>
                        <a:pt x="50" y="45"/>
                      </a:lnTo>
                      <a:lnTo>
                        <a:pt x="59" y="8"/>
                      </a:lnTo>
                      <a:lnTo>
                        <a:pt x="28" y="0"/>
                      </a:lnTo>
                      <a:lnTo>
                        <a:pt x="18" y="37"/>
                      </a:lnTo>
                      <a:lnTo>
                        <a:pt x="11" y="71"/>
                      </a:lnTo>
                      <a:lnTo>
                        <a:pt x="6" y="103"/>
                      </a:lnTo>
                      <a:lnTo>
                        <a:pt x="2" y="131"/>
                      </a:lnTo>
                      <a:lnTo>
                        <a:pt x="0" y="156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2" y="226"/>
                      </a:lnTo>
                      <a:lnTo>
                        <a:pt x="7" y="268"/>
                      </a:lnTo>
                      <a:lnTo>
                        <a:pt x="12" y="312"/>
                      </a:lnTo>
                      <a:lnTo>
                        <a:pt x="15" y="337"/>
                      </a:lnTo>
                      <a:lnTo>
                        <a:pt x="17" y="363"/>
                      </a:lnTo>
                      <a:lnTo>
                        <a:pt x="18" y="393"/>
                      </a:lnTo>
                      <a:lnTo>
                        <a:pt x="19" y="426"/>
                      </a:lnTo>
                      <a:lnTo>
                        <a:pt x="20" y="419"/>
                      </a:lnTo>
                      <a:lnTo>
                        <a:pt x="50" y="432"/>
                      </a:lnTo>
                      <a:lnTo>
                        <a:pt x="52" y="429"/>
                      </a:lnTo>
                      <a:lnTo>
                        <a:pt x="52" y="426"/>
                      </a:lnTo>
                      <a:lnTo>
                        <a:pt x="50" y="4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9" name="Freeform 558"/>
                <p:cNvSpPr>
                  <a:spLocks/>
                </p:cNvSpPr>
                <p:nvPr/>
              </p:nvSpPr>
              <p:spPr bwMode="auto">
                <a:xfrm>
                  <a:off x="3364" y="2610"/>
                  <a:ext cx="39" cy="159"/>
                </a:xfrm>
                <a:custGeom>
                  <a:avLst/>
                  <a:gdLst>
                    <a:gd name="T0" fmla="*/ 151 w 153"/>
                    <a:gd name="T1" fmla="*/ 637 h 637"/>
                    <a:gd name="T2" fmla="*/ 151 w 153"/>
                    <a:gd name="T3" fmla="*/ 623 h 637"/>
                    <a:gd name="T4" fmla="*/ 100 w 153"/>
                    <a:gd name="T5" fmla="*/ 507 h 637"/>
                    <a:gd name="T6" fmla="*/ 62 w 153"/>
                    <a:gd name="T7" fmla="*/ 421 h 637"/>
                    <a:gd name="T8" fmla="*/ 50 w 153"/>
                    <a:gd name="T9" fmla="*/ 387 h 637"/>
                    <a:gd name="T10" fmla="*/ 41 w 153"/>
                    <a:gd name="T11" fmla="*/ 355 h 637"/>
                    <a:gd name="T12" fmla="*/ 37 w 153"/>
                    <a:gd name="T13" fmla="*/ 342 h 637"/>
                    <a:gd name="T14" fmla="*/ 34 w 153"/>
                    <a:gd name="T15" fmla="*/ 329 h 637"/>
                    <a:gd name="T16" fmla="*/ 33 w 153"/>
                    <a:gd name="T17" fmla="*/ 315 h 637"/>
                    <a:gd name="T18" fmla="*/ 32 w 153"/>
                    <a:gd name="T19" fmla="*/ 303 h 637"/>
                    <a:gd name="T20" fmla="*/ 32 w 153"/>
                    <a:gd name="T21" fmla="*/ 291 h 637"/>
                    <a:gd name="T22" fmla="*/ 33 w 153"/>
                    <a:gd name="T23" fmla="*/ 278 h 637"/>
                    <a:gd name="T24" fmla="*/ 34 w 153"/>
                    <a:gd name="T25" fmla="*/ 266 h 637"/>
                    <a:gd name="T26" fmla="*/ 37 w 153"/>
                    <a:gd name="T27" fmla="*/ 253 h 637"/>
                    <a:gd name="T28" fmla="*/ 40 w 153"/>
                    <a:gd name="T29" fmla="*/ 239 h 637"/>
                    <a:gd name="T30" fmla="*/ 44 w 153"/>
                    <a:gd name="T31" fmla="*/ 225 h 637"/>
                    <a:gd name="T32" fmla="*/ 49 w 153"/>
                    <a:gd name="T33" fmla="*/ 210 h 637"/>
                    <a:gd name="T34" fmla="*/ 56 w 153"/>
                    <a:gd name="T35" fmla="*/ 194 h 637"/>
                    <a:gd name="T36" fmla="*/ 69 w 153"/>
                    <a:gd name="T37" fmla="*/ 158 h 637"/>
                    <a:gd name="T38" fmla="*/ 87 w 153"/>
                    <a:gd name="T39" fmla="*/ 117 h 637"/>
                    <a:gd name="T40" fmla="*/ 109 w 153"/>
                    <a:gd name="T41" fmla="*/ 68 h 637"/>
                    <a:gd name="T42" fmla="*/ 134 w 153"/>
                    <a:gd name="T43" fmla="*/ 13 h 637"/>
                    <a:gd name="T44" fmla="*/ 104 w 153"/>
                    <a:gd name="T45" fmla="*/ 0 h 637"/>
                    <a:gd name="T46" fmla="*/ 79 w 153"/>
                    <a:gd name="T47" fmla="*/ 55 h 637"/>
                    <a:gd name="T48" fmla="*/ 58 w 153"/>
                    <a:gd name="T49" fmla="*/ 103 h 637"/>
                    <a:gd name="T50" fmla="*/ 40 w 153"/>
                    <a:gd name="T51" fmla="*/ 145 h 637"/>
                    <a:gd name="T52" fmla="*/ 25 w 153"/>
                    <a:gd name="T53" fmla="*/ 181 h 637"/>
                    <a:gd name="T54" fmla="*/ 18 w 153"/>
                    <a:gd name="T55" fmla="*/ 199 h 637"/>
                    <a:gd name="T56" fmla="*/ 13 w 153"/>
                    <a:gd name="T57" fmla="*/ 216 h 637"/>
                    <a:gd name="T58" fmla="*/ 9 w 153"/>
                    <a:gd name="T59" fmla="*/ 230 h 637"/>
                    <a:gd name="T60" fmla="*/ 4 w 153"/>
                    <a:gd name="T61" fmla="*/ 246 h 637"/>
                    <a:gd name="T62" fmla="*/ 2 w 153"/>
                    <a:gd name="T63" fmla="*/ 261 h 637"/>
                    <a:gd name="T64" fmla="*/ 0 w 153"/>
                    <a:gd name="T65" fmla="*/ 276 h 637"/>
                    <a:gd name="T66" fmla="*/ 0 w 153"/>
                    <a:gd name="T67" fmla="*/ 291 h 637"/>
                    <a:gd name="T68" fmla="*/ 0 w 153"/>
                    <a:gd name="T69" fmla="*/ 304 h 637"/>
                    <a:gd name="T70" fmla="*/ 0 w 153"/>
                    <a:gd name="T71" fmla="*/ 319 h 637"/>
                    <a:gd name="T72" fmla="*/ 2 w 153"/>
                    <a:gd name="T73" fmla="*/ 334 h 637"/>
                    <a:gd name="T74" fmla="*/ 6 w 153"/>
                    <a:gd name="T75" fmla="*/ 348 h 637"/>
                    <a:gd name="T76" fmla="*/ 9 w 153"/>
                    <a:gd name="T77" fmla="*/ 364 h 637"/>
                    <a:gd name="T78" fmla="*/ 19 w 153"/>
                    <a:gd name="T79" fmla="*/ 397 h 637"/>
                    <a:gd name="T80" fmla="*/ 33 w 153"/>
                    <a:gd name="T81" fmla="*/ 434 h 637"/>
                    <a:gd name="T82" fmla="*/ 69 w 153"/>
                    <a:gd name="T83" fmla="*/ 521 h 637"/>
                    <a:gd name="T84" fmla="*/ 121 w 153"/>
                    <a:gd name="T85" fmla="*/ 637 h 637"/>
                    <a:gd name="T86" fmla="*/ 121 w 153"/>
                    <a:gd name="T87" fmla="*/ 623 h 637"/>
                    <a:gd name="T88" fmla="*/ 151 w 153"/>
                    <a:gd name="T89" fmla="*/ 637 h 637"/>
                    <a:gd name="T90" fmla="*/ 153 w 153"/>
                    <a:gd name="T91" fmla="*/ 630 h 637"/>
                    <a:gd name="T92" fmla="*/ 151 w 153"/>
                    <a:gd name="T93" fmla="*/ 623 h 637"/>
                    <a:gd name="T94" fmla="*/ 151 w 153"/>
                    <a:gd name="T95" fmla="*/ 637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3" h="637">
                      <a:moveTo>
                        <a:pt x="151" y="637"/>
                      </a:moveTo>
                      <a:lnTo>
                        <a:pt x="151" y="623"/>
                      </a:lnTo>
                      <a:lnTo>
                        <a:pt x="100" y="507"/>
                      </a:lnTo>
                      <a:lnTo>
                        <a:pt x="62" y="421"/>
                      </a:lnTo>
                      <a:lnTo>
                        <a:pt x="50" y="387"/>
                      </a:lnTo>
                      <a:lnTo>
                        <a:pt x="41" y="355"/>
                      </a:lnTo>
                      <a:lnTo>
                        <a:pt x="37" y="342"/>
                      </a:lnTo>
                      <a:lnTo>
                        <a:pt x="34" y="329"/>
                      </a:lnTo>
                      <a:lnTo>
                        <a:pt x="33" y="315"/>
                      </a:lnTo>
                      <a:lnTo>
                        <a:pt x="32" y="303"/>
                      </a:lnTo>
                      <a:lnTo>
                        <a:pt x="32" y="291"/>
                      </a:lnTo>
                      <a:lnTo>
                        <a:pt x="33" y="278"/>
                      </a:lnTo>
                      <a:lnTo>
                        <a:pt x="34" y="266"/>
                      </a:lnTo>
                      <a:lnTo>
                        <a:pt x="37" y="253"/>
                      </a:lnTo>
                      <a:lnTo>
                        <a:pt x="40" y="239"/>
                      </a:lnTo>
                      <a:lnTo>
                        <a:pt x="44" y="225"/>
                      </a:lnTo>
                      <a:lnTo>
                        <a:pt x="49" y="210"/>
                      </a:lnTo>
                      <a:lnTo>
                        <a:pt x="56" y="194"/>
                      </a:lnTo>
                      <a:lnTo>
                        <a:pt x="69" y="158"/>
                      </a:lnTo>
                      <a:lnTo>
                        <a:pt x="87" y="117"/>
                      </a:lnTo>
                      <a:lnTo>
                        <a:pt x="109" y="68"/>
                      </a:lnTo>
                      <a:lnTo>
                        <a:pt x="134" y="13"/>
                      </a:lnTo>
                      <a:lnTo>
                        <a:pt x="104" y="0"/>
                      </a:lnTo>
                      <a:lnTo>
                        <a:pt x="79" y="55"/>
                      </a:lnTo>
                      <a:lnTo>
                        <a:pt x="58" y="103"/>
                      </a:lnTo>
                      <a:lnTo>
                        <a:pt x="40" y="145"/>
                      </a:lnTo>
                      <a:lnTo>
                        <a:pt x="25" y="181"/>
                      </a:lnTo>
                      <a:lnTo>
                        <a:pt x="18" y="199"/>
                      </a:lnTo>
                      <a:lnTo>
                        <a:pt x="13" y="216"/>
                      </a:lnTo>
                      <a:lnTo>
                        <a:pt x="9" y="230"/>
                      </a:lnTo>
                      <a:lnTo>
                        <a:pt x="4" y="246"/>
                      </a:lnTo>
                      <a:lnTo>
                        <a:pt x="2" y="261"/>
                      </a:lnTo>
                      <a:lnTo>
                        <a:pt x="0" y="276"/>
                      </a:lnTo>
                      <a:lnTo>
                        <a:pt x="0" y="291"/>
                      </a:lnTo>
                      <a:lnTo>
                        <a:pt x="0" y="304"/>
                      </a:lnTo>
                      <a:lnTo>
                        <a:pt x="0" y="319"/>
                      </a:lnTo>
                      <a:lnTo>
                        <a:pt x="2" y="334"/>
                      </a:lnTo>
                      <a:lnTo>
                        <a:pt x="6" y="348"/>
                      </a:lnTo>
                      <a:lnTo>
                        <a:pt x="9" y="364"/>
                      </a:lnTo>
                      <a:lnTo>
                        <a:pt x="19" y="397"/>
                      </a:lnTo>
                      <a:lnTo>
                        <a:pt x="33" y="434"/>
                      </a:lnTo>
                      <a:lnTo>
                        <a:pt x="69" y="521"/>
                      </a:lnTo>
                      <a:lnTo>
                        <a:pt x="121" y="637"/>
                      </a:lnTo>
                      <a:lnTo>
                        <a:pt x="121" y="623"/>
                      </a:lnTo>
                      <a:lnTo>
                        <a:pt x="151" y="637"/>
                      </a:lnTo>
                      <a:lnTo>
                        <a:pt x="153" y="630"/>
                      </a:lnTo>
                      <a:lnTo>
                        <a:pt x="151" y="623"/>
                      </a:lnTo>
                      <a:lnTo>
                        <a:pt x="151" y="63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0" name="Freeform 559"/>
                <p:cNvSpPr>
                  <a:spLocks/>
                </p:cNvSpPr>
                <p:nvPr/>
              </p:nvSpPr>
              <p:spPr bwMode="auto">
                <a:xfrm>
                  <a:off x="3388" y="2766"/>
                  <a:ext cx="27" cy="154"/>
                </a:xfrm>
                <a:custGeom>
                  <a:avLst/>
                  <a:gdLst>
                    <a:gd name="T0" fmla="*/ 98 w 108"/>
                    <a:gd name="T1" fmla="*/ 616 h 616"/>
                    <a:gd name="T2" fmla="*/ 107 w 108"/>
                    <a:gd name="T3" fmla="*/ 602 h 616"/>
                    <a:gd name="T4" fmla="*/ 108 w 108"/>
                    <a:gd name="T5" fmla="*/ 579 h 616"/>
                    <a:gd name="T6" fmla="*/ 108 w 108"/>
                    <a:gd name="T7" fmla="*/ 557 h 616"/>
                    <a:gd name="T8" fmla="*/ 107 w 108"/>
                    <a:gd name="T9" fmla="*/ 535 h 616"/>
                    <a:gd name="T10" fmla="*/ 106 w 108"/>
                    <a:gd name="T11" fmla="*/ 514 h 616"/>
                    <a:gd name="T12" fmla="*/ 100 w 108"/>
                    <a:gd name="T13" fmla="*/ 472 h 616"/>
                    <a:gd name="T14" fmla="*/ 93 w 108"/>
                    <a:gd name="T15" fmla="*/ 431 h 616"/>
                    <a:gd name="T16" fmla="*/ 75 w 108"/>
                    <a:gd name="T17" fmla="*/ 353 h 616"/>
                    <a:gd name="T18" fmla="*/ 57 w 108"/>
                    <a:gd name="T19" fmla="*/ 281 h 616"/>
                    <a:gd name="T20" fmla="*/ 48 w 108"/>
                    <a:gd name="T21" fmla="*/ 246 h 616"/>
                    <a:gd name="T22" fmla="*/ 41 w 108"/>
                    <a:gd name="T23" fmla="*/ 211 h 616"/>
                    <a:gd name="T24" fmla="*/ 38 w 108"/>
                    <a:gd name="T25" fmla="*/ 194 h 616"/>
                    <a:gd name="T26" fmla="*/ 35 w 108"/>
                    <a:gd name="T27" fmla="*/ 177 h 616"/>
                    <a:gd name="T28" fmla="*/ 34 w 108"/>
                    <a:gd name="T29" fmla="*/ 160 h 616"/>
                    <a:gd name="T30" fmla="*/ 33 w 108"/>
                    <a:gd name="T31" fmla="*/ 144 h 616"/>
                    <a:gd name="T32" fmla="*/ 33 w 108"/>
                    <a:gd name="T33" fmla="*/ 127 h 616"/>
                    <a:gd name="T34" fmla="*/ 33 w 108"/>
                    <a:gd name="T35" fmla="*/ 112 h 616"/>
                    <a:gd name="T36" fmla="*/ 34 w 108"/>
                    <a:gd name="T37" fmla="*/ 96 h 616"/>
                    <a:gd name="T38" fmla="*/ 36 w 108"/>
                    <a:gd name="T39" fmla="*/ 79 h 616"/>
                    <a:gd name="T40" fmla="*/ 40 w 108"/>
                    <a:gd name="T41" fmla="*/ 63 h 616"/>
                    <a:gd name="T42" fmla="*/ 44 w 108"/>
                    <a:gd name="T43" fmla="*/ 47 h 616"/>
                    <a:gd name="T44" fmla="*/ 50 w 108"/>
                    <a:gd name="T45" fmla="*/ 30 h 616"/>
                    <a:gd name="T46" fmla="*/ 57 w 108"/>
                    <a:gd name="T47" fmla="*/ 14 h 616"/>
                    <a:gd name="T48" fmla="*/ 27 w 108"/>
                    <a:gd name="T49" fmla="*/ 0 h 616"/>
                    <a:gd name="T50" fmla="*/ 19 w 108"/>
                    <a:gd name="T51" fmla="*/ 18 h 616"/>
                    <a:gd name="T52" fmla="*/ 14 w 108"/>
                    <a:gd name="T53" fmla="*/ 38 h 616"/>
                    <a:gd name="T54" fmla="*/ 8 w 108"/>
                    <a:gd name="T55" fmla="*/ 56 h 616"/>
                    <a:gd name="T56" fmla="*/ 5 w 108"/>
                    <a:gd name="T57" fmla="*/ 74 h 616"/>
                    <a:gd name="T58" fmla="*/ 2 w 108"/>
                    <a:gd name="T59" fmla="*/ 92 h 616"/>
                    <a:gd name="T60" fmla="*/ 1 w 108"/>
                    <a:gd name="T61" fmla="*/ 109 h 616"/>
                    <a:gd name="T62" fmla="*/ 0 w 108"/>
                    <a:gd name="T63" fmla="*/ 127 h 616"/>
                    <a:gd name="T64" fmla="*/ 0 w 108"/>
                    <a:gd name="T65" fmla="*/ 146 h 616"/>
                    <a:gd name="T66" fmla="*/ 1 w 108"/>
                    <a:gd name="T67" fmla="*/ 164 h 616"/>
                    <a:gd name="T68" fmla="*/ 4 w 108"/>
                    <a:gd name="T69" fmla="*/ 181 h 616"/>
                    <a:gd name="T70" fmla="*/ 6 w 108"/>
                    <a:gd name="T71" fmla="*/ 199 h 616"/>
                    <a:gd name="T72" fmla="*/ 9 w 108"/>
                    <a:gd name="T73" fmla="*/ 217 h 616"/>
                    <a:gd name="T74" fmla="*/ 16 w 108"/>
                    <a:gd name="T75" fmla="*/ 252 h 616"/>
                    <a:gd name="T76" fmla="*/ 25 w 108"/>
                    <a:gd name="T77" fmla="*/ 289 h 616"/>
                    <a:gd name="T78" fmla="*/ 44 w 108"/>
                    <a:gd name="T79" fmla="*/ 361 h 616"/>
                    <a:gd name="T80" fmla="*/ 61 w 108"/>
                    <a:gd name="T81" fmla="*/ 437 h 616"/>
                    <a:gd name="T82" fmla="*/ 68 w 108"/>
                    <a:gd name="T83" fmla="*/ 476 h 616"/>
                    <a:gd name="T84" fmla="*/ 73 w 108"/>
                    <a:gd name="T85" fmla="*/ 516 h 616"/>
                    <a:gd name="T86" fmla="*/ 75 w 108"/>
                    <a:gd name="T87" fmla="*/ 536 h 616"/>
                    <a:gd name="T88" fmla="*/ 75 w 108"/>
                    <a:gd name="T89" fmla="*/ 558 h 616"/>
                    <a:gd name="T90" fmla="*/ 75 w 108"/>
                    <a:gd name="T91" fmla="*/ 578 h 616"/>
                    <a:gd name="T92" fmla="*/ 75 w 108"/>
                    <a:gd name="T93" fmla="*/ 600 h 616"/>
                    <a:gd name="T94" fmla="*/ 84 w 108"/>
                    <a:gd name="T95" fmla="*/ 586 h 616"/>
                    <a:gd name="T96" fmla="*/ 98 w 108"/>
                    <a:gd name="T97" fmla="*/ 616 h 616"/>
                    <a:gd name="T98" fmla="*/ 107 w 108"/>
                    <a:gd name="T99" fmla="*/ 611 h 616"/>
                    <a:gd name="T100" fmla="*/ 107 w 108"/>
                    <a:gd name="T101" fmla="*/ 602 h 616"/>
                    <a:gd name="T102" fmla="*/ 98 w 108"/>
                    <a:gd name="T103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8" h="616">
                      <a:moveTo>
                        <a:pt x="98" y="616"/>
                      </a:moveTo>
                      <a:lnTo>
                        <a:pt x="107" y="602"/>
                      </a:lnTo>
                      <a:lnTo>
                        <a:pt x="108" y="579"/>
                      </a:lnTo>
                      <a:lnTo>
                        <a:pt x="108" y="557"/>
                      </a:lnTo>
                      <a:lnTo>
                        <a:pt x="107" y="535"/>
                      </a:lnTo>
                      <a:lnTo>
                        <a:pt x="106" y="514"/>
                      </a:lnTo>
                      <a:lnTo>
                        <a:pt x="100" y="472"/>
                      </a:lnTo>
                      <a:lnTo>
                        <a:pt x="93" y="431"/>
                      </a:lnTo>
                      <a:lnTo>
                        <a:pt x="75" y="353"/>
                      </a:lnTo>
                      <a:lnTo>
                        <a:pt x="57" y="281"/>
                      </a:lnTo>
                      <a:lnTo>
                        <a:pt x="48" y="246"/>
                      </a:lnTo>
                      <a:lnTo>
                        <a:pt x="41" y="211"/>
                      </a:lnTo>
                      <a:lnTo>
                        <a:pt x="38" y="194"/>
                      </a:lnTo>
                      <a:lnTo>
                        <a:pt x="35" y="177"/>
                      </a:lnTo>
                      <a:lnTo>
                        <a:pt x="34" y="160"/>
                      </a:lnTo>
                      <a:lnTo>
                        <a:pt x="33" y="144"/>
                      </a:lnTo>
                      <a:lnTo>
                        <a:pt x="33" y="127"/>
                      </a:lnTo>
                      <a:lnTo>
                        <a:pt x="33" y="112"/>
                      </a:lnTo>
                      <a:lnTo>
                        <a:pt x="34" y="96"/>
                      </a:lnTo>
                      <a:lnTo>
                        <a:pt x="36" y="79"/>
                      </a:lnTo>
                      <a:lnTo>
                        <a:pt x="40" y="63"/>
                      </a:lnTo>
                      <a:lnTo>
                        <a:pt x="44" y="47"/>
                      </a:lnTo>
                      <a:lnTo>
                        <a:pt x="50" y="30"/>
                      </a:lnTo>
                      <a:lnTo>
                        <a:pt x="57" y="14"/>
                      </a:lnTo>
                      <a:lnTo>
                        <a:pt x="27" y="0"/>
                      </a:lnTo>
                      <a:lnTo>
                        <a:pt x="19" y="18"/>
                      </a:lnTo>
                      <a:lnTo>
                        <a:pt x="14" y="38"/>
                      </a:lnTo>
                      <a:lnTo>
                        <a:pt x="8" y="56"/>
                      </a:lnTo>
                      <a:lnTo>
                        <a:pt x="5" y="74"/>
                      </a:lnTo>
                      <a:lnTo>
                        <a:pt x="2" y="92"/>
                      </a:lnTo>
                      <a:lnTo>
                        <a:pt x="1" y="109"/>
                      </a:lnTo>
                      <a:lnTo>
                        <a:pt x="0" y="127"/>
                      </a:lnTo>
                      <a:lnTo>
                        <a:pt x="0" y="146"/>
                      </a:lnTo>
                      <a:lnTo>
                        <a:pt x="1" y="164"/>
                      </a:lnTo>
                      <a:lnTo>
                        <a:pt x="4" y="181"/>
                      </a:lnTo>
                      <a:lnTo>
                        <a:pt x="6" y="199"/>
                      </a:lnTo>
                      <a:lnTo>
                        <a:pt x="9" y="217"/>
                      </a:lnTo>
                      <a:lnTo>
                        <a:pt x="16" y="252"/>
                      </a:lnTo>
                      <a:lnTo>
                        <a:pt x="25" y="289"/>
                      </a:lnTo>
                      <a:lnTo>
                        <a:pt x="44" y="361"/>
                      </a:lnTo>
                      <a:lnTo>
                        <a:pt x="61" y="437"/>
                      </a:lnTo>
                      <a:lnTo>
                        <a:pt x="68" y="476"/>
                      </a:lnTo>
                      <a:lnTo>
                        <a:pt x="73" y="516"/>
                      </a:lnTo>
                      <a:lnTo>
                        <a:pt x="75" y="536"/>
                      </a:lnTo>
                      <a:lnTo>
                        <a:pt x="75" y="558"/>
                      </a:lnTo>
                      <a:lnTo>
                        <a:pt x="75" y="578"/>
                      </a:lnTo>
                      <a:lnTo>
                        <a:pt x="75" y="600"/>
                      </a:lnTo>
                      <a:lnTo>
                        <a:pt x="84" y="586"/>
                      </a:lnTo>
                      <a:lnTo>
                        <a:pt x="98" y="616"/>
                      </a:lnTo>
                      <a:lnTo>
                        <a:pt x="107" y="611"/>
                      </a:lnTo>
                      <a:lnTo>
                        <a:pt x="107" y="602"/>
                      </a:lnTo>
                      <a:lnTo>
                        <a:pt x="98" y="6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1" name="Freeform 560"/>
                <p:cNvSpPr>
                  <a:spLocks/>
                </p:cNvSpPr>
                <p:nvPr/>
              </p:nvSpPr>
              <p:spPr bwMode="auto">
                <a:xfrm>
                  <a:off x="3324" y="2913"/>
                  <a:ext cx="88" cy="148"/>
                </a:xfrm>
                <a:custGeom>
                  <a:avLst/>
                  <a:gdLst>
                    <a:gd name="T0" fmla="*/ 33 w 355"/>
                    <a:gd name="T1" fmla="*/ 593 h 593"/>
                    <a:gd name="T2" fmla="*/ 36 w 355"/>
                    <a:gd name="T3" fmla="*/ 534 h 593"/>
                    <a:gd name="T4" fmla="*/ 38 w 355"/>
                    <a:gd name="T5" fmla="*/ 481 h 593"/>
                    <a:gd name="T6" fmla="*/ 42 w 355"/>
                    <a:gd name="T7" fmla="*/ 432 h 593"/>
                    <a:gd name="T8" fmla="*/ 47 w 355"/>
                    <a:gd name="T9" fmla="*/ 387 h 593"/>
                    <a:gd name="T10" fmla="*/ 50 w 355"/>
                    <a:gd name="T11" fmla="*/ 367 h 593"/>
                    <a:gd name="T12" fmla="*/ 55 w 355"/>
                    <a:gd name="T13" fmla="*/ 347 h 593"/>
                    <a:gd name="T14" fmla="*/ 58 w 355"/>
                    <a:gd name="T15" fmla="*/ 328 h 593"/>
                    <a:gd name="T16" fmla="*/ 64 w 355"/>
                    <a:gd name="T17" fmla="*/ 310 h 593"/>
                    <a:gd name="T18" fmla="*/ 69 w 355"/>
                    <a:gd name="T19" fmla="*/ 292 h 593"/>
                    <a:gd name="T20" fmla="*/ 75 w 355"/>
                    <a:gd name="T21" fmla="*/ 276 h 593"/>
                    <a:gd name="T22" fmla="*/ 82 w 355"/>
                    <a:gd name="T23" fmla="*/ 260 h 593"/>
                    <a:gd name="T24" fmla="*/ 89 w 355"/>
                    <a:gd name="T25" fmla="*/ 244 h 593"/>
                    <a:gd name="T26" fmla="*/ 97 w 355"/>
                    <a:gd name="T27" fmla="*/ 230 h 593"/>
                    <a:gd name="T28" fmla="*/ 106 w 355"/>
                    <a:gd name="T29" fmla="*/ 215 h 593"/>
                    <a:gd name="T30" fmla="*/ 116 w 355"/>
                    <a:gd name="T31" fmla="*/ 201 h 593"/>
                    <a:gd name="T32" fmla="*/ 128 w 355"/>
                    <a:gd name="T33" fmla="*/ 188 h 593"/>
                    <a:gd name="T34" fmla="*/ 139 w 355"/>
                    <a:gd name="T35" fmla="*/ 174 h 593"/>
                    <a:gd name="T36" fmla="*/ 153 w 355"/>
                    <a:gd name="T37" fmla="*/ 160 h 593"/>
                    <a:gd name="T38" fmla="*/ 166 w 355"/>
                    <a:gd name="T39" fmla="*/ 147 h 593"/>
                    <a:gd name="T40" fmla="*/ 182 w 355"/>
                    <a:gd name="T41" fmla="*/ 134 h 593"/>
                    <a:gd name="T42" fmla="*/ 199 w 355"/>
                    <a:gd name="T43" fmla="*/ 122 h 593"/>
                    <a:gd name="T44" fmla="*/ 217 w 355"/>
                    <a:gd name="T45" fmla="*/ 108 h 593"/>
                    <a:gd name="T46" fmla="*/ 237 w 355"/>
                    <a:gd name="T47" fmla="*/ 96 h 593"/>
                    <a:gd name="T48" fmla="*/ 257 w 355"/>
                    <a:gd name="T49" fmla="*/ 83 h 593"/>
                    <a:gd name="T50" fmla="*/ 279 w 355"/>
                    <a:gd name="T51" fmla="*/ 69 h 593"/>
                    <a:gd name="T52" fmla="*/ 303 w 355"/>
                    <a:gd name="T53" fmla="*/ 57 h 593"/>
                    <a:gd name="T54" fmla="*/ 329 w 355"/>
                    <a:gd name="T55" fmla="*/ 43 h 593"/>
                    <a:gd name="T56" fmla="*/ 355 w 355"/>
                    <a:gd name="T57" fmla="*/ 30 h 593"/>
                    <a:gd name="T58" fmla="*/ 341 w 355"/>
                    <a:gd name="T59" fmla="*/ 0 h 593"/>
                    <a:gd name="T60" fmla="*/ 314 w 355"/>
                    <a:gd name="T61" fmla="*/ 14 h 593"/>
                    <a:gd name="T62" fmla="*/ 288 w 355"/>
                    <a:gd name="T63" fmla="*/ 27 h 593"/>
                    <a:gd name="T64" fmla="*/ 263 w 355"/>
                    <a:gd name="T65" fmla="*/ 41 h 593"/>
                    <a:gd name="T66" fmla="*/ 240 w 355"/>
                    <a:gd name="T67" fmla="*/ 55 h 593"/>
                    <a:gd name="T68" fmla="*/ 219 w 355"/>
                    <a:gd name="T69" fmla="*/ 68 h 593"/>
                    <a:gd name="T70" fmla="*/ 198 w 355"/>
                    <a:gd name="T71" fmla="*/ 82 h 593"/>
                    <a:gd name="T72" fmla="*/ 180 w 355"/>
                    <a:gd name="T73" fmla="*/ 96 h 593"/>
                    <a:gd name="T74" fmla="*/ 162 w 355"/>
                    <a:gd name="T75" fmla="*/ 109 h 593"/>
                    <a:gd name="T76" fmla="*/ 145 w 355"/>
                    <a:gd name="T77" fmla="*/ 123 h 593"/>
                    <a:gd name="T78" fmla="*/ 130 w 355"/>
                    <a:gd name="T79" fmla="*/ 136 h 593"/>
                    <a:gd name="T80" fmla="*/ 116 w 355"/>
                    <a:gd name="T81" fmla="*/ 151 h 593"/>
                    <a:gd name="T82" fmla="*/ 103 w 355"/>
                    <a:gd name="T83" fmla="*/ 166 h 593"/>
                    <a:gd name="T84" fmla="*/ 90 w 355"/>
                    <a:gd name="T85" fmla="*/ 181 h 593"/>
                    <a:gd name="T86" fmla="*/ 80 w 355"/>
                    <a:gd name="T87" fmla="*/ 197 h 593"/>
                    <a:gd name="T88" fmla="*/ 70 w 355"/>
                    <a:gd name="T89" fmla="*/ 213 h 593"/>
                    <a:gd name="T90" fmla="*/ 61 w 355"/>
                    <a:gd name="T91" fmla="*/ 230 h 593"/>
                    <a:gd name="T92" fmla="*/ 52 w 355"/>
                    <a:gd name="T93" fmla="*/ 247 h 593"/>
                    <a:gd name="T94" fmla="*/ 45 w 355"/>
                    <a:gd name="T95" fmla="*/ 264 h 593"/>
                    <a:gd name="T96" fmla="*/ 38 w 355"/>
                    <a:gd name="T97" fmla="*/ 282 h 593"/>
                    <a:gd name="T98" fmla="*/ 32 w 355"/>
                    <a:gd name="T99" fmla="*/ 301 h 593"/>
                    <a:gd name="T100" fmla="*/ 27 w 355"/>
                    <a:gd name="T101" fmla="*/ 320 h 593"/>
                    <a:gd name="T102" fmla="*/ 22 w 355"/>
                    <a:gd name="T103" fmla="*/ 341 h 593"/>
                    <a:gd name="T104" fmla="*/ 19 w 355"/>
                    <a:gd name="T105" fmla="*/ 361 h 593"/>
                    <a:gd name="T106" fmla="*/ 15 w 355"/>
                    <a:gd name="T107" fmla="*/ 383 h 593"/>
                    <a:gd name="T108" fmla="*/ 10 w 355"/>
                    <a:gd name="T109" fmla="*/ 429 h 593"/>
                    <a:gd name="T110" fmla="*/ 6 w 355"/>
                    <a:gd name="T111" fmla="*/ 479 h 593"/>
                    <a:gd name="T112" fmla="*/ 3 w 355"/>
                    <a:gd name="T113" fmla="*/ 533 h 593"/>
                    <a:gd name="T114" fmla="*/ 0 w 355"/>
                    <a:gd name="T115" fmla="*/ 592 h 593"/>
                    <a:gd name="T116" fmla="*/ 33 w 355"/>
                    <a:gd name="T117" fmla="*/ 593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55" h="593">
                      <a:moveTo>
                        <a:pt x="33" y="593"/>
                      </a:moveTo>
                      <a:lnTo>
                        <a:pt x="36" y="534"/>
                      </a:lnTo>
                      <a:lnTo>
                        <a:pt x="38" y="481"/>
                      </a:lnTo>
                      <a:lnTo>
                        <a:pt x="42" y="432"/>
                      </a:lnTo>
                      <a:lnTo>
                        <a:pt x="47" y="387"/>
                      </a:lnTo>
                      <a:lnTo>
                        <a:pt x="50" y="367"/>
                      </a:lnTo>
                      <a:lnTo>
                        <a:pt x="55" y="347"/>
                      </a:lnTo>
                      <a:lnTo>
                        <a:pt x="58" y="328"/>
                      </a:lnTo>
                      <a:lnTo>
                        <a:pt x="64" y="310"/>
                      </a:lnTo>
                      <a:lnTo>
                        <a:pt x="69" y="292"/>
                      </a:lnTo>
                      <a:lnTo>
                        <a:pt x="75" y="276"/>
                      </a:lnTo>
                      <a:lnTo>
                        <a:pt x="82" y="260"/>
                      </a:lnTo>
                      <a:lnTo>
                        <a:pt x="89" y="244"/>
                      </a:lnTo>
                      <a:lnTo>
                        <a:pt x="97" y="230"/>
                      </a:lnTo>
                      <a:lnTo>
                        <a:pt x="106" y="215"/>
                      </a:lnTo>
                      <a:lnTo>
                        <a:pt x="116" y="201"/>
                      </a:lnTo>
                      <a:lnTo>
                        <a:pt x="128" y="188"/>
                      </a:lnTo>
                      <a:lnTo>
                        <a:pt x="139" y="174"/>
                      </a:lnTo>
                      <a:lnTo>
                        <a:pt x="153" y="160"/>
                      </a:lnTo>
                      <a:lnTo>
                        <a:pt x="166" y="147"/>
                      </a:lnTo>
                      <a:lnTo>
                        <a:pt x="182" y="134"/>
                      </a:lnTo>
                      <a:lnTo>
                        <a:pt x="199" y="122"/>
                      </a:lnTo>
                      <a:lnTo>
                        <a:pt x="217" y="108"/>
                      </a:lnTo>
                      <a:lnTo>
                        <a:pt x="237" y="96"/>
                      </a:lnTo>
                      <a:lnTo>
                        <a:pt x="257" y="83"/>
                      </a:lnTo>
                      <a:lnTo>
                        <a:pt x="279" y="69"/>
                      </a:lnTo>
                      <a:lnTo>
                        <a:pt x="303" y="57"/>
                      </a:lnTo>
                      <a:lnTo>
                        <a:pt x="329" y="43"/>
                      </a:lnTo>
                      <a:lnTo>
                        <a:pt x="355" y="30"/>
                      </a:lnTo>
                      <a:lnTo>
                        <a:pt x="341" y="0"/>
                      </a:lnTo>
                      <a:lnTo>
                        <a:pt x="314" y="14"/>
                      </a:lnTo>
                      <a:lnTo>
                        <a:pt x="288" y="27"/>
                      </a:lnTo>
                      <a:lnTo>
                        <a:pt x="263" y="41"/>
                      </a:lnTo>
                      <a:lnTo>
                        <a:pt x="240" y="55"/>
                      </a:lnTo>
                      <a:lnTo>
                        <a:pt x="219" y="68"/>
                      </a:lnTo>
                      <a:lnTo>
                        <a:pt x="198" y="82"/>
                      </a:lnTo>
                      <a:lnTo>
                        <a:pt x="180" y="96"/>
                      </a:lnTo>
                      <a:lnTo>
                        <a:pt x="162" y="109"/>
                      </a:lnTo>
                      <a:lnTo>
                        <a:pt x="145" y="123"/>
                      </a:lnTo>
                      <a:lnTo>
                        <a:pt x="130" y="136"/>
                      </a:lnTo>
                      <a:lnTo>
                        <a:pt x="116" y="151"/>
                      </a:lnTo>
                      <a:lnTo>
                        <a:pt x="103" y="166"/>
                      </a:lnTo>
                      <a:lnTo>
                        <a:pt x="90" y="181"/>
                      </a:lnTo>
                      <a:lnTo>
                        <a:pt x="80" y="197"/>
                      </a:lnTo>
                      <a:lnTo>
                        <a:pt x="70" y="213"/>
                      </a:lnTo>
                      <a:lnTo>
                        <a:pt x="61" y="230"/>
                      </a:lnTo>
                      <a:lnTo>
                        <a:pt x="52" y="247"/>
                      </a:lnTo>
                      <a:lnTo>
                        <a:pt x="45" y="264"/>
                      </a:lnTo>
                      <a:lnTo>
                        <a:pt x="38" y="282"/>
                      </a:lnTo>
                      <a:lnTo>
                        <a:pt x="32" y="301"/>
                      </a:lnTo>
                      <a:lnTo>
                        <a:pt x="27" y="320"/>
                      </a:lnTo>
                      <a:lnTo>
                        <a:pt x="22" y="341"/>
                      </a:lnTo>
                      <a:lnTo>
                        <a:pt x="19" y="361"/>
                      </a:lnTo>
                      <a:lnTo>
                        <a:pt x="15" y="383"/>
                      </a:lnTo>
                      <a:lnTo>
                        <a:pt x="10" y="429"/>
                      </a:lnTo>
                      <a:lnTo>
                        <a:pt x="6" y="479"/>
                      </a:lnTo>
                      <a:lnTo>
                        <a:pt x="3" y="533"/>
                      </a:lnTo>
                      <a:lnTo>
                        <a:pt x="0" y="592"/>
                      </a:lnTo>
                      <a:lnTo>
                        <a:pt x="33" y="59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2" name="Freeform 561"/>
                <p:cNvSpPr>
                  <a:spLocks/>
                </p:cNvSpPr>
                <p:nvPr/>
              </p:nvSpPr>
              <p:spPr bwMode="auto">
                <a:xfrm>
                  <a:off x="3746" y="2894"/>
                  <a:ext cx="108" cy="39"/>
                </a:xfrm>
                <a:custGeom>
                  <a:avLst/>
                  <a:gdLst>
                    <a:gd name="T0" fmla="*/ 0 w 432"/>
                    <a:gd name="T1" fmla="*/ 32 h 155"/>
                    <a:gd name="T2" fmla="*/ 5 w 432"/>
                    <a:gd name="T3" fmla="*/ 33 h 155"/>
                    <a:gd name="T4" fmla="*/ 48 w 432"/>
                    <a:gd name="T5" fmla="*/ 36 h 155"/>
                    <a:gd name="T6" fmla="*/ 89 w 432"/>
                    <a:gd name="T7" fmla="*/ 39 h 155"/>
                    <a:gd name="T8" fmla="*/ 125 w 432"/>
                    <a:gd name="T9" fmla="*/ 45 h 155"/>
                    <a:gd name="T10" fmla="*/ 161 w 432"/>
                    <a:gd name="T11" fmla="*/ 50 h 155"/>
                    <a:gd name="T12" fmla="*/ 192 w 432"/>
                    <a:gd name="T13" fmla="*/ 57 h 155"/>
                    <a:gd name="T14" fmla="*/ 223 w 432"/>
                    <a:gd name="T15" fmla="*/ 65 h 155"/>
                    <a:gd name="T16" fmla="*/ 250 w 432"/>
                    <a:gd name="T17" fmla="*/ 74 h 155"/>
                    <a:gd name="T18" fmla="*/ 275 w 432"/>
                    <a:gd name="T19" fmla="*/ 83 h 155"/>
                    <a:gd name="T20" fmla="*/ 298 w 432"/>
                    <a:gd name="T21" fmla="*/ 92 h 155"/>
                    <a:gd name="T22" fmla="*/ 320 w 432"/>
                    <a:gd name="T23" fmla="*/ 101 h 155"/>
                    <a:gd name="T24" fmla="*/ 340 w 432"/>
                    <a:gd name="T25" fmla="*/ 112 h 155"/>
                    <a:gd name="T26" fmla="*/ 357 w 432"/>
                    <a:gd name="T27" fmla="*/ 121 h 155"/>
                    <a:gd name="T28" fmla="*/ 389 w 432"/>
                    <a:gd name="T29" fmla="*/ 139 h 155"/>
                    <a:gd name="T30" fmla="*/ 416 w 432"/>
                    <a:gd name="T31" fmla="*/ 155 h 155"/>
                    <a:gd name="T32" fmla="*/ 432 w 432"/>
                    <a:gd name="T33" fmla="*/ 126 h 155"/>
                    <a:gd name="T34" fmla="*/ 406 w 432"/>
                    <a:gd name="T35" fmla="*/ 111 h 155"/>
                    <a:gd name="T36" fmla="*/ 373 w 432"/>
                    <a:gd name="T37" fmla="*/ 92 h 155"/>
                    <a:gd name="T38" fmla="*/ 355 w 432"/>
                    <a:gd name="T39" fmla="*/ 82 h 155"/>
                    <a:gd name="T40" fmla="*/ 333 w 432"/>
                    <a:gd name="T41" fmla="*/ 72 h 155"/>
                    <a:gd name="T42" fmla="*/ 312 w 432"/>
                    <a:gd name="T43" fmla="*/ 63 h 155"/>
                    <a:gd name="T44" fmla="*/ 287 w 432"/>
                    <a:gd name="T45" fmla="*/ 53 h 155"/>
                    <a:gd name="T46" fmla="*/ 261 w 432"/>
                    <a:gd name="T47" fmla="*/ 42 h 155"/>
                    <a:gd name="T48" fmla="*/ 231 w 432"/>
                    <a:gd name="T49" fmla="*/ 33 h 155"/>
                    <a:gd name="T50" fmla="*/ 200 w 432"/>
                    <a:gd name="T51" fmla="*/ 25 h 155"/>
                    <a:gd name="T52" fmla="*/ 167 w 432"/>
                    <a:gd name="T53" fmla="*/ 19 h 155"/>
                    <a:gd name="T54" fmla="*/ 131 w 432"/>
                    <a:gd name="T55" fmla="*/ 12 h 155"/>
                    <a:gd name="T56" fmla="*/ 92 w 432"/>
                    <a:gd name="T57" fmla="*/ 7 h 155"/>
                    <a:gd name="T58" fmla="*/ 50 w 432"/>
                    <a:gd name="T59" fmla="*/ 3 h 155"/>
                    <a:gd name="T60" fmla="*/ 6 w 432"/>
                    <a:gd name="T61" fmla="*/ 0 h 155"/>
                    <a:gd name="T62" fmla="*/ 11 w 432"/>
                    <a:gd name="T63" fmla="*/ 2 h 155"/>
                    <a:gd name="T64" fmla="*/ 0 w 432"/>
                    <a:gd name="T65" fmla="*/ 32 h 155"/>
                    <a:gd name="T66" fmla="*/ 3 w 432"/>
                    <a:gd name="T67" fmla="*/ 33 h 155"/>
                    <a:gd name="T68" fmla="*/ 5 w 432"/>
                    <a:gd name="T69" fmla="*/ 33 h 155"/>
                    <a:gd name="T70" fmla="*/ 0 w 432"/>
                    <a:gd name="T71" fmla="*/ 3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32" h="155">
                      <a:moveTo>
                        <a:pt x="0" y="32"/>
                      </a:moveTo>
                      <a:lnTo>
                        <a:pt x="5" y="33"/>
                      </a:lnTo>
                      <a:lnTo>
                        <a:pt x="48" y="36"/>
                      </a:lnTo>
                      <a:lnTo>
                        <a:pt x="89" y="39"/>
                      </a:lnTo>
                      <a:lnTo>
                        <a:pt x="125" y="45"/>
                      </a:lnTo>
                      <a:lnTo>
                        <a:pt x="161" y="50"/>
                      </a:lnTo>
                      <a:lnTo>
                        <a:pt x="192" y="57"/>
                      </a:lnTo>
                      <a:lnTo>
                        <a:pt x="223" y="65"/>
                      </a:lnTo>
                      <a:lnTo>
                        <a:pt x="250" y="74"/>
                      </a:lnTo>
                      <a:lnTo>
                        <a:pt x="275" y="83"/>
                      </a:lnTo>
                      <a:lnTo>
                        <a:pt x="298" y="92"/>
                      </a:lnTo>
                      <a:lnTo>
                        <a:pt x="320" y="101"/>
                      </a:lnTo>
                      <a:lnTo>
                        <a:pt x="340" y="112"/>
                      </a:lnTo>
                      <a:lnTo>
                        <a:pt x="357" y="121"/>
                      </a:lnTo>
                      <a:lnTo>
                        <a:pt x="389" y="139"/>
                      </a:lnTo>
                      <a:lnTo>
                        <a:pt x="416" y="155"/>
                      </a:lnTo>
                      <a:lnTo>
                        <a:pt x="432" y="126"/>
                      </a:lnTo>
                      <a:lnTo>
                        <a:pt x="406" y="111"/>
                      </a:lnTo>
                      <a:lnTo>
                        <a:pt x="373" y="92"/>
                      </a:lnTo>
                      <a:lnTo>
                        <a:pt x="355" y="82"/>
                      </a:lnTo>
                      <a:lnTo>
                        <a:pt x="333" y="72"/>
                      </a:lnTo>
                      <a:lnTo>
                        <a:pt x="312" y="63"/>
                      </a:lnTo>
                      <a:lnTo>
                        <a:pt x="287" y="53"/>
                      </a:lnTo>
                      <a:lnTo>
                        <a:pt x="261" y="42"/>
                      </a:lnTo>
                      <a:lnTo>
                        <a:pt x="231" y="33"/>
                      </a:lnTo>
                      <a:lnTo>
                        <a:pt x="200" y="25"/>
                      </a:lnTo>
                      <a:lnTo>
                        <a:pt x="167" y="19"/>
                      </a:lnTo>
                      <a:lnTo>
                        <a:pt x="131" y="12"/>
                      </a:lnTo>
                      <a:lnTo>
                        <a:pt x="92" y="7"/>
                      </a:lnTo>
                      <a:lnTo>
                        <a:pt x="50" y="3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0" y="32"/>
                      </a:lnTo>
                      <a:lnTo>
                        <a:pt x="3" y="33"/>
                      </a:lnTo>
                      <a:lnTo>
                        <a:pt x="5" y="3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3" name="Freeform 562"/>
                <p:cNvSpPr>
                  <a:spLocks/>
                </p:cNvSpPr>
                <p:nvPr/>
              </p:nvSpPr>
              <p:spPr bwMode="auto">
                <a:xfrm>
                  <a:off x="3732" y="2886"/>
                  <a:ext cx="17" cy="16"/>
                </a:xfrm>
                <a:custGeom>
                  <a:avLst/>
                  <a:gdLst>
                    <a:gd name="T0" fmla="*/ 0 w 67"/>
                    <a:gd name="T1" fmla="*/ 30 h 63"/>
                    <a:gd name="T2" fmla="*/ 9 w 67"/>
                    <a:gd name="T3" fmla="*/ 34 h 63"/>
                    <a:gd name="T4" fmla="*/ 14 w 67"/>
                    <a:gd name="T5" fmla="*/ 37 h 63"/>
                    <a:gd name="T6" fmla="*/ 19 w 67"/>
                    <a:gd name="T7" fmla="*/ 40 h 63"/>
                    <a:gd name="T8" fmla="*/ 24 w 67"/>
                    <a:gd name="T9" fmla="*/ 44 h 63"/>
                    <a:gd name="T10" fmla="*/ 28 w 67"/>
                    <a:gd name="T11" fmla="*/ 48 h 63"/>
                    <a:gd name="T12" fmla="*/ 36 w 67"/>
                    <a:gd name="T13" fmla="*/ 54 h 63"/>
                    <a:gd name="T14" fmla="*/ 45 w 67"/>
                    <a:gd name="T15" fmla="*/ 59 h 63"/>
                    <a:gd name="T16" fmla="*/ 56 w 67"/>
                    <a:gd name="T17" fmla="*/ 63 h 63"/>
                    <a:gd name="T18" fmla="*/ 67 w 67"/>
                    <a:gd name="T19" fmla="*/ 33 h 63"/>
                    <a:gd name="T20" fmla="*/ 59 w 67"/>
                    <a:gd name="T21" fmla="*/ 29 h 63"/>
                    <a:gd name="T22" fmla="*/ 53 w 67"/>
                    <a:gd name="T23" fmla="*/ 26 h 63"/>
                    <a:gd name="T24" fmla="*/ 48 w 67"/>
                    <a:gd name="T25" fmla="*/ 23 h 63"/>
                    <a:gd name="T26" fmla="*/ 44 w 67"/>
                    <a:gd name="T27" fmla="*/ 19 h 63"/>
                    <a:gd name="T28" fmla="*/ 38 w 67"/>
                    <a:gd name="T29" fmla="*/ 14 h 63"/>
                    <a:gd name="T30" fmla="*/ 31 w 67"/>
                    <a:gd name="T31" fmla="*/ 10 h 63"/>
                    <a:gd name="T32" fmla="*/ 22 w 67"/>
                    <a:gd name="T33" fmla="*/ 4 h 63"/>
                    <a:gd name="T34" fmla="*/ 11 w 67"/>
                    <a:gd name="T35" fmla="*/ 0 h 63"/>
                    <a:gd name="T36" fmla="*/ 0 w 67"/>
                    <a:gd name="T37" fmla="*/ 3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7" h="63">
                      <a:moveTo>
                        <a:pt x="0" y="30"/>
                      </a:moveTo>
                      <a:lnTo>
                        <a:pt x="9" y="34"/>
                      </a:lnTo>
                      <a:lnTo>
                        <a:pt x="14" y="37"/>
                      </a:lnTo>
                      <a:lnTo>
                        <a:pt x="19" y="40"/>
                      </a:lnTo>
                      <a:lnTo>
                        <a:pt x="24" y="44"/>
                      </a:lnTo>
                      <a:lnTo>
                        <a:pt x="28" y="48"/>
                      </a:lnTo>
                      <a:lnTo>
                        <a:pt x="36" y="54"/>
                      </a:lnTo>
                      <a:lnTo>
                        <a:pt x="45" y="59"/>
                      </a:lnTo>
                      <a:lnTo>
                        <a:pt x="56" y="63"/>
                      </a:lnTo>
                      <a:lnTo>
                        <a:pt x="67" y="33"/>
                      </a:lnTo>
                      <a:lnTo>
                        <a:pt x="59" y="29"/>
                      </a:lnTo>
                      <a:lnTo>
                        <a:pt x="53" y="26"/>
                      </a:lnTo>
                      <a:lnTo>
                        <a:pt x="48" y="23"/>
                      </a:lnTo>
                      <a:lnTo>
                        <a:pt x="44" y="19"/>
                      </a:lnTo>
                      <a:lnTo>
                        <a:pt x="38" y="14"/>
                      </a:lnTo>
                      <a:lnTo>
                        <a:pt x="31" y="10"/>
                      </a:lnTo>
                      <a:lnTo>
                        <a:pt x="22" y="4"/>
                      </a:lnTo>
                      <a:lnTo>
                        <a:pt x="11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4" name="Freeform 563"/>
                <p:cNvSpPr>
                  <a:spLocks/>
                </p:cNvSpPr>
                <p:nvPr/>
              </p:nvSpPr>
              <p:spPr bwMode="auto">
                <a:xfrm>
                  <a:off x="3698" y="2881"/>
                  <a:ext cx="37" cy="12"/>
                </a:xfrm>
                <a:custGeom>
                  <a:avLst/>
                  <a:gdLst>
                    <a:gd name="T0" fmla="*/ 33 w 148"/>
                    <a:gd name="T1" fmla="*/ 31 h 49"/>
                    <a:gd name="T2" fmla="*/ 12 w 148"/>
                    <a:gd name="T3" fmla="*/ 45 h 49"/>
                    <a:gd name="T4" fmla="*/ 21 w 148"/>
                    <a:gd name="T5" fmla="*/ 48 h 49"/>
                    <a:gd name="T6" fmla="*/ 31 w 148"/>
                    <a:gd name="T7" fmla="*/ 49 h 49"/>
                    <a:gd name="T8" fmla="*/ 40 w 148"/>
                    <a:gd name="T9" fmla="*/ 49 h 49"/>
                    <a:gd name="T10" fmla="*/ 49 w 148"/>
                    <a:gd name="T11" fmla="*/ 48 h 49"/>
                    <a:gd name="T12" fmla="*/ 66 w 148"/>
                    <a:gd name="T13" fmla="*/ 44 h 49"/>
                    <a:gd name="T14" fmla="*/ 83 w 148"/>
                    <a:gd name="T15" fmla="*/ 40 h 49"/>
                    <a:gd name="T16" fmla="*/ 99 w 148"/>
                    <a:gd name="T17" fmla="*/ 35 h 49"/>
                    <a:gd name="T18" fmla="*/ 114 w 148"/>
                    <a:gd name="T19" fmla="*/ 33 h 49"/>
                    <a:gd name="T20" fmla="*/ 120 w 148"/>
                    <a:gd name="T21" fmla="*/ 32 h 49"/>
                    <a:gd name="T22" fmla="*/ 126 w 148"/>
                    <a:gd name="T23" fmla="*/ 33 h 49"/>
                    <a:gd name="T24" fmla="*/ 132 w 148"/>
                    <a:gd name="T25" fmla="*/ 33 h 49"/>
                    <a:gd name="T26" fmla="*/ 137 w 148"/>
                    <a:gd name="T27" fmla="*/ 34 h 49"/>
                    <a:gd name="T28" fmla="*/ 148 w 148"/>
                    <a:gd name="T29" fmla="*/ 3 h 49"/>
                    <a:gd name="T30" fmla="*/ 138 w 148"/>
                    <a:gd name="T31" fmla="*/ 1 h 49"/>
                    <a:gd name="T32" fmla="*/ 129 w 148"/>
                    <a:gd name="T33" fmla="*/ 0 h 49"/>
                    <a:gd name="T34" fmla="*/ 118 w 148"/>
                    <a:gd name="T35" fmla="*/ 0 h 49"/>
                    <a:gd name="T36" fmla="*/ 109 w 148"/>
                    <a:gd name="T37" fmla="*/ 1 h 49"/>
                    <a:gd name="T38" fmla="*/ 92 w 148"/>
                    <a:gd name="T39" fmla="*/ 5 h 49"/>
                    <a:gd name="T40" fmla="*/ 75 w 148"/>
                    <a:gd name="T41" fmla="*/ 8 h 49"/>
                    <a:gd name="T42" fmla="*/ 58 w 148"/>
                    <a:gd name="T43" fmla="*/ 13 h 49"/>
                    <a:gd name="T44" fmla="*/ 44 w 148"/>
                    <a:gd name="T45" fmla="*/ 16 h 49"/>
                    <a:gd name="T46" fmla="*/ 38 w 148"/>
                    <a:gd name="T47" fmla="*/ 16 h 49"/>
                    <a:gd name="T48" fmla="*/ 32 w 148"/>
                    <a:gd name="T49" fmla="*/ 16 h 49"/>
                    <a:gd name="T50" fmla="*/ 26 w 148"/>
                    <a:gd name="T51" fmla="*/ 16 h 49"/>
                    <a:gd name="T52" fmla="*/ 22 w 148"/>
                    <a:gd name="T53" fmla="*/ 15 h 49"/>
                    <a:gd name="T54" fmla="*/ 0 w 148"/>
                    <a:gd name="T55" fmla="*/ 31 h 49"/>
                    <a:gd name="T56" fmla="*/ 22 w 148"/>
                    <a:gd name="T57" fmla="*/ 15 h 49"/>
                    <a:gd name="T58" fmla="*/ 0 w 148"/>
                    <a:gd name="T59" fmla="*/ 8 h 49"/>
                    <a:gd name="T60" fmla="*/ 0 w 148"/>
                    <a:gd name="T61" fmla="*/ 31 h 49"/>
                    <a:gd name="T62" fmla="*/ 33 w 148"/>
                    <a:gd name="T63" fmla="*/ 3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8" h="49">
                      <a:moveTo>
                        <a:pt x="33" y="31"/>
                      </a:moveTo>
                      <a:lnTo>
                        <a:pt x="12" y="45"/>
                      </a:lnTo>
                      <a:lnTo>
                        <a:pt x="21" y="48"/>
                      </a:lnTo>
                      <a:lnTo>
                        <a:pt x="31" y="49"/>
                      </a:lnTo>
                      <a:lnTo>
                        <a:pt x="40" y="49"/>
                      </a:lnTo>
                      <a:lnTo>
                        <a:pt x="49" y="48"/>
                      </a:lnTo>
                      <a:lnTo>
                        <a:pt x="66" y="44"/>
                      </a:lnTo>
                      <a:lnTo>
                        <a:pt x="83" y="40"/>
                      </a:lnTo>
                      <a:lnTo>
                        <a:pt x="99" y="35"/>
                      </a:lnTo>
                      <a:lnTo>
                        <a:pt x="114" y="33"/>
                      </a:lnTo>
                      <a:lnTo>
                        <a:pt x="120" y="32"/>
                      </a:lnTo>
                      <a:lnTo>
                        <a:pt x="126" y="33"/>
                      </a:lnTo>
                      <a:lnTo>
                        <a:pt x="132" y="33"/>
                      </a:lnTo>
                      <a:lnTo>
                        <a:pt x="137" y="34"/>
                      </a:lnTo>
                      <a:lnTo>
                        <a:pt x="148" y="3"/>
                      </a:lnTo>
                      <a:lnTo>
                        <a:pt x="138" y="1"/>
                      </a:lnTo>
                      <a:lnTo>
                        <a:pt x="129" y="0"/>
                      </a:lnTo>
                      <a:lnTo>
                        <a:pt x="118" y="0"/>
                      </a:lnTo>
                      <a:lnTo>
                        <a:pt x="109" y="1"/>
                      </a:lnTo>
                      <a:lnTo>
                        <a:pt x="92" y="5"/>
                      </a:lnTo>
                      <a:lnTo>
                        <a:pt x="75" y="8"/>
                      </a:lnTo>
                      <a:lnTo>
                        <a:pt x="58" y="13"/>
                      </a:lnTo>
                      <a:lnTo>
                        <a:pt x="44" y="16"/>
                      </a:lnTo>
                      <a:lnTo>
                        <a:pt x="38" y="16"/>
                      </a:lnTo>
                      <a:lnTo>
                        <a:pt x="32" y="16"/>
                      </a:lnTo>
                      <a:lnTo>
                        <a:pt x="26" y="16"/>
                      </a:lnTo>
                      <a:lnTo>
                        <a:pt x="22" y="15"/>
                      </a:lnTo>
                      <a:lnTo>
                        <a:pt x="0" y="31"/>
                      </a:lnTo>
                      <a:lnTo>
                        <a:pt x="22" y="15"/>
                      </a:lnTo>
                      <a:lnTo>
                        <a:pt x="0" y="8"/>
                      </a:lnTo>
                      <a:lnTo>
                        <a:pt x="0" y="31"/>
                      </a:lnTo>
                      <a:lnTo>
                        <a:pt x="33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5" name="Freeform 564"/>
                <p:cNvSpPr>
                  <a:spLocks/>
                </p:cNvSpPr>
                <p:nvPr/>
              </p:nvSpPr>
              <p:spPr bwMode="auto">
                <a:xfrm>
                  <a:off x="3645" y="2885"/>
                  <a:ext cx="61" cy="16"/>
                </a:xfrm>
                <a:custGeom>
                  <a:avLst/>
                  <a:gdLst>
                    <a:gd name="T0" fmla="*/ 20 w 245"/>
                    <a:gd name="T1" fmla="*/ 65 h 65"/>
                    <a:gd name="T2" fmla="*/ 33 w 245"/>
                    <a:gd name="T3" fmla="*/ 49 h 65"/>
                    <a:gd name="T4" fmla="*/ 26 w 245"/>
                    <a:gd name="T5" fmla="*/ 60 h 65"/>
                    <a:gd name="T6" fmla="*/ 30 w 245"/>
                    <a:gd name="T7" fmla="*/ 59 h 65"/>
                    <a:gd name="T8" fmla="*/ 39 w 245"/>
                    <a:gd name="T9" fmla="*/ 57 h 65"/>
                    <a:gd name="T10" fmla="*/ 52 w 245"/>
                    <a:gd name="T11" fmla="*/ 55 h 65"/>
                    <a:gd name="T12" fmla="*/ 85 w 245"/>
                    <a:gd name="T13" fmla="*/ 50 h 65"/>
                    <a:gd name="T14" fmla="*/ 124 w 245"/>
                    <a:gd name="T15" fmla="*/ 47 h 65"/>
                    <a:gd name="T16" fmla="*/ 164 w 245"/>
                    <a:gd name="T17" fmla="*/ 42 h 65"/>
                    <a:gd name="T18" fmla="*/ 198 w 245"/>
                    <a:gd name="T19" fmla="*/ 38 h 65"/>
                    <a:gd name="T20" fmla="*/ 212 w 245"/>
                    <a:gd name="T21" fmla="*/ 35 h 65"/>
                    <a:gd name="T22" fmla="*/ 224 w 245"/>
                    <a:gd name="T23" fmla="*/ 33 h 65"/>
                    <a:gd name="T24" fmla="*/ 233 w 245"/>
                    <a:gd name="T25" fmla="*/ 30 h 65"/>
                    <a:gd name="T26" fmla="*/ 245 w 245"/>
                    <a:gd name="T27" fmla="*/ 14 h 65"/>
                    <a:gd name="T28" fmla="*/ 212 w 245"/>
                    <a:gd name="T29" fmla="*/ 14 h 65"/>
                    <a:gd name="T30" fmla="*/ 219 w 245"/>
                    <a:gd name="T31" fmla="*/ 0 h 65"/>
                    <a:gd name="T32" fmla="*/ 216 w 245"/>
                    <a:gd name="T33" fmla="*/ 1 h 65"/>
                    <a:gd name="T34" fmla="*/ 207 w 245"/>
                    <a:gd name="T35" fmla="*/ 3 h 65"/>
                    <a:gd name="T36" fmla="*/ 193 w 245"/>
                    <a:gd name="T37" fmla="*/ 6 h 65"/>
                    <a:gd name="T38" fmla="*/ 160 w 245"/>
                    <a:gd name="T39" fmla="*/ 9 h 65"/>
                    <a:gd name="T40" fmla="*/ 120 w 245"/>
                    <a:gd name="T41" fmla="*/ 14 h 65"/>
                    <a:gd name="T42" fmla="*/ 82 w 245"/>
                    <a:gd name="T43" fmla="*/ 18 h 65"/>
                    <a:gd name="T44" fmla="*/ 48 w 245"/>
                    <a:gd name="T45" fmla="*/ 23 h 65"/>
                    <a:gd name="T46" fmla="*/ 33 w 245"/>
                    <a:gd name="T47" fmla="*/ 25 h 65"/>
                    <a:gd name="T48" fmla="*/ 22 w 245"/>
                    <a:gd name="T49" fmla="*/ 28 h 65"/>
                    <a:gd name="T50" fmla="*/ 11 w 245"/>
                    <a:gd name="T51" fmla="*/ 32 h 65"/>
                    <a:gd name="T52" fmla="*/ 0 w 245"/>
                    <a:gd name="T53" fmla="*/ 49 h 65"/>
                    <a:gd name="T54" fmla="*/ 12 w 245"/>
                    <a:gd name="T55" fmla="*/ 33 h 65"/>
                    <a:gd name="T56" fmla="*/ 20 w 245"/>
                    <a:gd name="T57" fmla="*/ 65 h 65"/>
                    <a:gd name="T58" fmla="*/ 33 w 245"/>
                    <a:gd name="T59" fmla="*/ 61 h 65"/>
                    <a:gd name="T60" fmla="*/ 33 w 245"/>
                    <a:gd name="T61" fmla="*/ 49 h 65"/>
                    <a:gd name="T62" fmla="*/ 20 w 245"/>
                    <a:gd name="T6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5" h="65">
                      <a:moveTo>
                        <a:pt x="20" y="65"/>
                      </a:moveTo>
                      <a:lnTo>
                        <a:pt x="33" y="49"/>
                      </a:lnTo>
                      <a:lnTo>
                        <a:pt x="26" y="60"/>
                      </a:lnTo>
                      <a:lnTo>
                        <a:pt x="30" y="59"/>
                      </a:lnTo>
                      <a:lnTo>
                        <a:pt x="39" y="57"/>
                      </a:lnTo>
                      <a:lnTo>
                        <a:pt x="52" y="55"/>
                      </a:lnTo>
                      <a:lnTo>
                        <a:pt x="85" y="50"/>
                      </a:lnTo>
                      <a:lnTo>
                        <a:pt x="124" y="47"/>
                      </a:lnTo>
                      <a:lnTo>
                        <a:pt x="164" y="42"/>
                      </a:lnTo>
                      <a:lnTo>
                        <a:pt x="198" y="38"/>
                      </a:lnTo>
                      <a:lnTo>
                        <a:pt x="212" y="35"/>
                      </a:lnTo>
                      <a:lnTo>
                        <a:pt x="224" y="33"/>
                      </a:lnTo>
                      <a:lnTo>
                        <a:pt x="233" y="30"/>
                      </a:lnTo>
                      <a:lnTo>
                        <a:pt x="245" y="14"/>
                      </a:lnTo>
                      <a:lnTo>
                        <a:pt x="212" y="14"/>
                      </a:lnTo>
                      <a:lnTo>
                        <a:pt x="219" y="0"/>
                      </a:lnTo>
                      <a:lnTo>
                        <a:pt x="216" y="1"/>
                      </a:lnTo>
                      <a:lnTo>
                        <a:pt x="207" y="3"/>
                      </a:lnTo>
                      <a:lnTo>
                        <a:pt x="193" y="6"/>
                      </a:lnTo>
                      <a:lnTo>
                        <a:pt x="160" y="9"/>
                      </a:lnTo>
                      <a:lnTo>
                        <a:pt x="120" y="14"/>
                      </a:lnTo>
                      <a:lnTo>
                        <a:pt x="82" y="18"/>
                      </a:lnTo>
                      <a:lnTo>
                        <a:pt x="48" y="23"/>
                      </a:lnTo>
                      <a:lnTo>
                        <a:pt x="33" y="25"/>
                      </a:lnTo>
                      <a:lnTo>
                        <a:pt x="22" y="28"/>
                      </a:lnTo>
                      <a:lnTo>
                        <a:pt x="11" y="32"/>
                      </a:lnTo>
                      <a:lnTo>
                        <a:pt x="0" y="49"/>
                      </a:lnTo>
                      <a:lnTo>
                        <a:pt x="12" y="33"/>
                      </a:lnTo>
                      <a:lnTo>
                        <a:pt x="20" y="65"/>
                      </a:lnTo>
                      <a:lnTo>
                        <a:pt x="33" y="61"/>
                      </a:lnTo>
                      <a:lnTo>
                        <a:pt x="33" y="49"/>
                      </a:lnTo>
                      <a:lnTo>
                        <a:pt x="20" y="6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6" name="Freeform 565"/>
                <p:cNvSpPr>
                  <a:spLocks/>
                </p:cNvSpPr>
                <p:nvPr/>
              </p:nvSpPr>
              <p:spPr bwMode="auto">
                <a:xfrm>
                  <a:off x="3578" y="2874"/>
                  <a:ext cx="72" cy="29"/>
                </a:xfrm>
                <a:custGeom>
                  <a:avLst/>
                  <a:gdLst>
                    <a:gd name="T0" fmla="*/ 27 w 287"/>
                    <a:gd name="T1" fmla="*/ 117 h 117"/>
                    <a:gd name="T2" fmla="*/ 84 w 287"/>
                    <a:gd name="T3" fmla="*/ 56 h 117"/>
                    <a:gd name="T4" fmla="*/ 102 w 287"/>
                    <a:gd name="T5" fmla="*/ 42 h 117"/>
                    <a:gd name="T6" fmla="*/ 116 w 287"/>
                    <a:gd name="T7" fmla="*/ 34 h 117"/>
                    <a:gd name="T8" fmla="*/ 122 w 287"/>
                    <a:gd name="T9" fmla="*/ 33 h 117"/>
                    <a:gd name="T10" fmla="*/ 123 w 287"/>
                    <a:gd name="T11" fmla="*/ 33 h 117"/>
                    <a:gd name="T12" fmla="*/ 126 w 287"/>
                    <a:gd name="T13" fmla="*/ 36 h 117"/>
                    <a:gd name="T14" fmla="*/ 132 w 287"/>
                    <a:gd name="T15" fmla="*/ 45 h 117"/>
                    <a:gd name="T16" fmla="*/ 148 w 287"/>
                    <a:gd name="T17" fmla="*/ 70 h 117"/>
                    <a:gd name="T18" fmla="*/ 159 w 287"/>
                    <a:gd name="T19" fmla="*/ 86 h 117"/>
                    <a:gd name="T20" fmla="*/ 175 w 287"/>
                    <a:gd name="T21" fmla="*/ 100 h 117"/>
                    <a:gd name="T22" fmla="*/ 195 w 287"/>
                    <a:gd name="T23" fmla="*/ 110 h 117"/>
                    <a:gd name="T24" fmla="*/ 220 w 287"/>
                    <a:gd name="T25" fmla="*/ 115 h 117"/>
                    <a:gd name="T26" fmla="*/ 251 w 287"/>
                    <a:gd name="T27" fmla="*/ 115 h 117"/>
                    <a:gd name="T28" fmla="*/ 287 w 287"/>
                    <a:gd name="T29" fmla="*/ 110 h 117"/>
                    <a:gd name="T30" fmla="*/ 262 w 287"/>
                    <a:gd name="T31" fmla="*/ 81 h 117"/>
                    <a:gd name="T32" fmla="*/ 235 w 287"/>
                    <a:gd name="T33" fmla="*/ 84 h 117"/>
                    <a:gd name="T34" fmla="*/ 215 w 287"/>
                    <a:gd name="T35" fmla="*/ 81 h 117"/>
                    <a:gd name="T36" fmla="*/ 199 w 287"/>
                    <a:gd name="T37" fmla="*/ 76 h 117"/>
                    <a:gd name="T38" fmla="*/ 187 w 287"/>
                    <a:gd name="T39" fmla="*/ 68 h 117"/>
                    <a:gd name="T40" fmla="*/ 178 w 287"/>
                    <a:gd name="T41" fmla="*/ 58 h 117"/>
                    <a:gd name="T42" fmla="*/ 167 w 287"/>
                    <a:gd name="T43" fmla="*/ 41 h 117"/>
                    <a:gd name="T44" fmla="*/ 156 w 287"/>
                    <a:gd name="T45" fmla="*/ 22 h 117"/>
                    <a:gd name="T46" fmla="*/ 147 w 287"/>
                    <a:gd name="T47" fmla="*/ 10 h 117"/>
                    <a:gd name="T48" fmla="*/ 132 w 287"/>
                    <a:gd name="T49" fmla="*/ 2 h 117"/>
                    <a:gd name="T50" fmla="*/ 113 w 287"/>
                    <a:gd name="T51" fmla="*/ 1 h 117"/>
                    <a:gd name="T52" fmla="*/ 94 w 287"/>
                    <a:gd name="T53" fmla="*/ 9 h 117"/>
                    <a:gd name="T54" fmla="*/ 74 w 287"/>
                    <a:gd name="T55" fmla="*/ 22 h 117"/>
                    <a:gd name="T56" fmla="*/ 35 w 287"/>
                    <a:gd name="T57" fmla="*/ 59 h 117"/>
                    <a:gd name="T58" fmla="*/ 0 w 287"/>
                    <a:gd name="T59" fmla="*/ 98 h 117"/>
                    <a:gd name="T60" fmla="*/ 1 w 287"/>
                    <a:gd name="T61" fmla="*/ 97 h 117"/>
                    <a:gd name="T62" fmla="*/ 30 w 287"/>
                    <a:gd name="T63" fmla="*/ 112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7" h="117">
                      <a:moveTo>
                        <a:pt x="30" y="112"/>
                      </a:moveTo>
                      <a:lnTo>
                        <a:pt x="27" y="117"/>
                      </a:lnTo>
                      <a:lnTo>
                        <a:pt x="59" y="81"/>
                      </a:lnTo>
                      <a:lnTo>
                        <a:pt x="84" y="56"/>
                      </a:lnTo>
                      <a:lnTo>
                        <a:pt x="94" y="47"/>
                      </a:lnTo>
                      <a:lnTo>
                        <a:pt x="102" y="42"/>
                      </a:lnTo>
                      <a:lnTo>
                        <a:pt x="110" y="37"/>
                      </a:lnTo>
                      <a:lnTo>
                        <a:pt x="116" y="34"/>
                      </a:lnTo>
                      <a:lnTo>
                        <a:pt x="119" y="33"/>
                      </a:lnTo>
                      <a:lnTo>
                        <a:pt x="122" y="33"/>
                      </a:lnTo>
                      <a:lnTo>
                        <a:pt x="122" y="33"/>
                      </a:lnTo>
                      <a:lnTo>
                        <a:pt x="123" y="33"/>
                      </a:lnTo>
                      <a:lnTo>
                        <a:pt x="124" y="34"/>
                      </a:lnTo>
                      <a:lnTo>
                        <a:pt x="126" y="36"/>
                      </a:lnTo>
                      <a:lnTo>
                        <a:pt x="130" y="41"/>
                      </a:lnTo>
                      <a:lnTo>
                        <a:pt x="132" y="45"/>
                      </a:lnTo>
                      <a:lnTo>
                        <a:pt x="139" y="58"/>
                      </a:lnTo>
                      <a:lnTo>
                        <a:pt x="148" y="70"/>
                      </a:lnTo>
                      <a:lnTo>
                        <a:pt x="153" y="78"/>
                      </a:lnTo>
                      <a:lnTo>
                        <a:pt x="159" y="86"/>
                      </a:lnTo>
                      <a:lnTo>
                        <a:pt x="166" y="93"/>
                      </a:lnTo>
                      <a:lnTo>
                        <a:pt x="175" y="100"/>
                      </a:lnTo>
                      <a:lnTo>
                        <a:pt x="184" y="105"/>
                      </a:lnTo>
                      <a:lnTo>
                        <a:pt x="195" y="110"/>
                      </a:lnTo>
                      <a:lnTo>
                        <a:pt x="207" y="113"/>
                      </a:lnTo>
                      <a:lnTo>
                        <a:pt x="220" y="115"/>
                      </a:lnTo>
                      <a:lnTo>
                        <a:pt x="235" y="117"/>
                      </a:lnTo>
                      <a:lnTo>
                        <a:pt x="251" y="115"/>
                      </a:lnTo>
                      <a:lnTo>
                        <a:pt x="268" y="113"/>
                      </a:lnTo>
                      <a:lnTo>
                        <a:pt x="287" y="110"/>
                      </a:lnTo>
                      <a:lnTo>
                        <a:pt x="279" y="78"/>
                      </a:lnTo>
                      <a:lnTo>
                        <a:pt x="262" y="81"/>
                      </a:lnTo>
                      <a:lnTo>
                        <a:pt x="248" y="84"/>
                      </a:lnTo>
                      <a:lnTo>
                        <a:pt x="235" y="84"/>
                      </a:lnTo>
                      <a:lnTo>
                        <a:pt x="224" y="84"/>
                      </a:lnTo>
                      <a:lnTo>
                        <a:pt x="215" y="81"/>
                      </a:lnTo>
                      <a:lnTo>
                        <a:pt x="207" y="79"/>
                      </a:lnTo>
                      <a:lnTo>
                        <a:pt x="199" y="76"/>
                      </a:lnTo>
                      <a:lnTo>
                        <a:pt x="193" y="72"/>
                      </a:lnTo>
                      <a:lnTo>
                        <a:pt x="187" y="68"/>
                      </a:lnTo>
                      <a:lnTo>
                        <a:pt x="183" y="63"/>
                      </a:lnTo>
                      <a:lnTo>
                        <a:pt x="178" y="58"/>
                      </a:lnTo>
                      <a:lnTo>
                        <a:pt x="175" y="53"/>
                      </a:lnTo>
                      <a:lnTo>
                        <a:pt x="167" y="41"/>
                      </a:lnTo>
                      <a:lnTo>
                        <a:pt x="160" y="28"/>
                      </a:lnTo>
                      <a:lnTo>
                        <a:pt x="156" y="22"/>
                      </a:lnTo>
                      <a:lnTo>
                        <a:pt x="151" y="16"/>
                      </a:lnTo>
                      <a:lnTo>
                        <a:pt x="147" y="10"/>
                      </a:lnTo>
                      <a:lnTo>
                        <a:pt x="140" y="5"/>
                      </a:lnTo>
                      <a:lnTo>
                        <a:pt x="132" y="2"/>
                      </a:lnTo>
                      <a:lnTo>
                        <a:pt x="122" y="0"/>
                      </a:lnTo>
                      <a:lnTo>
                        <a:pt x="113" y="1"/>
                      </a:lnTo>
                      <a:lnTo>
                        <a:pt x="103" y="4"/>
                      </a:lnTo>
                      <a:lnTo>
                        <a:pt x="94" y="9"/>
                      </a:lnTo>
                      <a:lnTo>
                        <a:pt x="84" y="14"/>
                      </a:lnTo>
                      <a:lnTo>
                        <a:pt x="74" y="22"/>
                      </a:lnTo>
                      <a:lnTo>
                        <a:pt x="61" y="33"/>
                      </a:lnTo>
                      <a:lnTo>
                        <a:pt x="35" y="59"/>
                      </a:lnTo>
                      <a:lnTo>
                        <a:pt x="2" y="95"/>
                      </a:lnTo>
                      <a:lnTo>
                        <a:pt x="0" y="98"/>
                      </a:lnTo>
                      <a:lnTo>
                        <a:pt x="2" y="95"/>
                      </a:lnTo>
                      <a:lnTo>
                        <a:pt x="1" y="97"/>
                      </a:lnTo>
                      <a:lnTo>
                        <a:pt x="0" y="98"/>
                      </a:lnTo>
                      <a:lnTo>
                        <a:pt x="30" y="11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7" name="Freeform 566"/>
                <p:cNvSpPr>
                  <a:spLocks/>
                </p:cNvSpPr>
                <p:nvPr/>
              </p:nvSpPr>
              <p:spPr bwMode="auto">
                <a:xfrm>
                  <a:off x="3537" y="2898"/>
                  <a:ext cx="49" cy="31"/>
                </a:xfrm>
                <a:custGeom>
                  <a:avLst/>
                  <a:gdLst>
                    <a:gd name="T0" fmla="*/ 0 w 193"/>
                    <a:gd name="T1" fmla="*/ 14 h 125"/>
                    <a:gd name="T2" fmla="*/ 0 w 193"/>
                    <a:gd name="T3" fmla="*/ 14 h 125"/>
                    <a:gd name="T4" fmla="*/ 14 w 193"/>
                    <a:gd name="T5" fmla="*/ 43 h 125"/>
                    <a:gd name="T6" fmla="*/ 29 w 193"/>
                    <a:gd name="T7" fmla="*/ 72 h 125"/>
                    <a:gd name="T8" fmla="*/ 38 w 193"/>
                    <a:gd name="T9" fmla="*/ 86 h 125"/>
                    <a:gd name="T10" fmla="*/ 48 w 193"/>
                    <a:gd name="T11" fmla="*/ 99 h 125"/>
                    <a:gd name="T12" fmla="*/ 59 w 193"/>
                    <a:gd name="T13" fmla="*/ 110 h 125"/>
                    <a:gd name="T14" fmla="*/ 71 w 193"/>
                    <a:gd name="T15" fmla="*/ 118 h 125"/>
                    <a:gd name="T16" fmla="*/ 79 w 193"/>
                    <a:gd name="T17" fmla="*/ 122 h 125"/>
                    <a:gd name="T18" fmla="*/ 86 w 193"/>
                    <a:gd name="T19" fmla="*/ 124 h 125"/>
                    <a:gd name="T20" fmla="*/ 95 w 193"/>
                    <a:gd name="T21" fmla="*/ 125 h 125"/>
                    <a:gd name="T22" fmla="*/ 103 w 193"/>
                    <a:gd name="T23" fmla="*/ 124 h 125"/>
                    <a:gd name="T24" fmla="*/ 111 w 193"/>
                    <a:gd name="T25" fmla="*/ 122 h 125"/>
                    <a:gd name="T26" fmla="*/ 119 w 193"/>
                    <a:gd name="T27" fmla="*/ 119 h 125"/>
                    <a:gd name="T28" fmla="*/ 127 w 193"/>
                    <a:gd name="T29" fmla="*/ 115 h 125"/>
                    <a:gd name="T30" fmla="*/ 134 w 193"/>
                    <a:gd name="T31" fmla="*/ 109 h 125"/>
                    <a:gd name="T32" fmla="*/ 142 w 193"/>
                    <a:gd name="T33" fmla="*/ 102 h 125"/>
                    <a:gd name="T34" fmla="*/ 148 w 193"/>
                    <a:gd name="T35" fmla="*/ 93 h 125"/>
                    <a:gd name="T36" fmla="*/ 155 w 193"/>
                    <a:gd name="T37" fmla="*/ 84 h 125"/>
                    <a:gd name="T38" fmla="*/ 163 w 193"/>
                    <a:gd name="T39" fmla="*/ 74 h 125"/>
                    <a:gd name="T40" fmla="*/ 178 w 193"/>
                    <a:gd name="T41" fmla="*/ 49 h 125"/>
                    <a:gd name="T42" fmla="*/ 193 w 193"/>
                    <a:gd name="T43" fmla="*/ 17 h 125"/>
                    <a:gd name="T44" fmla="*/ 163 w 193"/>
                    <a:gd name="T45" fmla="*/ 3 h 125"/>
                    <a:gd name="T46" fmla="*/ 148 w 193"/>
                    <a:gd name="T47" fmla="*/ 33 h 125"/>
                    <a:gd name="T48" fmla="*/ 135 w 193"/>
                    <a:gd name="T49" fmla="*/ 57 h 125"/>
                    <a:gd name="T50" fmla="*/ 129 w 193"/>
                    <a:gd name="T51" fmla="*/ 65 h 125"/>
                    <a:gd name="T52" fmla="*/ 123 w 193"/>
                    <a:gd name="T53" fmla="*/ 73 h 125"/>
                    <a:gd name="T54" fmla="*/ 118 w 193"/>
                    <a:gd name="T55" fmla="*/ 80 h 125"/>
                    <a:gd name="T56" fmla="*/ 113 w 193"/>
                    <a:gd name="T57" fmla="*/ 84 h 125"/>
                    <a:gd name="T58" fmla="*/ 109 w 193"/>
                    <a:gd name="T59" fmla="*/ 87 h 125"/>
                    <a:gd name="T60" fmla="*/ 104 w 193"/>
                    <a:gd name="T61" fmla="*/ 90 h 125"/>
                    <a:gd name="T62" fmla="*/ 101 w 193"/>
                    <a:gd name="T63" fmla="*/ 91 h 125"/>
                    <a:gd name="T64" fmla="*/ 97 w 193"/>
                    <a:gd name="T65" fmla="*/ 92 h 125"/>
                    <a:gd name="T66" fmla="*/ 95 w 193"/>
                    <a:gd name="T67" fmla="*/ 92 h 125"/>
                    <a:gd name="T68" fmla="*/ 93 w 193"/>
                    <a:gd name="T69" fmla="*/ 92 h 125"/>
                    <a:gd name="T70" fmla="*/ 90 w 193"/>
                    <a:gd name="T71" fmla="*/ 91 h 125"/>
                    <a:gd name="T72" fmla="*/ 88 w 193"/>
                    <a:gd name="T73" fmla="*/ 90 h 125"/>
                    <a:gd name="T74" fmla="*/ 80 w 193"/>
                    <a:gd name="T75" fmla="*/ 85 h 125"/>
                    <a:gd name="T76" fmla="*/ 72 w 193"/>
                    <a:gd name="T77" fmla="*/ 77 h 125"/>
                    <a:gd name="T78" fmla="*/ 65 w 193"/>
                    <a:gd name="T79" fmla="*/ 67 h 125"/>
                    <a:gd name="T80" fmla="*/ 57 w 193"/>
                    <a:gd name="T81" fmla="*/ 56 h 125"/>
                    <a:gd name="T82" fmla="*/ 43 w 193"/>
                    <a:gd name="T83" fmla="*/ 28 h 125"/>
                    <a:gd name="T84" fmla="*/ 29 w 193"/>
                    <a:gd name="T85" fmla="*/ 0 h 125"/>
                    <a:gd name="T86" fmla="*/ 29 w 193"/>
                    <a:gd name="T87" fmla="*/ 0 h 125"/>
                    <a:gd name="T88" fmla="*/ 0 w 193"/>
                    <a:gd name="T89" fmla="*/ 1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3" h="12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4" y="43"/>
                      </a:lnTo>
                      <a:lnTo>
                        <a:pt x="29" y="72"/>
                      </a:lnTo>
                      <a:lnTo>
                        <a:pt x="38" y="86"/>
                      </a:lnTo>
                      <a:lnTo>
                        <a:pt x="48" y="99"/>
                      </a:lnTo>
                      <a:lnTo>
                        <a:pt x="59" y="110"/>
                      </a:lnTo>
                      <a:lnTo>
                        <a:pt x="71" y="118"/>
                      </a:lnTo>
                      <a:lnTo>
                        <a:pt x="79" y="122"/>
                      </a:lnTo>
                      <a:lnTo>
                        <a:pt x="86" y="124"/>
                      </a:lnTo>
                      <a:lnTo>
                        <a:pt x="95" y="125"/>
                      </a:lnTo>
                      <a:lnTo>
                        <a:pt x="103" y="124"/>
                      </a:lnTo>
                      <a:lnTo>
                        <a:pt x="111" y="122"/>
                      </a:lnTo>
                      <a:lnTo>
                        <a:pt x="119" y="119"/>
                      </a:lnTo>
                      <a:lnTo>
                        <a:pt x="127" y="115"/>
                      </a:lnTo>
                      <a:lnTo>
                        <a:pt x="134" y="109"/>
                      </a:lnTo>
                      <a:lnTo>
                        <a:pt x="142" y="102"/>
                      </a:lnTo>
                      <a:lnTo>
                        <a:pt x="148" y="93"/>
                      </a:lnTo>
                      <a:lnTo>
                        <a:pt x="155" y="84"/>
                      </a:lnTo>
                      <a:lnTo>
                        <a:pt x="163" y="74"/>
                      </a:lnTo>
                      <a:lnTo>
                        <a:pt x="178" y="49"/>
                      </a:lnTo>
                      <a:lnTo>
                        <a:pt x="193" y="17"/>
                      </a:lnTo>
                      <a:lnTo>
                        <a:pt x="163" y="3"/>
                      </a:lnTo>
                      <a:lnTo>
                        <a:pt x="148" y="33"/>
                      </a:lnTo>
                      <a:lnTo>
                        <a:pt x="135" y="57"/>
                      </a:lnTo>
                      <a:lnTo>
                        <a:pt x="129" y="65"/>
                      </a:lnTo>
                      <a:lnTo>
                        <a:pt x="123" y="73"/>
                      </a:lnTo>
                      <a:lnTo>
                        <a:pt x="118" y="80"/>
                      </a:lnTo>
                      <a:lnTo>
                        <a:pt x="113" y="84"/>
                      </a:lnTo>
                      <a:lnTo>
                        <a:pt x="109" y="87"/>
                      </a:lnTo>
                      <a:lnTo>
                        <a:pt x="104" y="90"/>
                      </a:lnTo>
                      <a:lnTo>
                        <a:pt x="101" y="91"/>
                      </a:lnTo>
                      <a:lnTo>
                        <a:pt x="97" y="92"/>
                      </a:lnTo>
                      <a:lnTo>
                        <a:pt x="95" y="92"/>
                      </a:lnTo>
                      <a:lnTo>
                        <a:pt x="93" y="92"/>
                      </a:lnTo>
                      <a:lnTo>
                        <a:pt x="90" y="91"/>
                      </a:lnTo>
                      <a:lnTo>
                        <a:pt x="88" y="90"/>
                      </a:lnTo>
                      <a:lnTo>
                        <a:pt x="80" y="85"/>
                      </a:lnTo>
                      <a:lnTo>
                        <a:pt x="72" y="77"/>
                      </a:lnTo>
                      <a:lnTo>
                        <a:pt x="65" y="67"/>
                      </a:lnTo>
                      <a:lnTo>
                        <a:pt x="57" y="56"/>
                      </a:lnTo>
                      <a:lnTo>
                        <a:pt x="43" y="28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8" name="Freeform 567"/>
                <p:cNvSpPr>
                  <a:spLocks/>
                </p:cNvSpPr>
                <p:nvPr/>
              </p:nvSpPr>
              <p:spPr bwMode="auto">
                <a:xfrm>
                  <a:off x="3475" y="2889"/>
                  <a:ext cx="70" cy="12"/>
                </a:xfrm>
                <a:custGeom>
                  <a:avLst/>
                  <a:gdLst>
                    <a:gd name="T0" fmla="*/ 0 w 278"/>
                    <a:gd name="T1" fmla="*/ 40 h 47"/>
                    <a:gd name="T2" fmla="*/ 0 w 278"/>
                    <a:gd name="T3" fmla="*/ 40 h 47"/>
                    <a:gd name="T4" fmla="*/ 13 w 278"/>
                    <a:gd name="T5" fmla="*/ 42 h 47"/>
                    <a:gd name="T6" fmla="*/ 29 w 278"/>
                    <a:gd name="T7" fmla="*/ 43 h 47"/>
                    <a:gd name="T8" fmla="*/ 46 w 278"/>
                    <a:gd name="T9" fmla="*/ 42 h 47"/>
                    <a:gd name="T10" fmla="*/ 65 w 278"/>
                    <a:gd name="T11" fmla="*/ 42 h 47"/>
                    <a:gd name="T12" fmla="*/ 104 w 278"/>
                    <a:gd name="T13" fmla="*/ 39 h 47"/>
                    <a:gd name="T14" fmla="*/ 145 w 278"/>
                    <a:gd name="T15" fmla="*/ 34 h 47"/>
                    <a:gd name="T16" fmla="*/ 166 w 278"/>
                    <a:gd name="T17" fmla="*/ 33 h 47"/>
                    <a:gd name="T18" fmla="*/ 185 w 278"/>
                    <a:gd name="T19" fmla="*/ 33 h 47"/>
                    <a:gd name="T20" fmla="*/ 203 w 278"/>
                    <a:gd name="T21" fmla="*/ 33 h 47"/>
                    <a:gd name="T22" fmla="*/ 218 w 278"/>
                    <a:gd name="T23" fmla="*/ 34 h 47"/>
                    <a:gd name="T24" fmla="*/ 231 w 278"/>
                    <a:gd name="T25" fmla="*/ 36 h 47"/>
                    <a:gd name="T26" fmla="*/ 242 w 278"/>
                    <a:gd name="T27" fmla="*/ 40 h 47"/>
                    <a:gd name="T28" fmla="*/ 244 w 278"/>
                    <a:gd name="T29" fmla="*/ 42 h 47"/>
                    <a:gd name="T30" fmla="*/ 246 w 278"/>
                    <a:gd name="T31" fmla="*/ 43 h 47"/>
                    <a:gd name="T32" fmla="*/ 247 w 278"/>
                    <a:gd name="T33" fmla="*/ 46 h 47"/>
                    <a:gd name="T34" fmla="*/ 249 w 278"/>
                    <a:gd name="T35" fmla="*/ 47 h 47"/>
                    <a:gd name="T36" fmla="*/ 278 w 278"/>
                    <a:gd name="T37" fmla="*/ 33 h 47"/>
                    <a:gd name="T38" fmla="*/ 274 w 278"/>
                    <a:gd name="T39" fmla="*/ 25 h 47"/>
                    <a:gd name="T40" fmla="*/ 268 w 278"/>
                    <a:gd name="T41" fmla="*/ 19 h 47"/>
                    <a:gd name="T42" fmla="*/ 262 w 278"/>
                    <a:gd name="T43" fmla="*/ 15 h 47"/>
                    <a:gd name="T44" fmla="*/ 254 w 278"/>
                    <a:gd name="T45" fmla="*/ 10 h 47"/>
                    <a:gd name="T46" fmla="*/ 239 w 278"/>
                    <a:gd name="T47" fmla="*/ 5 h 47"/>
                    <a:gd name="T48" fmla="*/ 222 w 278"/>
                    <a:gd name="T49" fmla="*/ 2 h 47"/>
                    <a:gd name="T50" fmla="*/ 204 w 278"/>
                    <a:gd name="T51" fmla="*/ 0 h 47"/>
                    <a:gd name="T52" fmla="*/ 185 w 278"/>
                    <a:gd name="T53" fmla="*/ 0 h 47"/>
                    <a:gd name="T54" fmla="*/ 164 w 278"/>
                    <a:gd name="T55" fmla="*/ 1 h 47"/>
                    <a:gd name="T56" fmla="*/ 143 w 278"/>
                    <a:gd name="T57" fmla="*/ 2 h 47"/>
                    <a:gd name="T58" fmla="*/ 102 w 278"/>
                    <a:gd name="T59" fmla="*/ 6 h 47"/>
                    <a:gd name="T60" fmla="*/ 62 w 278"/>
                    <a:gd name="T61" fmla="*/ 9 h 47"/>
                    <a:gd name="T62" fmla="*/ 45 w 278"/>
                    <a:gd name="T63" fmla="*/ 10 h 47"/>
                    <a:gd name="T64" fmla="*/ 29 w 278"/>
                    <a:gd name="T65" fmla="*/ 10 h 47"/>
                    <a:gd name="T66" fmla="*/ 17 w 278"/>
                    <a:gd name="T67" fmla="*/ 9 h 47"/>
                    <a:gd name="T68" fmla="*/ 9 w 278"/>
                    <a:gd name="T69" fmla="*/ 8 h 47"/>
                    <a:gd name="T70" fmla="*/ 9 w 278"/>
                    <a:gd name="T71" fmla="*/ 8 h 47"/>
                    <a:gd name="T72" fmla="*/ 0 w 278"/>
                    <a:gd name="T73" fmla="*/ 4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78" h="47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13" y="42"/>
                      </a:lnTo>
                      <a:lnTo>
                        <a:pt x="29" y="43"/>
                      </a:lnTo>
                      <a:lnTo>
                        <a:pt x="46" y="42"/>
                      </a:lnTo>
                      <a:lnTo>
                        <a:pt x="65" y="42"/>
                      </a:lnTo>
                      <a:lnTo>
                        <a:pt x="104" y="39"/>
                      </a:lnTo>
                      <a:lnTo>
                        <a:pt x="145" y="34"/>
                      </a:lnTo>
                      <a:lnTo>
                        <a:pt x="166" y="33"/>
                      </a:lnTo>
                      <a:lnTo>
                        <a:pt x="185" y="33"/>
                      </a:lnTo>
                      <a:lnTo>
                        <a:pt x="203" y="33"/>
                      </a:lnTo>
                      <a:lnTo>
                        <a:pt x="218" y="34"/>
                      </a:lnTo>
                      <a:lnTo>
                        <a:pt x="231" y="36"/>
                      </a:lnTo>
                      <a:lnTo>
                        <a:pt x="242" y="40"/>
                      </a:lnTo>
                      <a:lnTo>
                        <a:pt x="244" y="42"/>
                      </a:lnTo>
                      <a:lnTo>
                        <a:pt x="246" y="43"/>
                      </a:lnTo>
                      <a:lnTo>
                        <a:pt x="247" y="46"/>
                      </a:lnTo>
                      <a:lnTo>
                        <a:pt x="249" y="47"/>
                      </a:lnTo>
                      <a:lnTo>
                        <a:pt x="278" y="33"/>
                      </a:lnTo>
                      <a:lnTo>
                        <a:pt x="274" y="25"/>
                      </a:lnTo>
                      <a:lnTo>
                        <a:pt x="268" y="19"/>
                      </a:lnTo>
                      <a:lnTo>
                        <a:pt x="262" y="15"/>
                      </a:lnTo>
                      <a:lnTo>
                        <a:pt x="254" y="10"/>
                      </a:lnTo>
                      <a:lnTo>
                        <a:pt x="239" y="5"/>
                      </a:lnTo>
                      <a:lnTo>
                        <a:pt x="222" y="2"/>
                      </a:lnTo>
                      <a:lnTo>
                        <a:pt x="204" y="0"/>
                      </a:lnTo>
                      <a:lnTo>
                        <a:pt x="185" y="0"/>
                      </a:lnTo>
                      <a:lnTo>
                        <a:pt x="164" y="1"/>
                      </a:lnTo>
                      <a:lnTo>
                        <a:pt x="143" y="2"/>
                      </a:lnTo>
                      <a:lnTo>
                        <a:pt x="102" y="6"/>
                      </a:lnTo>
                      <a:lnTo>
                        <a:pt x="62" y="9"/>
                      </a:lnTo>
                      <a:lnTo>
                        <a:pt x="45" y="10"/>
                      </a:lnTo>
                      <a:lnTo>
                        <a:pt x="29" y="10"/>
                      </a:lnTo>
                      <a:lnTo>
                        <a:pt x="17" y="9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9" name="Freeform 568"/>
                <p:cNvSpPr>
                  <a:spLocks/>
                </p:cNvSpPr>
                <p:nvPr/>
              </p:nvSpPr>
              <p:spPr bwMode="auto">
                <a:xfrm>
                  <a:off x="3408" y="2880"/>
                  <a:ext cx="69" cy="19"/>
                </a:xfrm>
                <a:custGeom>
                  <a:avLst/>
                  <a:gdLst>
                    <a:gd name="T0" fmla="*/ 0 w 276"/>
                    <a:gd name="T1" fmla="*/ 33 h 75"/>
                    <a:gd name="T2" fmla="*/ 19 w 276"/>
                    <a:gd name="T3" fmla="*/ 35 h 75"/>
                    <a:gd name="T4" fmla="*/ 45 w 276"/>
                    <a:gd name="T5" fmla="*/ 37 h 75"/>
                    <a:gd name="T6" fmla="*/ 76 w 276"/>
                    <a:gd name="T7" fmla="*/ 41 h 75"/>
                    <a:gd name="T8" fmla="*/ 112 w 276"/>
                    <a:gd name="T9" fmla="*/ 45 h 75"/>
                    <a:gd name="T10" fmla="*/ 150 w 276"/>
                    <a:gd name="T11" fmla="*/ 51 h 75"/>
                    <a:gd name="T12" fmla="*/ 190 w 276"/>
                    <a:gd name="T13" fmla="*/ 58 h 75"/>
                    <a:gd name="T14" fmla="*/ 229 w 276"/>
                    <a:gd name="T15" fmla="*/ 66 h 75"/>
                    <a:gd name="T16" fmla="*/ 267 w 276"/>
                    <a:gd name="T17" fmla="*/ 75 h 75"/>
                    <a:gd name="T18" fmla="*/ 276 w 276"/>
                    <a:gd name="T19" fmla="*/ 43 h 75"/>
                    <a:gd name="T20" fmla="*/ 236 w 276"/>
                    <a:gd name="T21" fmla="*/ 34 h 75"/>
                    <a:gd name="T22" fmla="*/ 195 w 276"/>
                    <a:gd name="T23" fmla="*/ 26 h 75"/>
                    <a:gd name="T24" fmla="*/ 156 w 276"/>
                    <a:gd name="T25" fmla="*/ 19 h 75"/>
                    <a:gd name="T26" fmla="*/ 116 w 276"/>
                    <a:gd name="T27" fmla="*/ 14 h 75"/>
                    <a:gd name="T28" fmla="*/ 81 w 276"/>
                    <a:gd name="T29" fmla="*/ 9 h 75"/>
                    <a:gd name="T30" fmla="*/ 49 w 276"/>
                    <a:gd name="T31" fmla="*/ 4 h 75"/>
                    <a:gd name="T32" fmla="*/ 23 w 276"/>
                    <a:gd name="T33" fmla="*/ 2 h 75"/>
                    <a:gd name="T34" fmla="*/ 3 w 276"/>
                    <a:gd name="T35" fmla="*/ 0 h 75"/>
                    <a:gd name="T36" fmla="*/ 0 w 276"/>
                    <a:gd name="T37" fmla="*/ 3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6" h="75">
                      <a:moveTo>
                        <a:pt x="0" y="33"/>
                      </a:moveTo>
                      <a:lnTo>
                        <a:pt x="19" y="35"/>
                      </a:lnTo>
                      <a:lnTo>
                        <a:pt x="45" y="37"/>
                      </a:lnTo>
                      <a:lnTo>
                        <a:pt x="76" y="41"/>
                      </a:lnTo>
                      <a:lnTo>
                        <a:pt x="112" y="45"/>
                      </a:lnTo>
                      <a:lnTo>
                        <a:pt x="150" y="51"/>
                      </a:lnTo>
                      <a:lnTo>
                        <a:pt x="190" y="58"/>
                      </a:lnTo>
                      <a:lnTo>
                        <a:pt x="229" y="66"/>
                      </a:lnTo>
                      <a:lnTo>
                        <a:pt x="267" y="75"/>
                      </a:lnTo>
                      <a:lnTo>
                        <a:pt x="276" y="43"/>
                      </a:lnTo>
                      <a:lnTo>
                        <a:pt x="236" y="34"/>
                      </a:lnTo>
                      <a:lnTo>
                        <a:pt x="195" y="26"/>
                      </a:lnTo>
                      <a:lnTo>
                        <a:pt x="156" y="19"/>
                      </a:lnTo>
                      <a:lnTo>
                        <a:pt x="116" y="14"/>
                      </a:lnTo>
                      <a:lnTo>
                        <a:pt x="81" y="9"/>
                      </a:lnTo>
                      <a:lnTo>
                        <a:pt x="49" y="4"/>
                      </a:lnTo>
                      <a:lnTo>
                        <a:pt x="23" y="2"/>
                      </a:lnTo>
                      <a:lnTo>
                        <a:pt x="3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0" name="Freeform 569"/>
                <p:cNvSpPr>
                  <a:spLocks/>
                </p:cNvSpPr>
                <p:nvPr/>
              </p:nvSpPr>
              <p:spPr bwMode="auto">
                <a:xfrm>
                  <a:off x="3844" y="2466"/>
                  <a:ext cx="23" cy="11"/>
                </a:xfrm>
                <a:custGeom>
                  <a:avLst/>
                  <a:gdLst>
                    <a:gd name="T0" fmla="*/ 62 w 92"/>
                    <a:gd name="T1" fmla="*/ 11 h 44"/>
                    <a:gd name="T2" fmla="*/ 78 w 92"/>
                    <a:gd name="T3" fmla="*/ 0 h 44"/>
                    <a:gd name="T4" fmla="*/ 71 w 92"/>
                    <a:gd name="T5" fmla="*/ 0 h 44"/>
                    <a:gd name="T6" fmla="*/ 60 w 92"/>
                    <a:gd name="T7" fmla="*/ 2 h 44"/>
                    <a:gd name="T8" fmla="*/ 49 w 92"/>
                    <a:gd name="T9" fmla="*/ 3 h 44"/>
                    <a:gd name="T10" fmla="*/ 35 w 92"/>
                    <a:gd name="T11" fmla="*/ 6 h 44"/>
                    <a:gd name="T12" fmla="*/ 23 w 92"/>
                    <a:gd name="T13" fmla="*/ 8 h 44"/>
                    <a:gd name="T14" fmla="*/ 12 w 92"/>
                    <a:gd name="T15" fmla="*/ 10 h 44"/>
                    <a:gd name="T16" fmla="*/ 3 w 92"/>
                    <a:gd name="T17" fmla="*/ 11 h 44"/>
                    <a:gd name="T18" fmla="*/ 0 w 92"/>
                    <a:gd name="T19" fmla="*/ 11 h 44"/>
                    <a:gd name="T20" fmla="*/ 0 w 92"/>
                    <a:gd name="T21" fmla="*/ 44 h 44"/>
                    <a:gd name="T22" fmla="*/ 7 w 92"/>
                    <a:gd name="T23" fmla="*/ 43 h 44"/>
                    <a:gd name="T24" fmla="*/ 16 w 92"/>
                    <a:gd name="T25" fmla="*/ 42 h 44"/>
                    <a:gd name="T26" fmla="*/ 29 w 92"/>
                    <a:gd name="T27" fmla="*/ 40 h 44"/>
                    <a:gd name="T28" fmla="*/ 41 w 92"/>
                    <a:gd name="T29" fmla="*/ 38 h 44"/>
                    <a:gd name="T30" fmla="*/ 55 w 92"/>
                    <a:gd name="T31" fmla="*/ 36 h 44"/>
                    <a:gd name="T32" fmla="*/ 66 w 92"/>
                    <a:gd name="T33" fmla="*/ 34 h 44"/>
                    <a:gd name="T34" fmla="*/ 74 w 92"/>
                    <a:gd name="T35" fmla="*/ 33 h 44"/>
                    <a:gd name="T36" fmla="*/ 78 w 92"/>
                    <a:gd name="T37" fmla="*/ 32 h 44"/>
                    <a:gd name="T38" fmla="*/ 92 w 92"/>
                    <a:gd name="T39" fmla="*/ 22 h 44"/>
                    <a:gd name="T40" fmla="*/ 78 w 92"/>
                    <a:gd name="T41" fmla="*/ 32 h 44"/>
                    <a:gd name="T42" fmla="*/ 89 w 92"/>
                    <a:gd name="T43" fmla="*/ 32 h 44"/>
                    <a:gd name="T44" fmla="*/ 92 w 92"/>
                    <a:gd name="T45" fmla="*/ 22 h 44"/>
                    <a:gd name="T46" fmla="*/ 62 w 92"/>
                    <a:gd name="T47" fmla="*/ 1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44">
                      <a:moveTo>
                        <a:pt x="62" y="11"/>
                      </a:moveTo>
                      <a:lnTo>
                        <a:pt x="78" y="0"/>
                      </a:lnTo>
                      <a:lnTo>
                        <a:pt x="71" y="0"/>
                      </a:lnTo>
                      <a:lnTo>
                        <a:pt x="60" y="2"/>
                      </a:lnTo>
                      <a:lnTo>
                        <a:pt x="49" y="3"/>
                      </a:lnTo>
                      <a:lnTo>
                        <a:pt x="35" y="6"/>
                      </a:lnTo>
                      <a:lnTo>
                        <a:pt x="23" y="8"/>
                      </a:lnTo>
                      <a:lnTo>
                        <a:pt x="12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44"/>
                      </a:lnTo>
                      <a:lnTo>
                        <a:pt x="7" y="43"/>
                      </a:lnTo>
                      <a:lnTo>
                        <a:pt x="16" y="42"/>
                      </a:lnTo>
                      <a:lnTo>
                        <a:pt x="29" y="40"/>
                      </a:lnTo>
                      <a:lnTo>
                        <a:pt x="41" y="38"/>
                      </a:lnTo>
                      <a:lnTo>
                        <a:pt x="55" y="36"/>
                      </a:lnTo>
                      <a:lnTo>
                        <a:pt x="66" y="34"/>
                      </a:lnTo>
                      <a:lnTo>
                        <a:pt x="74" y="33"/>
                      </a:lnTo>
                      <a:lnTo>
                        <a:pt x="78" y="32"/>
                      </a:lnTo>
                      <a:lnTo>
                        <a:pt x="92" y="22"/>
                      </a:lnTo>
                      <a:lnTo>
                        <a:pt x="78" y="32"/>
                      </a:lnTo>
                      <a:lnTo>
                        <a:pt x="89" y="32"/>
                      </a:lnTo>
                      <a:lnTo>
                        <a:pt x="92" y="22"/>
                      </a:lnTo>
                      <a:lnTo>
                        <a:pt x="62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1" name="Freeform 570"/>
                <p:cNvSpPr>
                  <a:spLocks/>
                </p:cNvSpPr>
                <p:nvPr/>
              </p:nvSpPr>
              <p:spPr bwMode="auto">
                <a:xfrm>
                  <a:off x="3860" y="2455"/>
                  <a:ext cx="12" cy="17"/>
                </a:xfrm>
                <a:custGeom>
                  <a:avLst/>
                  <a:gdLst>
                    <a:gd name="T0" fmla="*/ 30 w 47"/>
                    <a:gd name="T1" fmla="*/ 0 h 69"/>
                    <a:gd name="T2" fmla="*/ 17 w 47"/>
                    <a:gd name="T3" fmla="*/ 11 h 69"/>
                    <a:gd name="T4" fmla="*/ 14 w 47"/>
                    <a:gd name="T5" fmla="*/ 16 h 69"/>
                    <a:gd name="T6" fmla="*/ 12 w 47"/>
                    <a:gd name="T7" fmla="*/ 22 h 69"/>
                    <a:gd name="T8" fmla="*/ 10 w 47"/>
                    <a:gd name="T9" fmla="*/ 28 h 69"/>
                    <a:gd name="T10" fmla="*/ 9 w 47"/>
                    <a:gd name="T11" fmla="*/ 33 h 69"/>
                    <a:gd name="T12" fmla="*/ 6 w 47"/>
                    <a:gd name="T13" fmla="*/ 39 h 69"/>
                    <a:gd name="T14" fmla="*/ 4 w 47"/>
                    <a:gd name="T15" fmla="*/ 46 h 69"/>
                    <a:gd name="T16" fmla="*/ 2 w 47"/>
                    <a:gd name="T17" fmla="*/ 52 h 69"/>
                    <a:gd name="T18" fmla="*/ 0 w 47"/>
                    <a:gd name="T19" fmla="*/ 58 h 69"/>
                    <a:gd name="T20" fmla="*/ 30 w 47"/>
                    <a:gd name="T21" fmla="*/ 69 h 69"/>
                    <a:gd name="T22" fmla="*/ 33 w 47"/>
                    <a:gd name="T23" fmla="*/ 62 h 69"/>
                    <a:gd name="T24" fmla="*/ 35 w 47"/>
                    <a:gd name="T25" fmla="*/ 56 h 69"/>
                    <a:gd name="T26" fmla="*/ 37 w 47"/>
                    <a:gd name="T27" fmla="*/ 50 h 69"/>
                    <a:gd name="T28" fmla="*/ 39 w 47"/>
                    <a:gd name="T29" fmla="*/ 44 h 69"/>
                    <a:gd name="T30" fmla="*/ 40 w 47"/>
                    <a:gd name="T31" fmla="*/ 38 h 69"/>
                    <a:gd name="T32" fmla="*/ 43 w 47"/>
                    <a:gd name="T33" fmla="*/ 32 h 69"/>
                    <a:gd name="T34" fmla="*/ 45 w 47"/>
                    <a:gd name="T35" fmla="*/ 28 h 69"/>
                    <a:gd name="T36" fmla="*/ 47 w 47"/>
                    <a:gd name="T37" fmla="*/ 22 h 69"/>
                    <a:gd name="T38" fmla="*/ 34 w 47"/>
                    <a:gd name="T39" fmla="*/ 32 h 69"/>
                    <a:gd name="T40" fmla="*/ 30 w 47"/>
                    <a:gd name="T41" fmla="*/ 0 h 69"/>
                    <a:gd name="T42" fmla="*/ 20 w 47"/>
                    <a:gd name="T43" fmla="*/ 2 h 69"/>
                    <a:gd name="T44" fmla="*/ 17 w 47"/>
                    <a:gd name="T45" fmla="*/ 11 h 69"/>
                    <a:gd name="T46" fmla="*/ 30 w 47"/>
                    <a:gd name="T47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7" h="69">
                      <a:moveTo>
                        <a:pt x="30" y="0"/>
                      </a:moveTo>
                      <a:lnTo>
                        <a:pt x="17" y="11"/>
                      </a:lnTo>
                      <a:lnTo>
                        <a:pt x="14" y="16"/>
                      </a:lnTo>
                      <a:lnTo>
                        <a:pt x="12" y="22"/>
                      </a:lnTo>
                      <a:lnTo>
                        <a:pt x="10" y="28"/>
                      </a:lnTo>
                      <a:lnTo>
                        <a:pt x="9" y="33"/>
                      </a:lnTo>
                      <a:lnTo>
                        <a:pt x="6" y="39"/>
                      </a:lnTo>
                      <a:lnTo>
                        <a:pt x="4" y="46"/>
                      </a:lnTo>
                      <a:lnTo>
                        <a:pt x="2" y="52"/>
                      </a:lnTo>
                      <a:lnTo>
                        <a:pt x="0" y="58"/>
                      </a:lnTo>
                      <a:lnTo>
                        <a:pt x="30" y="69"/>
                      </a:lnTo>
                      <a:lnTo>
                        <a:pt x="33" y="62"/>
                      </a:lnTo>
                      <a:lnTo>
                        <a:pt x="35" y="56"/>
                      </a:lnTo>
                      <a:lnTo>
                        <a:pt x="37" y="50"/>
                      </a:lnTo>
                      <a:lnTo>
                        <a:pt x="39" y="44"/>
                      </a:lnTo>
                      <a:lnTo>
                        <a:pt x="40" y="38"/>
                      </a:lnTo>
                      <a:lnTo>
                        <a:pt x="43" y="32"/>
                      </a:lnTo>
                      <a:lnTo>
                        <a:pt x="45" y="28"/>
                      </a:lnTo>
                      <a:lnTo>
                        <a:pt x="47" y="22"/>
                      </a:lnTo>
                      <a:lnTo>
                        <a:pt x="34" y="32"/>
                      </a:lnTo>
                      <a:lnTo>
                        <a:pt x="30" y="0"/>
                      </a:lnTo>
                      <a:lnTo>
                        <a:pt x="20" y="2"/>
                      </a:lnTo>
                      <a:lnTo>
                        <a:pt x="17" y="1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2" name="Freeform 571"/>
                <p:cNvSpPr>
                  <a:spLocks/>
                </p:cNvSpPr>
                <p:nvPr/>
              </p:nvSpPr>
              <p:spPr bwMode="auto">
                <a:xfrm>
                  <a:off x="3867" y="2429"/>
                  <a:ext cx="117" cy="34"/>
                </a:xfrm>
                <a:custGeom>
                  <a:avLst/>
                  <a:gdLst>
                    <a:gd name="T0" fmla="*/ 467 w 467"/>
                    <a:gd name="T1" fmla="*/ 16 h 135"/>
                    <a:gd name="T2" fmla="*/ 453 w 467"/>
                    <a:gd name="T3" fmla="*/ 2 h 135"/>
                    <a:gd name="T4" fmla="*/ 443 w 467"/>
                    <a:gd name="T5" fmla="*/ 1 h 135"/>
                    <a:gd name="T6" fmla="*/ 434 w 467"/>
                    <a:gd name="T7" fmla="*/ 0 h 135"/>
                    <a:gd name="T8" fmla="*/ 423 w 467"/>
                    <a:gd name="T9" fmla="*/ 1 h 135"/>
                    <a:gd name="T10" fmla="*/ 411 w 467"/>
                    <a:gd name="T11" fmla="*/ 2 h 135"/>
                    <a:gd name="T12" fmla="*/ 386 w 467"/>
                    <a:gd name="T13" fmla="*/ 6 h 135"/>
                    <a:gd name="T14" fmla="*/ 359 w 467"/>
                    <a:gd name="T15" fmla="*/ 10 h 135"/>
                    <a:gd name="T16" fmla="*/ 299 w 467"/>
                    <a:gd name="T17" fmla="*/ 25 h 135"/>
                    <a:gd name="T18" fmla="*/ 233 w 467"/>
                    <a:gd name="T19" fmla="*/ 43 h 135"/>
                    <a:gd name="T20" fmla="*/ 166 w 467"/>
                    <a:gd name="T21" fmla="*/ 63 h 135"/>
                    <a:gd name="T22" fmla="*/ 102 w 467"/>
                    <a:gd name="T23" fmla="*/ 81 h 135"/>
                    <a:gd name="T24" fmla="*/ 73 w 467"/>
                    <a:gd name="T25" fmla="*/ 88 h 135"/>
                    <a:gd name="T26" fmla="*/ 46 w 467"/>
                    <a:gd name="T27" fmla="*/ 94 h 135"/>
                    <a:gd name="T28" fmla="*/ 21 w 467"/>
                    <a:gd name="T29" fmla="*/ 100 h 135"/>
                    <a:gd name="T30" fmla="*/ 0 w 467"/>
                    <a:gd name="T31" fmla="*/ 103 h 135"/>
                    <a:gd name="T32" fmla="*/ 4 w 467"/>
                    <a:gd name="T33" fmla="*/ 135 h 135"/>
                    <a:gd name="T34" fmla="*/ 26 w 467"/>
                    <a:gd name="T35" fmla="*/ 132 h 135"/>
                    <a:gd name="T36" fmla="*/ 53 w 467"/>
                    <a:gd name="T37" fmla="*/ 126 h 135"/>
                    <a:gd name="T38" fmla="*/ 81 w 467"/>
                    <a:gd name="T39" fmla="*/ 119 h 135"/>
                    <a:gd name="T40" fmla="*/ 112 w 467"/>
                    <a:gd name="T41" fmla="*/ 111 h 135"/>
                    <a:gd name="T42" fmla="*/ 175 w 467"/>
                    <a:gd name="T43" fmla="*/ 93 h 135"/>
                    <a:gd name="T44" fmla="*/ 242 w 467"/>
                    <a:gd name="T45" fmla="*/ 74 h 135"/>
                    <a:gd name="T46" fmla="*/ 307 w 467"/>
                    <a:gd name="T47" fmla="*/ 57 h 135"/>
                    <a:gd name="T48" fmla="*/ 366 w 467"/>
                    <a:gd name="T49" fmla="*/ 42 h 135"/>
                    <a:gd name="T50" fmla="*/ 392 w 467"/>
                    <a:gd name="T51" fmla="*/ 38 h 135"/>
                    <a:gd name="T52" fmla="*/ 415 w 467"/>
                    <a:gd name="T53" fmla="*/ 34 h 135"/>
                    <a:gd name="T54" fmla="*/ 425 w 467"/>
                    <a:gd name="T55" fmla="*/ 33 h 135"/>
                    <a:gd name="T56" fmla="*/ 434 w 467"/>
                    <a:gd name="T57" fmla="*/ 33 h 135"/>
                    <a:gd name="T58" fmla="*/ 441 w 467"/>
                    <a:gd name="T59" fmla="*/ 33 h 135"/>
                    <a:gd name="T60" fmla="*/ 448 w 467"/>
                    <a:gd name="T61" fmla="*/ 34 h 135"/>
                    <a:gd name="T62" fmla="*/ 434 w 467"/>
                    <a:gd name="T63" fmla="*/ 21 h 135"/>
                    <a:gd name="T64" fmla="*/ 467 w 467"/>
                    <a:gd name="T65" fmla="*/ 16 h 135"/>
                    <a:gd name="T66" fmla="*/ 465 w 467"/>
                    <a:gd name="T67" fmla="*/ 5 h 135"/>
                    <a:gd name="T68" fmla="*/ 453 w 467"/>
                    <a:gd name="T69" fmla="*/ 2 h 135"/>
                    <a:gd name="T70" fmla="*/ 467 w 467"/>
                    <a:gd name="T71" fmla="*/ 1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7" h="135">
                      <a:moveTo>
                        <a:pt x="467" y="16"/>
                      </a:moveTo>
                      <a:lnTo>
                        <a:pt x="453" y="2"/>
                      </a:lnTo>
                      <a:lnTo>
                        <a:pt x="443" y="1"/>
                      </a:lnTo>
                      <a:lnTo>
                        <a:pt x="434" y="0"/>
                      </a:lnTo>
                      <a:lnTo>
                        <a:pt x="423" y="1"/>
                      </a:lnTo>
                      <a:lnTo>
                        <a:pt x="411" y="2"/>
                      </a:lnTo>
                      <a:lnTo>
                        <a:pt x="386" y="6"/>
                      </a:lnTo>
                      <a:lnTo>
                        <a:pt x="359" y="10"/>
                      </a:lnTo>
                      <a:lnTo>
                        <a:pt x="299" y="25"/>
                      </a:lnTo>
                      <a:lnTo>
                        <a:pt x="233" y="43"/>
                      </a:lnTo>
                      <a:lnTo>
                        <a:pt x="166" y="63"/>
                      </a:lnTo>
                      <a:lnTo>
                        <a:pt x="102" y="81"/>
                      </a:lnTo>
                      <a:lnTo>
                        <a:pt x="73" y="88"/>
                      </a:lnTo>
                      <a:lnTo>
                        <a:pt x="46" y="94"/>
                      </a:lnTo>
                      <a:lnTo>
                        <a:pt x="21" y="100"/>
                      </a:lnTo>
                      <a:lnTo>
                        <a:pt x="0" y="103"/>
                      </a:lnTo>
                      <a:lnTo>
                        <a:pt x="4" y="135"/>
                      </a:lnTo>
                      <a:lnTo>
                        <a:pt x="26" y="132"/>
                      </a:lnTo>
                      <a:lnTo>
                        <a:pt x="53" y="126"/>
                      </a:lnTo>
                      <a:lnTo>
                        <a:pt x="81" y="119"/>
                      </a:lnTo>
                      <a:lnTo>
                        <a:pt x="112" y="111"/>
                      </a:lnTo>
                      <a:lnTo>
                        <a:pt x="175" y="93"/>
                      </a:lnTo>
                      <a:lnTo>
                        <a:pt x="242" y="74"/>
                      </a:lnTo>
                      <a:lnTo>
                        <a:pt x="307" y="57"/>
                      </a:lnTo>
                      <a:lnTo>
                        <a:pt x="366" y="42"/>
                      </a:lnTo>
                      <a:lnTo>
                        <a:pt x="392" y="38"/>
                      </a:lnTo>
                      <a:lnTo>
                        <a:pt x="415" y="34"/>
                      </a:lnTo>
                      <a:lnTo>
                        <a:pt x="425" y="33"/>
                      </a:lnTo>
                      <a:lnTo>
                        <a:pt x="434" y="33"/>
                      </a:lnTo>
                      <a:lnTo>
                        <a:pt x="441" y="33"/>
                      </a:lnTo>
                      <a:lnTo>
                        <a:pt x="448" y="34"/>
                      </a:lnTo>
                      <a:lnTo>
                        <a:pt x="434" y="21"/>
                      </a:lnTo>
                      <a:lnTo>
                        <a:pt x="467" y="16"/>
                      </a:lnTo>
                      <a:lnTo>
                        <a:pt x="465" y="5"/>
                      </a:lnTo>
                      <a:lnTo>
                        <a:pt x="453" y="2"/>
                      </a:lnTo>
                      <a:lnTo>
                        <a:pt x="467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3" name="Freeform 572"/>
                <p:cNvSpPr>
                  <a:spLocks/>
                </p:cNvSpPr>
                <p:nvPr/>
              </p:nvSpPr>
              <p:spPr bwMode="auto">
                <a:xfrm>
                  <a:off x="3976" y="2433"/>
                  <a:ext cx="11" cy="19"/>
                </a:xfrm>
                <a:custGeom>
                  <a:avLst/>
                  <a:gdLst>
                    <a:gd name="T0" fmla="*/ 26 w 43"/>
                    <a:gd name="T1" fmla="*/ 43 h 77"/>
                    <a:gd name="T2" fmla="*/ 43 w 43"/>
                    <a:gd name="T3" fmla="*/ 56 h 77"/>
                    <a:gd name="T4" fmla="*/ 41 w 43"/>
                    <a:gd name="T5" fmla="*/ 49 h 77"/>
                    <a:gd name="T6" fmla="*/ 40 w 43"/>
                    <a:gd name="T7" fmla="*/ 42 h 77"/>
                    <a:gd name="T8" fmla="*/ 39 w 43"/>
                    <a:gd name="T9" fmla="*/ 35 h 77"/>
                    <a:gd name="T10" fmla="*/ 38 w 43"/>
                    <a:gd name="T11" fmla="*/ 28 h 77"/>
                    <a:gd name="T12" fmla="*/ 35 w 43"/>
                    <a:gd name="T13" fmla="*/ 22 h 77"/>
                    <a:gd name="T14" fmla="*/ 35 w 43"/>
                    <a:gd name="T15" fmla="*/ 14 h 77"/>
                    <a:gd name="T16" fmla="*/ 34 w 43"/>
                    <a:gd name="T17" fmla="*/ 7 h 77"/>
                    <a:gd name="T18" fmla="*/ 33 w 43"/>
                    <a:gd name="T19" fmla="*/ 0 h 77"/>
                    <a:gd name="T20" fmla="*/ 0 w 43"/>
                    <a:gd name="T21" fmla="*/ 5 h 77"/>
                    <a:gd name="T22" fmla="*/ 1 w 43"/>
                    <a:gd name="T23" fmla="*/ 11 h 77"/>
                    <a:gd name="T24" fmla="*/ 2 w 43"/>
                    <a:gd name="T25" fmla="*/ 19 h 77"/>
                    <a:gd name="T26" fmla="*/ 4 w 43"/>
                    <a:gd name="T27" fmla="*/ 26 h 77"/>
                    <a:gd name="T28" fmla="*/ 5 w 43"/>
                    <a:gd name="T29" fmla="*/ 34 h 77"/>
                    <a:gd name="T30" fmla="*/ 6 w 43"/>
                    <a:gd name="T31" fmla="*/ 41 h 77"/>
                    <a:gd name="T32" fmla="*/ 8 w 43"/>
                    <a:gd name="T33" fmla="*/ 49 h 77"/>
                    <a:gd name="T34" fmla="*/ 9 w 43"/>
                    <a:gd name="T35" fmla="*/ 57 h 77"/>
                    <a:gd name="T36" fmla="*/ 11 w 43"/>
                    <a:gd name="T37" fmla="*/ 64 h 77"/>
                    <a:gd name="T38" fmla="*/ 29 w 43"/>
                    <a:gd name="T39" fmla="*/ 76 h 77"/>
                    <a:gd name="T40" fmla="*/ 11 w 43"/>
                    <a:gd name="T41" fmla="*/ 64 h 77"/>
                    <a:gd name="T42" fmla="*/ 16 w 43"/>
                    <a:gd name="T43" fmla="*/ 77 h 77"/>
                    <a:gd name="T44" fmla="*/ 29 w 43"/>
                    <a:gd name="T45" fmla="*/ 76 h 77"/>
                    <a:gd name="T46" fmla="*/ 26 w 43"/>
                    <a:gd name="T47" fmla="*/ 4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3" h="77">
                      <a:moveTo>
                        <a:pt x="26" y="43"/>
                      </a:moveTo>
                      <a:lnTo>
                        <a:pt x="43" y="56"/>
                      </a:lnTo>
                      <a:lnTo>
                        <a:pt x="41" y="49"/>
                      </a:lnTo>
                      <a:lnTo>
                        <a:pt x="40" y="42"/>
                      </a:lnTo>
                      <a:lnTo>
                        <a:pt x="39" y="35"/>
                      </a:lnTo>
                      <a:lnTo>
                        <a:pt x="38" y="28"/>
                      </a:lnTo>
                      <a:lnTo>
                        <a:pt x="35" y="22"/>
                      </a:lnTo>
                      <a:lnTo>
                        <a:pt x="35" y="14"/>
                      </a:lnTo>
                      <a:lnTo>
                        <a:pt x="34" y="7"/>
                      </a:lnTo>
                      <a:lnTo>
                        <a:pt x="33" y="0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2" y="19"/>
                      </a:lnTo>
                      <a:lnTo>
                        <a:pt x="4" y="26"/>
                      </a:lnTo>
                      <a:lnTo>
                        <a:pt x="5" y="34"/>
                      </a:lnTo>
                      <a:lnTo>
                        <a:pt x="6" y="41"/>
                      </a:lnTo>
                      <a:lnTo>
                        <a:pt x="8" y="49"/>
                      </a:lnTo>
                      <a:lnTo>
                        <a:pt x="9" y="57"/>
                      </a:lnTo>
                      <a:lnTo>
                        <a:pt x="11" y="64"/>
                      </a:lnTo>
                      <a:lnTo>
                        <a:pt x="29" y="76"/>
                      </a:lnTo>
                      <a:lnTo>
                        <a:pt x="11" y="64"/>
                      </a:lnTo>
                      <a:lnTo>
                        <a:pt x="16" y="77"/>
                      </a:lnTo>
                      <a:lnTo>
                        <a:pt x="29" y="76"/>
                      </a:lnTo>
                      <a:lnTo>
                        <a:pt x="26" y="4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3982" y="2443"/>
                  <a:ext cx="75" cy="36"/>
                </a:xfrm>
                <a:custGeom>
                  <a:avLst/>
                  <a:gdLst>
                    <a:gd name="T0" fmla="*/ 284 w 298"/>
                    <a:gd name="T1" fmla="*/ 111 h 143"/>
                    <a:gd name="T2" fmla="*/ 298 w 298"/>
                    <a:gd name="T3" fmla="*/ 119 h 143"/>
                    <a:gd name="T4" fmla="*/ 291 w 298"/>
                    <a:gd name="T5" fmla="*/ 109 h 143"/>
                    <a:gd name="T6" fmla="*/ 284 w 298"/>
                    <a:gd name="T7" fmla="*/ 99 h 143"/>
                    <a:gd name="T8" fmla="*/ 277 w 298"/>
                    <a:gd name="T9" fmla="*/ 89 h 143"/>
                    <a:gd name="T10" fmla="*/ 269 w 298"/>
                    <a:gd name="T11" fmla="*/ 80 h 143"/>
                    <a:gd name="T12" fmla="*/ 261 w 298"/>
                    <a:gd name="T13" fmla="*/ 72 h 143"/>
                    <a:gd name="T14" fmla="*/ 252 w 298"/>
                    <a:gd name="T15" fmla="*/ 64 h 143"/>
                    <a:gd name="T16" fmla="*/ 243 w 298"/>
                    <a:gd name="T17" fmla="*/ 57 h 143"/>
                    <a:gd name="T18" fmla="*/ 234 w 298"/>
                    <a:gd name="T19" fmla="*/ 50 h 143"/>
                    <a:gd name="T20" fmla="*/ 215 w 298"/>
                    <a:gd name="T21" fmla="*/ 38 h 143"/>
                    <a:gd name="T22" fmla="*/ 196 w 298"/>
                    <a:gd name="T23" fmla="*/ 28 h 143"/>
                    <a:gd name="T24" fmla="*/ 175 w 298"/>
                    <a:gd name="T25" fmla="*/ 20 h 143"/>
                    <a:gd name="T26" fmla="*/ 154 w 298"/>
                    <a:gd name="T27" fmla="*/ 14 h 143"/>
                    <a:gd name="T28" fmla="*/ 133 w 298"/>
                    <a:gd name="T29" fmla="*/ 9 h 143"/>
                    <a:gd name="T30" fmla="*/ 112 w 298"/>
                    <a:gd name="T31" fmla="*/ 5 h 143"/>
                    <a:gd name="T32" fmla="*/ 91 w 298"/>
                    <a:gd name="T33" fmla="*/ 2 h 143"/>
                    <a:gd name="T34" fmla="*/ 71 w 298"/>
                    <a:gd name="T35" fmla="*/ 1 h 143"/>
                    <a:gd name="T36" fmla="*/ 34 w 298"/>
                    <a:gd name="T37" fmla="*/ 0 h 143"/>
                    <a:gd name="T38" fmla="*/ 0 w 298"/>
                    <a:gd name="T39" fmla="*/ 1 h 143"/>
                    <a:gd name="T40" fmla="*/ 3 w 298"/>
                    <a:gd name="T41" fmla="*/ 34 h 143"/>
                    <a:gd name="T42" fmla="*/ 34 w 298"/>
                    <a:gd name="T43" fmla="*/ 33 h 143"/>
                    <a:gd name="T44" fmla="*/ 70 w 298"/>
                    <a:gd name="T45" fmla="*/ 33 h 143"/>
                    <a:gd name="T46" fmla="*/ 89 w 298"/>
                    <a:gd name="T47" fmla="*/ 35 h 143"/>
                    <a:gd name="T48" fmla="*/ 107 w 298"/>
                    <a:gd name="T49" fmla="*/ 38 h 143"/>
                    <a:gd name="T50" fmla="*/ 126 w 298"/>
                    <a:gd name="T51" fmla="*/ 41 h 143"/>
                    <a:gd name="T52" fmla="*/ 146 w 298"/>
                    <a:gd name="T53" fmla="*/ 45 h 143"/>
                    <a:gd name="T54" fmla="*/ 164 w 298"/>
                    <a:gd name="T55" fmla="*/ 51 h 143"/>
                    <a:gd name="T56" fmla="*/ 182 w 298"/>
                    <a:gd name="T57" fmla="*/ 58 h 143"/>
                    <a:gd name="T58" fmla="*/ 199 w 298"/>
                    <a:gd name="T59" fmla="*/ 66 h 143"/>
                    <a:gd name="T60" fmla="*/ 216 w 298"/>
                    <a:gd name="T61" fmla="*/ 77 h 143"/>
                    <a:gd name="T62" fmla="*/ 224 w 298"/>
                    <a:gd name="T63" fmla="*/ 82 h 143"/>
                    <a:gd name="T64" fmla="*/ 231 w 298"/>
                    <a:gd name="T65" fmla="*/ 89 h 143"/>
                    <a:gd name="T66" fmla="*/ 239 w 298"/>
                    <a:gd name="T67" fmla="*/ 94 h 143"/>
                    <a:gd name="T68" fmla="*/ 246 w 298"/>
                    <a:gd name="T69" fmla="*/ 102 h 143"/>
                    <a:gd name="T70" fmla="*/ 251 w 298"/>
                    <a:gd name="T71" fmla="*/ 109 h 143"/>
                    <a:gd name="T72" fmla="*/ 258 w 298"/>
                    <a:gd name="T73" fmla="*/ 117 h 143"/>
                    <a:gd name="T74" fmla="*/ 264 w 298"/>
                    <a:gd name="T75" fmla="*/ 126 h 143"/>
                    <a:gd name="T76" fmla="*/ 269 w 298"/>
                    <a:gd name="T77" fmla="*/ 135 h 143"/>
                    <a:gd name="T78" fmla="*/ 283 w 298"/>
                    <a:gd name="T79" fmla="*/ 143 h 143"/>
                    <a:gd name="T80" fmla="*/ 269 w 298"/>
                    <a:gd name="T81" fmla="*/ 135 h 143"/>
                    <a:gd name="T82" fmla="*/ 274 w 298"/>
                    <a:gd name="T83" fmla="*/ 143 h 143"/>
                    <a:gd name="T84" fmla="*/ 283 w 298"/>
                    <a:gd name="T85" fmla="*/ 143 h 143"/>
                    <a:gd name="T86" fmla="*/ 284 w 298"/>
                    <a:gd name="T87" fmla="*/ 11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8" h="143">
                      <a:moveTo>
                        <a:pt x="284" y="111"/>
                      </a:moveTo>
                      <a:lnTo>
                        <a:pt x="298" y="119"/>
                      </a:lnTo>
                      <a:lnTo>
                        <a:pt x="291" y="109"/>
                      </a:lnTo>
                      <a:lnTo>
                        <a:pt x="284" y="99"/>
                      </a:lnTo>
                      <a:lnTo>
                        <a:pt x="277" y="89"/>
                      </a:lnTo>
                      <a:lnTo>
                        <a:pt x="269" y="80"/>
                      </a:lnTo>
                      <a:lnTo>
                        <a:pt x="261" y="72"/>
                      </a:lnTo>
                      <a:lnTo>
                        <a:pt x="252" y="64"/>
                      </a:lnTo>
                      <a:lnTo>
                        <a:pt x="243" y="57"/>
                      </a:lnTo>
                      <a:lnTo>
                        <a:pt x="234" y="50"/>
                      </a:lnTo>
                      <a:lnTo>
                        <a:pt x="215" y="38"/>
                      </a:lnTo>
                      <a:lnTo>
                        <a:pt x="196" y="28"/>
                      </a:lnTo>
                      <a:lnTo>
                        <a:pt x="175" y="20"/>
                      </a:lnTo>
                      <a:lnTo>
                        <a:pt x="154" y="14"/>
                      </a:lnTo>
                      <a:lnTo>
                        <a:pt x="133" y="9"/>
                      </a:lnTo>
                      <a:lnTo>
                        <a:pt x="112" y="5"/>
                      </a:lnTo>
                      <a:lnTo>
                        <a:pt x="91" y="2"/>
                      </a:lnTo>
                      <a:lnTo>
                        <a:pt x="71" y="1"/>
                      </a:lnTo>
                      <a:lnTo>
                        <a:pt x="34" y="0"/>
                      </a:lnTo>
                      <a:lnTo>
                        <a:pt x="0" y="1"/>
                      </a:lnTo>
                      <a:lnTo>
                        <a:pt x="3" y="34"/>
                      </a:lnTo>
                      <a:lnTo>
                        <a:pt x="34" y="33"/>
                      </a:lnTo>
                      <a:lnTo>
                        <a:pt x="70" y="33"/>
                      </a:lnTo>
                      <a:lnTo>
                        <a:pt x="89" y="35"/>
                      </a:lnTo>
                      <a:lnTo>
                        <a:pt x="107" y="38"/>
                      </a:lnTo>
                      <a:lnTo>
                        <a:pt x="126" y="41"/>
                      </a:lnTo>
                      <a:lnTo>
                        <a:pt x="146" y="45"/>
                      </a:lnTo>
                      <a:lnTo>
                        <a:pt x="164" y="51"/>
                      </a:lnTo>
                      <a:lnTo>
                        <a:pt x="182" y="58"/>
                      </a:lnTo>
                      <a:lnTo>
                        <a:pt x="199" y="66"/>
                      </a:lnTo>
                      <a:lnTo>
                        <a:pt x="216" y="77"/>
                      </a:lnTo>
                      <a:lnTo>
                        <a:pt x="224" y="82"/>
                      </a:lnTo>
                      <a:lnTo>
                        <a:pt x="231" y="89"/>
                      </a:lnTo>
                      <a:lnTo>
                        <a:pt x="239" y="94"/>
                      </a:lnTo>
                      <a:lnTo>
                        <a:pt x="246" y="102"/>
                      </a:lnTo>
                      <a:lnTo>
                        <a:pt x="251" y="109"/>
                      </a:lnTo>
                      <a:lnTo>
                        <a:pt x="258" y="117"/>
                      </a:lnTo>
                      <a:lnTo>
                        <a:pt x="264" y="126"/>
                      </a:lnTo>
                      <a:lnTo>
                        <a:pt x="269" y="135"/>
                      </a:lnTo>
                      <a:lnTo>
                        <a:pt x="283" y="143"/>
                      </a:lnTo>
                      <a:lnTo>
                        <a:pt x="269" y="135"/>
                      </a:lnTo>
                      <a:lnTo>
                        <a:pt x="274" y="143"/>
                      </a:lnTo>
                      <a:lnTo>
                        <a:pt x="283" y="143"/>
                      </a:lnTo>
                      <a:lnTo>
                        <a:pt x="284" y="1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4053" y="2470"/>
                  <a:ext cx="60" cy="10"/>
                </a:xfrm>
                <a:custGeom>
                  <a:avLst/>
                  <a:gdLst>
                    <a:gd name="T0" fmla="*/ 242 w 242"/>
                    <a:gd name="T1" fmla="*/ 0 h 37"/>
                    <a:gd name="T2" fmla="*/ 224 w 242"/>
                    <a:gd name="T3" fmla="*/ 0 h 37"/>
                    <a:gd name="T4" fmla="*/ 203 w 242"/>
                    <a:gd name="T5" fmla="*/ 0 h 37"/>
                    <a:gd name="T6" fmla="*/ 180 w 242"/>
                    <a:gd name="T7" fmla="*/ 2 h 37"/>
                    <a:gd name="T8" fmla="*/ 152 w 242"/>
                    <a:gd name="T9" fmla="*/ 3 h 37"/>
                    <a:gd name="T10" fmla="*/ 120 w 242"/>
                    <a:gd name="T11" fmla="*/ 4 h 37"/>
                    <a:gd name="T12" fmla="*/ 85 w 242"/>
                    <a:gd name="T13" fmla="*/ 4 h 37"/>
                    <a:gd name="T14" fmla="*/ 45 w 242"/>
                    <a:gd name="T15" fmla="*/ 4 h 37"/>
                    <a:gd name="T16" fmla="*/ 1 w 242"/>
                    <a:gd name="T17" fmla="*/ 3 h 37"/>
                    <a:gd name="T18" fmla="*/ 0 w 242"/>
                    <a:gd name="T19" fmla="*/ 35 h 37"/>
                    <a:gd name="T20" fmla="*/ 45 w 242"/>
                    <a:gd name="T21" fmla="*/ 37 h 37"/>
                    <a:gd name="T22" fmla="*/ 85 w 242"/>
                    <a:gd name="T23" fmla="*/ 37 h 37"/>
                    <a:gd name="T24" fmla="*/ 122 w 242"/>
                    <a:gd name="T25" fmla="*/ 37 h 37"/>
                    <a:gd name="T26" fmla="*/ 153 w 242"/>
                    <a:gd name="T27" fmla="*/ 35 h 37"/>
                    <a:gd name="T28" fmla="*/ 181 w 242"/>
                    <a:gd name="T29" fmla="*/ 34 h 37"/>
                    <a:gd name="T30" fmla="*/ 204 w 242"/>
                    <a:gd name="T31" fmla="*/ 33 h 37"/>
                    <a:gd name="T32" fmla="*/ 225 w 242"/>
                    <a:gd name="T33" fmla="*/ 32 h 37"/>
                    <a:gd name="T34" fmla="*/ 241 w 242"/>
                    <a:gd name="T35" fmla="*/ 32 h 37"/>
                    <a:gd name="T36" fmla="*/ 242 w 242"/>
                    <a:gd name="T3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2" h="37">
                      <a:moveTo>
                        <a:pt x="242" y="0"/>
                      </a:moveTo>
                      <a:lnTo>
                        <a:pt x="224" y="0"/>
                      </a:lnTo>
                      <a:lnTo>
                        <a:pt x="203" y="0"/>
                      </a:lnTo>
                      <a:lnTo>
                        <a:pt x="180" y="2"/>
                      </a:lnTo>
                      <a:lnTo>
                        <a:pt x="152" y="3"/>
                      </a:lnTo>
                      <a:lnTo>
                        <a:pt x="120" y="4"/>
                      </a:lnTo>
                      <a:lnTo>
                        <a:pt x="85" y="4"/>
                      </a:lnTo>
                      <a:lnTo>
                        <a:pt x="45" y="4"/>
                      </a:lnTo>
                      <a:lnTo>
                        <a:pt x="1" y="3"/>
                      </a:lnTo>
                      <a:lnTo>
                        <a:pt x="0" y="35"/>
                      </a:lnTo>
                      <a:lnTo>
                        <a:pt x="45" y="37"/>
                      </a:lnTo>
                      <a:lnTo>
                        <a:pt x="85" y="37"/>
                      </a:lnTo>
                      <a:lnTo>
                        <a:pt x="122" y="37"/>
                      </a:lnTo>
                      <a:lnTo>
                        <a:pt x="153" y="35"/>
                      </a:lnTo>
                      <a:lnTo>
                        <a:pt x="181" y="34"/>
                      </a:lnTo>
                      <a:lnTo>
                        <a:pt x="204" y="33"/>
                      </a:lnTo>
                      <a:lnTo>
                        <a:pt x="225" y="32"/>
                      </a:lnTo>
                      <a:lnTo>
                        <a:pt x="241" y="3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4321" y="2074"/>
                  <a:ext cx="8" cy="11"/>
                </a:xfrm>
                <a:custGeom>
                  <a:avLst/>
                  <a:gdLst>
                    <a:gd name="T0" fmla="*/ 16 w 32"/>
                    <a:gd name="T1" fmla="*/ 44 h 44"/>
                    <a:gd name="T2" fmla="*/ 32 w 32"/>
                    <a:gd name="T3" fmla="*/ 27 h 44"/>
                    <a:gd name="T4" fmla="*/ 32 w 32"/>
                    <a:gd name="T5" fmla="*/ 24 h 44"/>
                    <a:gd name="T6" fmla="*/ 32 w 32"/>
                    <a:gd name="T7" fmla="*/ 20 h 44"/>
                    <a:gd name="T8" fmla="*/ 32 w 32"/>
                    <a:gd name="T9" fmla="*/ 17 h 44"/>
                    <a:gd name="T10" fmla="*/ 32 w 32"/>
                    <a:gd name="T11" fmla="*/ 13 h 44"/>
                    <a:gd name="T12" fmla="*/ 32 w 32"/>
                    <a:gd name="T13" fmla="*/ 10 h 44"/>
                    <a:gd name="T14" fmla="*/ 32 w 32"/>
                    <a:gd name="T15" fmla="*/ 7 h 44"/>
                    <a:gd name="T16" fmla="*/ 32 w 32"/>
                    <a:gd name="T17" fmla="*/ 3 h 44"/>
                    <a:gd name="T18" fmla="*/ 32 w 32"/>
                    <a:gd name="T19" fmla="*/ 0 h 44"/>
                    <a:gd name="T20" fmla="*/ 0 w 32"/>
                    <a:gd name="T21" fmla="*/ 0 h 44"/>
                    <a:gd name="T22" fmla="*/ 0 w 32"/>
                    <a:gd name="T23" fmla="*/ 3 h 44"/>
                    <a:gd name="T24" fmla="*/ 0 w 32"/>
                    <a:gd name="T25" fmla="*/ 7 h 44"/>
                    <a:gd name="T26" fmla="*/ 0 w 32"/>
                    <a:gd name="T27" fmla="*/ 10 h 44"/>
                    <a:gd name="T28" fmla="*/ 0 w 32"/>
                    <a:gd name="T29" fmla="*/ 13 h 44"/>
                    <a:gd name="T30" fmla="*/ 0 w 32"/>
                    <a:gd name="T31" fmla="*/ 17 h 44"/>
                    <a:gd name="T32" fmla="*/ 0 w 32"/>
                    <a:gd name="T33" fmla="*/ 20 h 44"/>
                    <a:gd name="T34" fmla="*/ 0 w 32"/>
                    <a:gd name="T35" fmla="*/ 24 h 44"/>
                    <a:gd name="T36" fmla="*/ 0 w 32"/>
                    <a:gd name="T37" fmla="*/ 27 h 44"/>
                    <a:gd name="T38" fmla="*/ 16 w 32"/>
                    <a:gd name="T39" fmla="*/ 11 h 44"/>
                    <a:gd name="T40" fmla="*/ 16 w 32"/>
                    <a:gd name="T41" fmla="*/ 43 h 44"/>
                    <a:gd name="T42" fmla="*/ 32 w 32"/>
                    <a:gd name="T43" fmla="*/ 43 h 44"/>
                    <a:gd name="T44" fmla="*/ 32 w 32"/>
                    <a:gd name="T45" fmla="*/ 27 h 44"/>
                    <a:gd name="T46" fmla="*/ 16 w 32"/>
                    <a:gd name="T4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44">
                      <a:moveTo>
                        <a:pt x="16" y="44"/>
                      </a:moveTo>
                      <a:lnTo>
                        <a:pt x="32" y="27"/>
                      </a:ln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2" y="10"/>
                      </a:lnTo>
                      <a:lnTo>
                        <a:pt x="32" y="7"/>
                      </a:lnTo>
                      <a:lnTo>
                        <a:pt x="32" y="3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6" y="11"/>
                      </a:lnTo>
                      <a:lnTo>
                        <a:pt x="16" y="43"/>
                      </a:lnTo>
                      <a:lnTo>
                        <a:pt x="32" y="43"/>
                      </a:lnTo>
                      <a:lnTo>
                        <a:pt x="32" y="27"/>
                      </a:lnTo>
                      <a:lnTo>
                        <a:pt x="16" y="4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7" name="Freeform 576"/>
                <p:cNvSpPr>
                  <a:spLocks/>
                </p:cNvSpPr>
                <p:nvPr/>
              </p:nvSpPr>
              <p:spPr bwMode="auto">
                <a:xfrm>
                  <a:off x="4194" y="2075"/>
                  <a:ext cx="131" cy="44"/>
                </a:xfrm>
                <a:custGeom>
                  <a:avLst/>
                  <a:gdLst>
                    <a:gd name="T0" fmla="*/ 15 w 526"/>
                    <a:gd name="T1" fmla="*/ 178 h 178"/>
                    <a:gd name="T2" fmla="*/ 29 w 526"/>
                    <a:gd name="T3" fmla="*/ 170 h 178"/>
                    <a:gd name="T4" fmla="*/ 40 w 526"/>
                    <a:gd name="T5" fmla="*/ 153 h 178"/>
                    <a:gd name="T6" fmla="*/ 51 w 526"/>
                    <a:gd name="T7" fmla="*/ 137 h 178"/>
                    <a:gd name="T8" fmla="*/ 63 w 526"/>
                    <a:gd name="T9" fmla="*/ 123 h 178"/>
                    <a:gd name="T10" fmla="*/ 74 w 526"/>
                    <a:gd name="T11" fmla="*/ 109 h 178"/>
                    <a:gd name="T12" fmla="*/ 87 w 526"/>
                    <a:gd name="T13" fmla="*/ 98 h 178"/>
                    <a:gd name="T14" fmla="*/ 98 w 526"/>
                    <a:gd name="T15" fmla="*/ 87 h 178"/>
                    <a:gd name="T16" fmla="*/ 111 w 526"/>
                    <a:gd name="T17" fmla="*/ 77 h 178"/>
                    <a:gd name="T18" fmla="*/ 123 w 526"/>
                    <a:gd name="T19" fmla="*/ 69 h 178"/>
                    <a:gd name="T20" fmla="*/ 136 w 526"/>
                    <a:gd name="T21" fmla="*/ 62 h 178"/>
                    <a:gd name="T22" fmla="*/ 148 w 526"/>
                    <a:gd name="T23" fmla="*/ 56 h 178"/>
                    <a:gd name="T24" fmla="*/ 162 w 526"/>
                    <a:gd name="T25" fmla="*/ 51 h 178"/>
                    <a:gd name="T26" fmla="*/ 175 w 526"/>
                    <a:gd name="T27" fmla="*/ 47 h 178"/>
                    <a:gd name="T28" fmla="*/ 189 w 526"/>
                    <a:gd name="T29" fmla="*/ 42 h 178"/>
                    <a:gd name="T30" fmla="*/ 203 w 526"/>
                    <a:gd name="T31" fmla="*/ 39 h 178"/>
                    <a:gd name="T32" fmla="*/ 217 w 526"/>
                    <a:gd name="T33" fmla="*/ 36 h 178"/>
                    <a:gd name="T34" fmla="*/ 232 w 526"/>
                    <a:gd name="T35" fmla="*/ 35 h 178"/>
                    <a:gd name="T36" fmla="*/ 263 w 526"/>
                    <a:gd name="T37" fmla="*/ 33 h 178"/>
                    <a:gd name="T38" fmla="*/ 296 w 526"/>
                    <a:gd name="T39" fmla="*/ 33 h 178"/>
                    <a:gd name="T40" fmla="*/ 330 w 526"/>
                    <a:gd name="T41" fmla="*/ 34 h 178"/>
                    <a:gd name="T42" fmla="*/ 366 w 526"/>
                    <a:gd name="T43" fmla="*/ 35 h 178"/>
                    <a:gd name="T44" fmla="*/ 404 w 526"/>
                    <a:gd name="T45" fmla="*/ 37 h 178"/>
                    <a:gd name="T46" fmla="*/ 442 w 526"/>
                    <a:gd name="T47" fmla="*/ 40 h 178"/>
                    <a:gd name="T48" fmla="*/ 484 w 526"/>
                    <a:gd name="T49" fmla="*/ 41 h 178"/>
                    <a:gd name="T50" fmla="*/ 526 w 526"/>
                    <a:gd name="T51" fmla="*/ 42 h 178"/>
                    <a:gd name="T52" fmla="*/ 526 w 526"/>
                    <a:gd name="T53" fmla="*/ 9 h 178"/>
                    <a:gd name="T54" fmla="*/ 484 w 526"/>
                    <a:gd name="T55" fmla="*/ 9 h 178"/>
                    <a:gd name="T56" fmla="*/ 444 w 526"/>
                    <a:gd name="T57" fmla="*/ 7 h 178"/>
                    <a:gd name="T58" fmla="*/ 405 w 526"/>
                    <a:gd name="T59" fmla="*/ 6 h 178"/>
                    <a:gd name="T60" fmla="*/ 367 w 526"/>
                    <a:gd name="T61" fmla="*/ 3 h 178"/>
                    <a:gd name="T62" fmla="*/ 331 w 526"/>
                    <a:gd name="T63" fmla="*/ 1 h 178"/>
                    <a:gd name="T64" fmla="*/ 296 w 526"/>
                    <a:gd name="T65" fmla="*/ 0 h 178"/>
                    <a:gd name="T66" fmla="*/ 262 w 526"/>
                    <a:gd name="T67" fmla="*/ 0 h 178"/>
                    <a:gd name="T68" fmla="*/ 229 w 526"/>
                    <a:gd name="T69" fmla="*/ 2 h 178"/>
                    <a:gd name="T70" fmla="*/ 213 w 526"/>
                    <a:gd name="T71" fmla="*/ 5 h 178"/>
                    <a:gd name="T72" fmla="*/ 197 w 526"/>
                    <a:gd name="T73" fmla="*/ 7 h 178"/>
                    <a:gd name="T74" fmla="*/ 181 w 526"/>
                    <a:gd name="T75" fmla="*/ 10 h 178"/>
                    <a:gd name="T76" fmla="*/ 165 w 526"/>
                    <a:gd name="T77" fmla="*/ 15 h 178"/>
                    <a:gd name="T78" fmla="*/ 150 w 526"/>
                    <a:gd name="T79" fmla="*/ 20 h 178"/>
                    <a:gd name="T80" fmla="*/ 136 w 526"/>
                    <a:gd name="T81" fmla="*/ 26 h 178"/>
                    <a:gd name="T82" fmla="*/ 121 w 526"/>
                    <a:gd name="T83" fmla="*/ 33 h 178"/>
                    <a:gd name="T84" fmla="*/ 106 w 526"/>
                    <a:gd name="T85" fmla="*/ 42 h 178"/>
                    <a:gd name="T86" fmla="*/ 91 w 526"/>
                    <a:gd name="T87" fmla="*/ 51 h 178"/>
                    <a:gd name="T88" fmla="*/ 78 w 526"/>
                    <a:gd name="T89" fmla="*/ 61 h 178"/>
                    <a:gd name="T90" fmla="*/ 64 w 526"/>
                    <a:gd name="T91" fmla="*/ 74 h 178"/>
                    <a:gd name="T92" fmla="*/ 50 w 526"/>
                    <a:gd name="T93" fmla="*/ 87 h 178"/>
                    <a:gd name="T94" fmla="*/ 38 w 526"/>
                    <a:gd name="T95" fmla="*/ 101 h 178"/>
                    <a:gd name="T96" fmla="*/ 25 w 526"/>
                    <a:gd name="T97" fmla="*/ 117 h 178"/>
                    <a:gd name="T98" fmla="*/ 13 w 526"/>
                    <a:gd name="T99" fmla="*/ 135 h 178"/>
                    <a:gd name="T100" fmla="*/ 0 w 526"/>
                    <a:gd name="T101" fmla="*/ 153 h 178"/>
                    <a:gd name="T102" fmla="*/ 14 w 526"/>
                    <a:gd name="T103" fmla="*/ 145 h 178"/>
                    <a:gd name="T104" fmla="*/ 15 w 526"/>
                    <a:gd name="T105" fmla="*/ 178 h 178"/>
                    <a:gd name="T106" fmla="*/ 24 w 526"/>
                    <a:gd name="T107" fmla="*/ 178 h 178"/>
                    <a:gd name="T108" fmla="*/ 29 w 526"/>
                    <a:gd name="T109" fmla="*/ 170 h 178"/>
                    <a:gd name="T110" fmla="*/ 15 w 526"/>
                    <a:gd name="T111" fmla="*/ 17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6" h="178">
                      <a:moveTo>
                        <a:pt x="15" y="178"/>
                      </a:moveTo>
                      <a:lnTo>
                        <a:pt x="29" y="170"/>
                      </a:lnTo>
                      <a:lnTo>
                        <a:pt x="40" y="153"/>
                      </a:lnTo>
                      <a:lnTo>
                        <a:pt x="51" y="137"/>
                      </a:lnTo>
                      <a:lnTo>
                        <a:pt x="63" y="123"/>
                      </a:lnTo>
                      <a:lnTo>
                        <a:pt x="74" y="109"/>
                      </a:lnTo>
                      <a:lnTo>
                        <a:pt x="87" y="98"/>
                      </a:lnTo>
                      <a:lnTo>
                        <a:pt x="98" y="87"/>
                      </a:lnTo>
                      <a:lnTo>
                        <a:pt x="111" y="77"/>
                      </a:lnTo>
                      <a:lnTo>
                        <a:pt x="123" y="69"/>
                      </a:lnTo>
                      <a:lnTo>
                        <a:pt x="136" y="62"/>
                      </a:lnTo>
                      <a:lnTo>
                        <a:pt x="148" y="56"/>
                      </a:lnTo>
                      <a:lnTo>
                        <a:pt x="162" y="51"/>
                      </a:lnTo>
                      <a:lnTo>
                        <a:pt x="175" y="47"/>
                      </a:lnTo>
                      <a:lnTo>
                        <a:pt x="189" y="42"/>
                      </a:lnTo>
                      <a:lnTo>
                        <a:pt x="203" y="39"/>
                      </a:lnTo>
                      <a:lnTo>
                        <a:pt x="217" y="36"/>
                      </a:lnTo>
                      <a:lnTo>
                        <a:pt x="232" y="35"/>
                      </a:lnTo>
                      <a:lnTo>
                        <a:pt x="263" y="33"/>
                      </a:lnTo>
                      <a:lnTo>
                        <a:pt x="296" y="33"/>
                      </a:lnTo>
                      <a:lnTo>
                        <a:pt x="330" y="34"/>
                      </a:lnTo>
                      <a:lnTo>
                        <a:pt x="366" y="35"/>
                      </a:lnTo>
                      <a:lnTo>
                        <a:pt x="404" y="37"/>
                      </a:lnTo>
                      <a:lnTo>
                        <a:pt x="442" y="40"/>
                      </a:lnTo>
                      <a:lnTo>
                        <a:pt x="484" y="41"/>
                      </a:lnTo>
                      <a:lnTo>
                        <a:pt x="526" y="42"/>
                      </a:lnTo>
                      <a:lnTo>
                        <a:pt x="526" y="9"/>
                      </a:lnTo>
                      <a:lnTo>
                        <a:pt x="484" y="9"/>
                      </a:lnTo>
                      <a:lnTo>
                        <a:pt x="444" y="7"/>
                      </a:lnTo>
                      <a:lnTo>
                        <a:pt x="405" y="6"/>
                      </a:lnTo>
                      <a:lnTo>
                        <a:pt x="367" y="3"/>
                      </a:lnTo>
                      <a:lnTo>
                        <a:pt x="331" y="1"/>
                      </a:lnTo>
                      <a:lnTo>
                        <a:pt x="296" y="0"/>
                      </a:lnTo>
                      <a:lnTo>
                        <a:pt x="262" y="0"/>
                      </a:lnTo>
                      <a:lnTo>
                        <a:pt x="229" y="2"/>
                      </a:lnTo>
                      <a:lnTo>
                        <a:pt x="213" y="5"/>
                      </a:lnTo>
                      <a:lnTo>
                        <a:pt x="197" y="7"/>
                      </a:lnTo>
                      <a:lnTo>
                        <a:pt x="181" y="10"/>
                      </a:lnTo>
                      <a:lnTo>
                        <a:pt x="165" y="15"/>
                      </a:lnTo>
                      <a:lnTo>
                        <a:pt x="150" y="20"/>
                      </a:lnTo>
                      <a:lnTo>
                        <a:pt x="136" y="26"/>
                      </a:lnTo>
                      <a:lnTo>
                        <a:pt x="121" y="33"/>
                      </a:lnTo>
                      <a:lnTo>
                        <a:pt x="106" y="42"/>
                      </a:lnTo>
                      <a:lnTo>
                        <a:pt x="91" y="51"/>
                      </a:lnTo>
                      <a:lnTo>
                        <a:pt x="78" y="61"/>
                      </a:lnTo>
                      <a:lnTo>
                        <a:pt x="64" y="74"/>
                      </a:lnTo>
                      <a:lnTo>
                        <a:pt x="50" y="87"/>
                      </a:lnTo>
                      <a:lnTo>
                        <a:pt x="38" y="101"/>
                      </a:lnTo>
                      <a:lnTo>
                        <a:pt x="25" y="117"/>
                      </a:lnTo>
                      <a:lnTo>
                        <a:pt x="13" y="135"/>
                      </a:lnTo>
                      <a:lnTo>
                        <a:pt x="0" y="153"/>
                      </a:lnTo>
                      <a:lnTo>
                        <a:pt x="14" y="145"/>
                      </a:lnTo>
                      <a:lnTo>
                        <a:pt x="15" y="178"/>
                      </a:lnTo>
                      <a:lnTo>
                        <a:pt x="24" y="178"/>
                      </a:lnTo>
                      <a:lnTo>
                        <a:pt x="29" y="170"/>
                      </a:lnTo>
                      <a:lnTo>
                        <a:pt x="15" y="17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8" name="Freeform 577"/>
                <p:cNvSpPr>
                  <a:spLocks/>
                </p:cNvSpPr>
                <p:nvPr/>
              </p:nvSpPr>
              <p:spPr bwMode="auto">
                <a:xfrm>
                  <a:off x="4115" y="2111"/>
                  <a:ext cx="83" cy="11"/>
                </a:xfrm>
                <a:custGeom>
                  <a:avLst/>
                  <a:gdLst>
                    <a:gd name="T0" fmla="*/ 32 w 328"/>
                    <a:gd name="T1" fmla="*/ 28 h 45"/>
                    <a:gd name="T2" fmla="*/ 17 w 328"/>
                    <a:gd name="T3" fmla="*/ 45 h 45"/>
                    <a:gd name="T4" fmla="*/ 56 w 328"/>
                    <a:gd name="T5" fmla="*/ 42 h 45"/>
                    <a:gd name="T6" fmla="*/ 94 w 328"/>
                    <a:gd name="T7" fmla="*/ 40 h 45"/>
                    <a:gd name="T8" fmla="*/ 133 w 328"/>
                    <a:gd name="T9" fmla="*/ 39 h 45"/>
                    <a:gd name="T10" fmla="*/ 173 w 328"/>
                    <a:gd name="T11" fmla="*/ 38 h 45"/>
                    <a:gd name="T12" fmla="*/ 211 w 328"/>
                    <a:gd name="T13" fmla="*/ 37 h 45"/>
                    <a:gd name="T14" fmla="*/ 250 w 328"/>
                    <a:gd name="T15" fmla="*/ 36 h 45"/>
                    <a:gd name="T16" fmla="*/ 290 w 328"/>
                    <a:gd name="T17" fmla="*/ 34 h 45"/>
                    <a:gd name="T18" fmla="*/ 328 w 328"/>
                    <a:gd name="T19" fmla="*/ 33 h 45"/>
                    <a:gd name="T20" fmla="*/ 327 w 328"/>
                    <a:gd name="T21" fmla="*/ 0 h 45"/>
                    <a:gd name="T22" fmla="*/ 288 w 328"/>
                    <a:gd name="T23" fmla="*/ 2 h 45"/>
                    <a:gd name="T24" fmla="*/ 250 w 328"/>
                    <a:gd name="T25" fmla="*/ 3 h 45"/>
                    <a:gd name="T26" fmla="*/ 210 w 328"/>
                    <a:gd name="T27" fmla="*/ 4 h 45"/>
                    <a:gd name="T28" fmla="*/ 171 w 328"/>
                    <a:gd name="T29" fmla="*/ 5 h 45"/>
                    <a:gd name="T30" fmla="*/ 132 w 328"/>
                    <a:gd name="T31" fmla="*/ 6 h 45"/>
                    <a:gd name="T32" fmla="*/ 93 w 328"/>
                    <a:gd name="T33" fmla="*/ 8 h 45"/>
                    <a:gd name="T34" fmla="*/ 54 w 328"/>
                    <a:gd name="T35" fmla="*/ 9 h 45"/>
                    <a:gd name="T36" fmla="*/ 15 w 328"/>
                    <a:gd name="T37" fmla="*/ 12 h 45"/>
                    <a:gd name="T38" fmla="*/ 0 w 328"/>
                    <a:gd name="T39" fmla="*/ 28 h 45"/>
                    <a:gd name="T40" fmla="*/ 15 w 328"/>
                    <a:gd name="T41" fmla="*/ 12 h 45"/>
                    <a:gd name="T42" fmla="*/ 0 w 328"/>
                    <a:gd name="T43" fmla="*/ 13 h 45"/>
                    <a:gd name="T44" fmla="*/ 0 w 328"/>
                    <a:gd name="T45" fmla="*/ 28 h 45"/>
                    <a:gd name="T46" fmla="*/ 32 w 328"/>
                    <a:gd name="T47" fmla="*/ 2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8" h="45">
                      <a:moveTo>
                        <a:pt x="32" y="28"/>
                      </a:moveTo>
                      <a:lnTo>
                        <a:pt x="17" y="45"/>
                      </a:lnTo>
                      <a:lnTo>
                        <a:pt x="56" y="42"/>
                      </a:lnTo>
                      <a:lnTo>
                        <a:pt x="94" y="40"/>
                      </a:lnTo>
                      <a:lnTo>
                        <a:pt x="133" y="39"/>
                      </a:lnTo>
                      <a:lnTo>
                        <a:pt x="173" y="38"/>
                      </a:lnTo>
                      <a:lnTo>
                        <a:pt x="211" y="37"/>
                      </a:lnTo>
                      <a:lnTo>
                        <a:pt x="250" y="36"/>
                      </a:lnTo>
                      <a:lnTo>
                        <a:pt x="290" y="34"/>
                      </a:lnTo>
                      <a:lnTo>
                        <a:pt x="328" y="33"/>
                      </a:lnTo>
                      <a:lnTo>
                        <a:pt x="327" y="0"/>
                      </a:lnTo>
                      <a:lnTo>
                        <a:pt x="288" y="2"/>
                      </a:lnTo>
                      <a:lnTo>
                        <a:pt x="250" y="3"/>
                      </a:lnTo>
                      <a:lnTo>
                        <a:pt x="210" y="4"/>
                      </a:lnTo>
                      <a:lnTo>
                        <a:pt x="171" y="5"/>
                      </a:lnTo>
                      <a:lnTo>
                        <a:pt x="132" y="6"/>
                      </a:lnTo>
                      <a:lnTo>
                        <a:pt x="93" y="8"/>
                      </a:lnTo>
                      <a:lnTo>
                        <a:pt x="54" y="9"/>
                      </a:lnTo>
                      <a:lnTo>
                        <a:pt x="15" y="12"/>
                      </a:lnTo>
                      <a:lnTo>
                        <a:pt x="0" y="28"/>
                      </a:lnTo>
                      <a:lnTo>
                        <a:pt x="15" y="12"/>
                      </a:lnTo>
                      <a:lnTo>
                        <a:pt x="0" y="13"/>
                      </a:lnTo>
                      <a:lnTo>
                        <a:pt x="0" y="28"/>
                      </a:lnTo>
                      <a:lnTo>
                        <a:pt x="32" y="2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9" name="Freeform 578"/>
                <p:cNvSpPr>
                  <a:spLocks/>
                </p:cNvSpPr>
                <p:nvPr/>
              </p:nvSpPr>
              <p:spPr bwMode="auto">
                <a:xfrm>
                  <a:off x="4115" y="2118"/>
                  <a:ext cx="8" cy="13"/>
                </a:xfrm>
                <a:custGeom>
                  <a:avLst/>
                  <a:gdLst>
                    <a:gd name="T0" fmla="*/ 16 w 32"/>
                    <a:gd name="T1" fmla="*/ 52 h 52"/>
                    <a:gd name="T2" fmla="*/ 32 w 32"/>
                    <a:gd name="T3" fmla="*/ 36 h 52"/>
                    <a:gd name="T4" fmla="*/ 32 w 32"/>
                    <a:gd name="T5" fmla="*/ 30 h 52"/>
                    <a:gd name="T6" fmla="*/ 32 w 32"/>
                    <a:gd name="T7" fmla="*/ 26 h 52"/>
                    <a:gd name="T8" fmla="*/ 32 w 32"/>
                    <a:gd name="T9" fmla="*/ 21 h 52"/>
                    <a:gd name="T10" fmla="*/ 32 w 32"/>
                    <a:gd name="T11" fmla="*/ 17 h 52"/>
                    <a:gd name="T12" fmla="*/ 32 w 32"/>
                    <a:gd name="T13" fmla="*/ 12 h 52"/>
                    <a:gd name="T14" fmla="*/ 32 w 32"/>
                    <a:gd name="T15" fmla="*/ 9 h 52"/>
                    <a:gd name="T16" fmla="*/ 32 w 32"/>
                    <a:gd name="T17" fmla="*/ 4 h 52"/>
                    <a:gd name="T18" fmla="*/ 32 w 32"/>
                    <a:gd name="T19" fmla="*/ 0 h 52"/>
                    <a:gd name="T20" fmla="*/ 0 w 32"/>
                    <a:gd name="T21" fmla="*/ 0 h 52"/>
                    <a:gd name="T22" fmla="*/ 0 w 32"/>
                    <a:gd name="T23" fmla="*/ 4 h 52"/>
                    <a:gd name="T24" fmla="*/ 0 w 32"/>
                    <a:gd name="T25" fmla="*/ 9 h 52"/>
                    <a:gd name="T26" fmla="*/ 0 w 32"/>
                    <a:gd name="T27" fmla="*/ 12 h 52"/>
                    <a:gd name="T28" fmla="*/ 0 w 32"/>
                    <a:gd name="T29" fmla="*/ 17 h 52"/>
                    <a:gd name="T30" fmla="*/ 0 w 32"/>
                    <a:gd name="T31" fmla="*/ 21 h 52"/>
                    <a:gd name="T32" fmla="*/ 0 w 32"/>
                    <a:gd name="T33" fmla="*/ 26 h 52"/>
                    <a:gd name="T34" fmla="*/ 0 w 32"/>
                    <a:gd name="T35" fmla="*/ 30 h 52"/>
                    <a:gd name="T36" fmla="*/ 0 w 32"/>
                    <a:gd name="T37" fmla="*/ 36 h 52"/>
                    <a:gd name="T38" fmla="*/ 16 w 32"/>
                    <a:gd name="T39" fmla="*/ 19 h 52"/>
                    <a:gd name="T40" fmla="*/ 16 w 32"/>
                    <a:gd name="T41" fmla="*/ 52 h 52"/>
                    <a:gd name="T42" fmla="*/ 32 w 32"/>
                    <a:gd name="T43" fmla="*/ 52 h 52"/>
                    <a:gd name="T44" fmla="*/ 32 w 32"/>
                    <a:gd name="T45" fmla="*/ 36 h 52"/>
                    <a:gd name="T46" fmla="*/ 16 w 32"/>
                    <a:gd name="T4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2">
                      <a:moveTo>
                        <a:pt x="16" y="52"/>
                      </a:moveTo>
                      <a:lnTo>
                        <a:pt x="32" y="36"/>
                      </a:lnTo>
                      <a:lnTo>
                        <a:pt x="32" y="30"/>
                      </a:lnTo>
                      <a:lnTo>
                        <a:pt x="32" y="26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2"/>
                      </a:lnTo>
                      <a:lnTo>
                        <a:pt x="32" y="9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6" y="19"/>
                      </a:lnTo>
                      <a:lnTo>
                        <a:pt x="16" y="52"/>
                      </a:lnTo>
                      <a:lnTo>
                        <a:pt x="32" y="52"/>
                      </a:lnTo>
                      <a:lnTo>
                        <a:pt x="32" y="36"/>
                      </a:lnTo>
                      <a:lnTo>
                        <a:pt x="16" y="5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0" name="Freeform 579"/>
                <p:cNvSpPr>
                  <a:spLocks/>
                </p:cNvSpPr>
                <p:nvPr/>
              </p:nvSpPr>
              <p:spPr bwMode="auto">
                <a:xfrm>
                  <a:off x="4102" y="2123"/>
                  <a:ext cx="17" cy="8"/>
                </a:xfrm>
                <a:custGeom>
                  <a:avLst/>
                  <a:gdLst>
                    <a:gd name="T0" fmla="*/ 33 w 72"/>
                    <a:gd name="T1" fmla="*/ 17 h 33"/>
                    <a:gd name="T2" fmla="*/ 17 w 72"/>
                    <a:gd name="T3" fmla="*/ 33 h 33"/>
                    <a:gd name="T4" fmla="*/ 23 w 72"/>
                    <a:gd name="T5" fmla="*/ 33 h 33"/>
                    <a:gd name="T6" fmla="*/ 30 w 72"/>
                    <a:gd name="T7" fmla="*/ 33 h 33"/>
                    <a:gd name="T8" fmla="*/ 37 w 72"/>
                    <a:gd name="T9" fmla="*/ 33 h 33"/>
                    <a:gd name="T10" fmla="*/ 43 w 72"/>
                    <a:gd name="T11" fmla="*/ 33 h 33"/>
                    <a:gd name="T12" fmla="*/ 50 w 72"/>
                    <a:gd name="T13" fmla="*/ 33 h 33"/>
                    <a:gd name="T14" fmla="*/ 57 w 72"/>
                    <a:gd name="T15" fmla="*/ 33 h 33"/>
                    <a:gd name="T16" fmla="*/ 65 w 72"/>
                    <a:gd name="T17" fmla="*/ 33 h 33"/>
                    <a:gd name="T18" fmla="*/ 72 w 72"/>
                    <a:gd name="T19" fmla="*/ 33 h 33"/>
                    <a:gd name="T20" fmla="*/ 72 w 72"/>
                    <a:gd name="T21" fmla="*/ 0 h 33"/>
                    <a:gd name="T22" fmla="*/ 65 w 72"/>
                    <a:gd name="T23" fmla="*/ 0 h 33"/>
                    <a:gd name="T24" fmla="*/ 57 w 72"/>
                    <a:gd name="T25" fmla="*/ 0 h 33"/>
                    <a:gd name="T26" fmla="*/ 50 w 72"/>
                    <a:gd name="T27" fmla="*/ 0 h 33"/>
                    <a:gd name="T28" fmla="*/ 43 w 72"/>
                    <a:gd name="T29" fmla="*/ 0 h 33"/>
                    <a:gd name="T30" fmla="*/ 37 w 72"/>
                    <a:gd name="T31" fmla="*/ 0 h 33"/>
                    <a:gd name="T32" fmla="*/ 30 w 72"/>
                    <a:gd name="T33" fmla="*/ 0 h 33"/>
                    <a:gd name="T34" fmla="*/ 23 w 72"/>
                    <a:gd name="T35" fmla="*/ 0 h 33"/>
                    <a:gd name="T36" fmla="*/ 17 w 72"/>
                    <a:gd name="T37" fmla="*/ 0 h 33"/>
                    <a:gd name="T38" fmla="*/ 0 w 72"/>
                    <a:gd name="T39" fmla="*/ 17 h 33"/>
                    <a:gd name="T40" fmla="*/ 17 w 72"/>
                    <a:gd name="T41" fmla="*/ 0 h 33"/>
                    <a:gd name="T42" fmla="*/ 0 w 72"/>
                    <a:gd name="T43" fmla="*/ 0 h 33"/>
                    <a:gd name="T44" fmla="*/ 0 w 72"/>
                    <a:gd name="T45" fmla="*/ 17 h 33"/>
                    <a:gd name="T46" fmla="*/ 33 w 72"/>
                    <a:gd name="T47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33">
                      <a:moveTo>
                        <a:pt x="33" y="17"/>
                      </a:moveTo>
                      <a:lnTo>
                        <a:pt x="17" y="33"/>
                      </a:lnTo>
                      <a:lnTo>
                        <a:pt x="23" y="33"/>
                      </a:lnTo>
                      <a:lnTo>
                        <a:pt x="30" y="33"/>
                      </a:lnTo>
                      <a:lnTo>
                        <a:pt x="37" y="33"/>
                      </a:lnTo>
                      <a:lnTo>
                        <a:pt x="43" y="33"/>
                      </a:lnTo>
                      <a:lnTo>
                        <a:pt x="50" y="33"/>
                      </a:lnTo>
                      <a:lnTo>
                        <a:pt x="57" y="33"/>
                      </a:lnTo>
                      <a:lnTo>
                        <a:pt x="65" y="33"/>
                      </a:lnTo>
                      <a:lnTo>
                        <a:pt x="72" y="33"/>
                      </a:lnTo>
                      <a:lnTo>
                        <a:pt x="72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1" name="Freeform 580"/>
                <p:cNvSpPr>
                  <a:spLocks/>
                </p:cNvSpPr>
                <p:nvPr/>
              </p:nvSpPr>
              <p:spPr bwMode="auto">
                <a:xfrm>
                  <a:off x="4102" y="2127"/>
                  <a:ext cx="8" cy="13"/>
                </a:xfrm>
                <a:custGeom>
                  <a:avLst/>
                  <a:gdLst>
                    <a:gd name="T0" fmla="*/ 21 w 33"/>
                    <a:gd name="T1" fmla="*/ 53 h 53"/>
                    <a:gd name="T2" fmla="*/ 33 w 33"/>
                    <a:gd name="T3" fmla="*/ 37 h 53"/>
                    <a:gd name="T4" fmla="*/ 33 w 33"/>
                    <a:gd name="T5" fmla="*/ 33 h 53"/>
                    <a:gd name="T6" fmla="*/ 33 w 33"/>
                    <a:gd name="T7" fmla="*/ 27 h 53"/>
                    <a:gd name="T8" fmla="*/ 33 w 33"/>
                    <a:gd name="T9" fmla="*/ 23 h 53"/>
                    <a:gd name="T10" fmla="*/ 33 w 33"/>
                    <a:gd name="T11" fmla="*/ 18 h 53"/>
                    <a:gd name="T12" fmla="*/ 33 w 33"/>
                    <a:gd name="T13" fmla="*/ 12 h 53"/>
                    <a:gd name="T14" fmla="*/ 33 w 33"/>
                    <a:gd name="T15" fmla="*/ 8 h 53"/>
                    <a:gd name="T16" fmla="*/ 33 w 33"/>
                    <a:gd name="T17" fmla="*/ 3 h 53"/>
                    <a:gd name="T18" fmla="*/ 33 w 33"/>
                    <a:gd name="T19" fmla="*/ 0 h 53"/>
                    <a:gd name="T20" fmla="*/ 0 w 33"/>
                    <a:gd name="T21" fmla="*/ 0 h 53"/>
                    <a:gd name="T22" fmla="*/ 0 w 33"/>
                    <a:gd name="T23" fmla="*/ 3 h 53"/>
                    <a:gd name="T24" fmla="*/ 0 w 33"/>
                    <a:gd name="T25" fmla="*/ 8 h 53"/>
                    <a:gd name="T26" fmla="*/ 0 w 33"/>
                    <a:gd name="T27" fmla="*/ 12 h 53"/>
                    <a:gd name="T28" fmla="*/ 0 w 33"/>
                    <a:gd name="T29" fmla="*/ 18 h 53"/>
                    <a:gd name="T30" fmla="*/ 0 w 33"/>
                    <a:gd name="T31" fmla="*/ 23 h 53"/>
                    <a:gd name="T32" fmla="*/ 0 w 33"/>
                    <a:gd name="T33" fmla="*/ 27 h 53"/>
                    <a:gd name="T34" fmla="*/ 0 w 33"/>
                    <a:gd name="T35" fmla="*/ 33 h 53"/>
                    <a:gd name="T36" fmla="*/ 0 w 33"/>
                    <a:gd name="T37" fmla="*/ 37 h 53"/>
                    <a:gd name="T38" fmla="*/ 13 w 33"/>
                    <a:gd name="T39" fmla="*/ 22 h 53"/>
                    <a:gd name="T40" fmla="*/ 21 w 33"/>
                    <a:gd name="T41" fmla="*/ 53 h 53"/>
                    <a:gd name="T42" fmla="*/ 33 w 33"/>
                    <a:gd name="T43" fmla="*/ 51 h 53"/>
                    <a:gd name="T44" fmla="*/ 33 w 33"/>
                    <a:gd name="T45" fmla="*/ 37 h 53"/>
                    <a:gd name="T46" fmla="*/ 21 w 33"/>
                    <a:gd name="T47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3">
                      <a:moveTo>
                        <a:pt x="21" y="53"/>
                      </a:move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3" y="18"/>
                      </a:lnTo>
                      <a:lnTo>
                        <a:pt x="33" y="12"/>
                      </a:lnTo>
                      <a:lnTo>
                        <a:pt x="33" y="8"/>
                      </a:lnTo>
                      <a:lnTo>
                        <a:pt x="33" y="3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13" y="22"/>
                      </a:lnTo>
                      <a:lnTo>
                        <a:pt x="21" y="53"/>
                      </a:lnTo>
                      <a:lnTo>
                        <a:pt x="33" y="51"/>
                      </a:lnTo>
                      <a:lnTo>
                        <a:pt x="33" y="37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2" name="Freeform 581"/>
                <p:cNvSpPr>
                  <a:spLocks/>
                </p:cNvSpPr>
                <p:nvPr/>
              </p:nvSpPr>
              <p:spPr bwMode="auto">
                <a:xfrm>
                  <a:off x="4015" y="2132"/>
                  <a:ext cx="92" cy="36"/>
                </a:xfrm>
                <a:custGeom>
                  <a:avLst/>
                  <a:gdLst>
                    <a:gd name="T0" fmla="*/ 33 w 368"/>
                    <a:gd name="T1" fmla="*/ 126 h 140"/>
                    <a:gd name="T2" fmla="*/ 24 w 368"/>
                    <a:gd name="T3" fmla="*/ 140 h 140"/>
                    <a:gd name="T4" fmla="*/ 54 w 368"/>
                    <a:gd name="T5" fmla="*/ 124 h 140"/>
                    <a:gd name="T6" fmla="*/ 80 w 368"/>
                    <a:gd name="T7" fmla="*/ 112 h 140"/>
                    <a:gd name="T8" fmla="*/ 106 w 368"/>
                    <a:gd name="T9" fmla="*/ 102 h 140"/>
                    <a:gd name="T10" fmla="*/ 135 w 368"/>
                    <a:gd name="T11" fmla="*/ 93 h 140"/>
                    <a:gd name="T12" fmla="*/ 171 w 368"/>
                    <a:gd name="T13" fmla="*/ 81 h 140"/>
                    <a:gd name="T14" fmla="*/ 219 w 368"/>
                    <a:gd name="T15" fmla="*/ 69 h 140"/>
                    <a:gd name="T16" fmla="*/ 284 w 368"/>
                    <a:gd name="T17" fmla="*/ 53 h 140"/>
                    <a:gd name="T18" fmla="*/ 368 w 368"/>
                    <a:gd name="T19" fmla="*/ 31 h 140"/>
                    <a:gd name="T20" fmla="*/ 360 w 368"/>
                    <a:gd name="T21" fmla="*/ 0 h 140"/>
                    <a:gd name="T22" fmla="*/ 276 w 368"/>
                    <a:gd name="T23" fmla="*/ 21 h 140"/>
                    <a:gd name="T24" fmla="*/ 211 w 368"/>
                    <a:gd name="T25" fmla="*/ 37 h 140"/>
                    <a:gd name="T26" fmla="*/ 162 w 368"/>
                    <a:gd name="T27" fmla="*/ 51 h 140"/>
                    <a:gd name="T28" fmla="*/ 125 w 368"/>
                    <a:gd name="T29" fmla="*/ 61 h 140"/>
                    <a:gd name="T30" fmla="*/ 95 w 368"/>
                    <a:gd name="T31" fmla="*/ 71 h 140"/>
                    <a:gd name="T32" fmla="*/ 68 w 368"/>
                    <a:gd name="T33" fmla="*/ 82 h 140"/>
                    <a:gd name="T34" fmla="*/ 41 w 368"/>
                    <a:gd name="T35" fmla="*/ 95 h 140"/>
                    <a:gd name="T36" fmla="*/ 9 w 368"/>
                    <a:gd name="T37" fmla="*/ 111 h 140"/>
                    <a:gd name="T38" fmla="*/ 0 w 368"/>
                    <a:gd name="T39" fmla="*/ 126 h 140"/>
                    <a:gd name="T40" fmla="*/ 9 w 368"/>
                    <a:gd name="T41" fmla="*/ 111 h 140"/>
                    <a:gd name="T42" fmla="*/ 0 w 368"/>
                    <a:gd name="T43" fmla="*/ 115 h 140"/>
                    <a:gd name="T44" fmla="*/ 0 w 368"/>
                    <a:gd name="T45" fmla="*/ 126 h 140"/>
                    <a:gd name="T46" fmla="*/ 33 w 368"/>
                    <a:gd name="T47" fmla="*/ 126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68" h="140">
                      <a:moveTo>
                        <a:pt x="33" y="126"/>
                      </a:moveTo>
                      <a:lnTo>
                        <a:pt x="24" y="140"/>
                      </a:lnTo>
                      <a:lnTo>
                        <a:pt x="54" y="124"/>
                      </a:lnTo>
                      <a:lnTo>
                        <a:pt x="80" y="112"/>
                      </a:lnTo>
                      <a:lnTo>
                        <a:pt x="106" y="102"/>
                      </a:lnTo>
                      <a:lnTo>
                        <a:pt x="135" y="93"/>
                      </a:lnTo>
                      <a:lnTo>
                        <a:pt x="171" y="81"/>
                      </a:lnTo>
                      <a:lnTo>
                        <a:pt x="219" y="69"/>
                      </a:lnTo>
                      <a:lnTo>
                        <a:pt x="284" y="53"/>
                      </a:lnTo>
                      <a:lnTo>
                        <a:pt x="368" y="31"/>
                      </a:lnTo>
                      <a:lnTo>
                        <a:pt x="360" y="0"/>
                      </a:lnTo>
                      <a:lnTo>
                        <a:pt x="276" y="21"/>
                      </a:lnTo>
                      <a:lnTo>
                        <a:pt x="211" y="37"/>
                      </a:lnTo>
                      <a:lnTo>
                        <a:pt x="162" y="51"/>
                      </a:lnTo>
                      <a:lnTo>
                        <a:pt x="125" y="61"/>
                      </a:lnTo>
                      <a:lnTo>
                        <a:pt x="95" y="71"/>
                      </a:lnTo>
                      <a:lnTo>
                        <a:pt x="68" y="82"/>
                      </a:lnTo>
                      <a:lnTo>
                        <a:pt x="41" y="95"/>
                      </a:lnTo>
                      <a:lnTo>
                        <a:pt x="9" y="111"/>
                      </a:lnTo>
                      <a:lnTo>
                        <a:pt x="0" y="126"/>
                      </a:lnTo>
                      <a:lnTo>
                        <a:pt x="9" y="111"/>
                      </a:lnTo>
                      <a:lnTo>
                        <a:pt x="0" y="115"/>
                      </a:lnTo>
                      <a:lnTo>
                        <a:pt x="0" y="126"/>
                      </a:lnTo>
                      <a:lnTo>
                        <a:pt x="33" y="12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3" name="Freeform 582"/>
                <p:cNvSpPr>
                  <a:spLocks/>
                </p:cNvSpPr>
                <p:nvPr/>
              </p:nvSpPr>
              <p:spPr bwMode="auto">
                <a:xfrm>
                  <a:off x="4015" y="2164"/>
                  <a:ext cx="8" cy="13"/>
                </a:xfrm>
                <a:custGeom>
                  <a:avLst/>
                  <a:gdLst>
                    <a:gd name="T0" fmla="*/ 16 w 33"/>
                    <a:gd name="T1" fmla="*/ 51 h 53"/>
                    <a:gd name="T2" fmla="*/ 33 w 33"/>
                    <a:gd name="T3" fmla="*/ 35 h 53"/>
                    <a:gd name="T4" fmla="*/ 33 w 33"/>
                    <a:gd name="T5" fmla="*/ 30 h 53"/>
                    <a:gd name="T6" fmla="*/ 33 w 33"/>
                    <a:gd name="T7" fmla="*/ 25 h 53"/>
                    <a:gd name="T8" fmla="*/ 33 w 33"/>
                    <a:gd name="T9" fmla="*/ 20 h 53"/>
                    <a:gd name="T10" fmla="*/ 33 w 33"/>
                    <a:gd name="T11" fmla="*/ 16 h 53"/>
                    <a:gd name="T12" fmla="*/ 33 w 33"/>
                    <a:gd name="T13" fmla="*/ 12 h 53"/>
                    <a:gd name="T14" fmla="*/ 33 w 33"/>
                    <a:gd name="T15" fmla="*/ 8 h 53"/>
                    <a:gd name="T16" fmla="*/ 33 w 33"/>
                    <a:gd name="T17" fmla="*/ 3 h 53"/>
                    <a:gd name="T18" fmla="*/ 33 w 33"/>
                    <a:gd name="T19" fmla="*/ 0 h 53"/>
                    <a:gd name="T20" fmla="*/ 0 w 33"/>
                    <a:gd name="T21" fmla="*/ 0 h 53"/>
                    <a:gd name="T22" fmla="*/ 0 w 33"/>
                    <a:gd name="T23" fmla="*/ 3 h 53"/>
                    <a:gd name="T24" fmla="*/ 0 w 33"/>
                    <a:gd name="T25" fmla="*/ 8 h 53"/>
                    <a:gd name="T26" fmla="*/ 0 w 33"/>
                    <a:gd name="T27" fmla="*/ 12 h 53"/>
                    <a:gd name="T28" fmla="*/ 0 w 33"/>
                    <a:gd name="T29" fmla="*/ 16 h 53"/>
                    <a:gd name="T30" fmla="*/ 0 w 33"/>
                    <a:gd name="T31" fmla="*/ 20 h 53"/>
                    <a:gd name="T32" fmla="*/ 0 w 33"/>
                    <a:gd name="T33" fmla="*/ 25 h 53"/>
                    <a:gd name="T34" fmla="*/ 0 w 33"/>
                    <a:gd name="T35" fmla="*/ 30 h 53"/>
                    <a:gd name="T36" fmla="*/ 0 w 33"/>
                    <a:gd name="T37" fmla="*/ 35 h 53"/>
                    <a:gd name="T38" fmla="*/ 18 w 33"/>
                    <a:gd name="T39" fmla="*/ 19 h 53"/>
                    <a:gd name="T40" fmla="*/ 16 w 33"/>
                    <a:gd name="T41" fmla="*/ 51 h 53"/>
                    <a:gd name="T42" fmla="*/ 33 w 33"/>
                    <a:gd name="T43" fmla="*/ 53 h 53"/>
                    <a:gd name="T44" fmla="*/ 33 w 33"/>
                    <a:gd name="T45" fmla="*/ 35 h 53"/>
                    <a:gd name="T46" fmla="*/ 16 w 33"/>
                    <a:gd name="T47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3">
                      <a:moveTo>
                        <a:pt x="16" y="51"/>
                      </a:moveTo>
                      <a:lnTo>
                        <a:pt x="33" y="35"/>
                      </a:lnTo>
                      <a:lnTo>
                        <a:pt x="33" y="30"/>
                      </a:lnTo>
                      <a:lnTo>
                        <a:pt x="33" y="25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3" y="8"/>
                      </a:lnTo>
                      <a:lnTo>
                        <a:pt x="33" y="3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8" y="19"/>
                      </a:lnTo>
                      <a:lnTo>
                        <a:pt x="16" y="51"/>
                      </a:lnTo>
                      <a:lnTo>
                        <a:pt x="33" y="53"/>
                      </a:lnTo>
                      <a:lnTo>
                        <a:pt x="33" y="35"/>
                      </a:lnTo>
                      <a:lnTo>
                        <a:pt x="16" y="5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4" name="Freeform 583"/>
                <p:cNvSpPr>
                  <a:spLocks/>
                </p:cNvSpPr>
                <p:nvPr/>
              </p:nvSpPr>
              <p:spPr bwMode="auto">
                <a:xfrm>
                  <a:off x="3969" y="2168"/>
                  <a:ext cx="50" cy="32"/>
                </a:xfrm>
                <a:custGeom>
                  <a:avLst/>
                  <a:gdLst>
                    <a:gd name="T0" fmla="*/ 16 w 201"/>
                    <a:gd name="T1" fmla="*/ 130 h 130"/>
                    <a:gd name="T2" fmla="*/ 32 w 201"/>
                    <a:gd name="T3" fmla="*/ 117 h 130"/>
                    <a:gd name="T4" fmla="*/ 36 w 201"/>
                    <a:gd name="T5" fmla="*/ 99 h 130"/>
                    <a:gd name="T6" fmla="*/ 42 w 201"/>
                    <a:gd name="T7" fmla="*/ 84 h 130"/>
                    <a:gd name="T8" fmla="*/ 48 w 201"/>
                    <a:gd name="T9" fmla="*/ 73 h 130"/>
                    <a:gd name="T10" fmla="*/ 53 w 201"/>
                    <a:gd name="T11" fmla="*/ 63 h 130"/>
                    <a:gd name="T12" fmla="*/ 60 w 201"/>
                    <a:gd name="T13" fmla="*/ 55 h 130"/>
                    <a:gd name="T14" fmla="*/ 68 w 201"/>
                    <a:gd name="T15" fmla="*/ 48 h 130"/>
                    <a:gd name="T16" fmla="*/ 76 w 201"/>
                    <a:gd name="T17" fmla="*/ 44 h 130"/>
                    <a:gd name="T18" fmla="*/ 85 w 201"/>
                    <a:gd name="T19" fmla="*/ 40 h 130"/>
                    <a:gd name="T20" fmla="*/ 95 w 201"/>
                    <a:gd name="T21" fmla="*/ 37 h 130"/>
                    <a:gd name="T22" fmla="*/ 107 w 201"/>
                    <a:gd name="T23" fmla="*/ 34 h 130"/>
                    <a:gd name="T24" fmla="*/ 119 w 201"/>
                    <a:gd name="T25" fmla="*/ 33 h 130"/>
                    <a:gd name="T26" fmla="*/ 132 w 201"/>
                    <a:gd name="T27" fmla="*/ 33 h 130"/>
                    <a:gd name="T28" fmla="*/ 163 w 201"/>
                    <a:gd name="T29" fmla="*/ 34 h 130"/>
                    <a:gd name="T30" fmla="*/ 199 w 201"/>
                    <a:gd name="T31" fmla="*/ 37 h 130"/>
                    <a:gd name="T32" fmla="*/ 201 w 201"/>
                    <a:gd name="T33" fmla="*/ 5 h 130"/>
                    <a:gd name="T34" fmla="*/ 166 w 201"/>
                    <a:gd name="T35" fmla="*/ 2 h 130"/>
                    <a:gd name="T36" fmla="*/ 133 w 201"/>
                    <a:gd name="T37" fmla="*/ 0 h 130"/>
                    <a:gd name="T38" fmla="*/ 117 w 201"/>
                    <a:gd name="T39" fmla="*/ 2 h 130"/>
                    <a:gd name="T40" fmla="*/ 102 w 201"/>
                    <a:gd name="T41" fmla="*/ 3 h 130"/>
                    <a:gd name="T42" fmla="*/ 87 w 201"/>
                    <a:gd name="T43" fmla="*/ 5 h 130"/>
                    <a:gd name="T44" fmla="*/ 74 w 201"/>
                    <a:gd name="T45" fmla="*/ 9 h 130"/>
                    <a:gd name="T46" fmla="*/ 60 w 201"/>
                    <a:gd name="T47" fmla="*/ 15 h 130"/>
                    <a:gd name="T48" fmla="*/ 49 w 201"/>
                    <a:gd name="T49" fmla="*/ 22 h 130"/>
                    <a:gd name="T50" fmla="*/ 37 w 201"/>
                    <a:gd name="T51" fmla="*/ 32 h 130"/>
                    <a:gd name="T52" fmla="*/ 27 w 201"/>
                    <a:gd name="T53" fmla="*/ 44 h 130"/>
                    <a:gd name="T54" fmla="*/ 18 w 201"/>
                    <a:gd name="T55" fmla="*/ 57 h 130"/>
                    <a:gd name="T56" fmla="*/ 11 w 201"/>
                    <a:gd name="T57" fmla="*/ 73 h 130"/>
                    <a:gd name="T58" fmla="*/ 6 w 201"/>
                    <a:gd name="T59" fmla="*/ 90 h 130"/>
                    <a:gd name="T60" fmla="*/ 0 w 201"/>
                    <a:gd name="T61" fmla="*/ 111 h 130"/>
                    <a:gd name="T62" fmla="*/ 16 w 201"/>
                    <a:gd name="T63" fmla="*/ 98 h 130"/>
                    <a:gd name="T64" fmla="*/ 16 w 201"/>
                    <a:gd name="T65" fmla="*/ 130 h 130"/>
                    <a:gd name="T66" fmla="*/ 29 w 201"/>
                    <a:gd name="T67" fmla="*/ 130 h 130"/>
                    <a:gd name="T68" fmla="*/ 32 w 201"/>
                    <a:gd name="T69" fmla="*/ 117 h 130"/>
                    <a:gd name="T70" fmla="*/ 16 w 201"/>
                    <a:gd name="T71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1" h="130">
                      <a:moveTo>
                        <a:pt x="16" y="130"/>
                      </a:moveTo>
                      <a:lnTo>
                        <a:pt x="32" y="117"/>
                      </a:lnTo>
                      <a:lnTo>
                        <a:pt x="36" y="99"/>
                      </a:lnTo>
                      <a:lnTo>
                        <a:pt x="42" y="84"/>
                      </a:lnTo>
                      <a:lnTo>
                        <a:pt x="48" y="73"/>
                      </a:lnTo>
                      <a:lnTo>
                        <a:pt x="53" y="63"/>
                      </a:lnTo>
                      <a:lnTo>
                        <a:pt x="60" y="55"/>
                      </a:lnTo>
                      <a:lnTo>
                        <a:pt x="68" y="48"/>
                      </a:lnTo>
                      <a:lnTo>
                        <a:pt x="76" y="44"/>
                      </a:lnTo>
                      <a:lnTo>
                        <a:pt x="85" y="40"/>
                      </a:lnTo>
                      <a:lnTo>
                        <a:pt x="95" y="37"/>
                      </a:lnTo>
                      <a:lnTo>
                        <a:pt x="107" y="34"/>
                      </a:lnTo>
                      <a:lnTo>
                        <a:pt x="119" y="33"/>
                      </a:lnTo>
                      <a:lnTo>
                        <a:pt x="132" y="33"/>
                      </a:lnTo>
                      <a:lnTo>
                        <a:pt x="163" y="34"/>
                      </a:lnTo>
                      <a:lnTo>
                        <a:pt x="199" y="37"/>
                      </a:lnTo>
                      <a:lnTo>
                        <a:pt x="201" y="5"/>
                      </a:lnTo>
                      <a:lnTo>
                        <a:pt x="166" y="2"/>
                      </a:lnTo>
                      <a:lnTo>
                        <a:pt x="133" y="0"/>
                      </a:lnTo>
                      <a:lnTo>
                        <a:pt x="117" y="2"/>
                      </a:lnTo>
                      <a:lnTo>
                        <a:pt x="102" y="3"/>
                      </a:lnTo>
                      <a:lnTo>
                        <a:pt x="87" y="5"/>
                      </a:lnTo>
                      <a:lnTo>
                        <a:pt x="74" y="9"/>
                      </a:lnTo>
                      <a:lnTo>
                        <a:pt x="60" y="15"/>
                      </a:lnTo>
                      <a:lnTo>
                        <a:pt x="49" y="22"/>
                      </a:lnTo>
                      <a:lnTo>
                        <a:pt x="37" y="32"/>
                      </a:lnTo>
                      <a:lnTo>
                        <a:pt x="27" y="44"/>
                      </a:lnTo>
                      <a:lnTo>
                        <a:pt x="18" y="57"/>
                      </a:lnTo>
                      <a:lnTo>
                        <a:pt x="11" y="73"/>
                      </a:lnTo>
                      <a:lnTo>
                        <a:pt x="6" y="90"/>
                      </a:lnTo>
                      <a:lnTo>
                        <a:pt x="0" y="111"/>
                      </a:lnTo>
                      <a:lnTo>
                        <a:pt x="16" y="98"/>
                      </a:lnTo>
                      <a:lnTo>
                        <a:pt x="16" y="130"/>
                      </a:lnTo>
                      <a:lnTo>
                        <a:pt x="29" y="130"/>
                      </a:lnTo>
                      <a:lnTo>
                        <a:pt x="32" y="117"/>
                      </a:lnTo>
                      <a:lnTo>
                        <a:pt x="16" y="13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5" name="Freeform 584"/>
                <p:cNvSpPr>
                  <a:spLocks/>
                </p:cNvSpPr>
                <p:nvPr/>
              </p:nvSpPr>
              <p:spPr bwMode="auto">
                <a:xfrm>
                  <a:off x="3960" y="2192"/>
                  <a:ext cx="13" cy="8"/>
                </a:xfrm>
                <a:custGeom>
                  <a:avLst/>
                  <a:gdLst>
                    <a:gd name="T0" fmla="*/ 31 w 51"/>
                    <a:gd name="T1" fmla="*/ 16 h 32"/>
                    <a:gd name="T2" fmla="*/ 16 w 51"/>
                    <a:gd name="T3" fmla="*/ 32 h 32"/>
                    <a:gd name="T4" fmla="*/ 20 w 51"/>
                    <a:gd name="T5" fmla="*/ 32 h 32"/>
                    <a:gd name="T6" fmla="*/ 24 w 51"/>
                    <a:gd name="T7" fmla="*/ 32 h 32"/>
                    <a:gd name="T8" fmla="*/ 28 w 51"/>
                    <a:gd name="T9" fmla="*/ 32 h 32"/>
                    <a:gd name="T10" fmla="*/ 33 w 51"/>
                    <a:gd name="T11" fmla="*/ 32 h 32"/>
                    <a:gd name="T12" fmla="*/ 37 w 51"/>
                    <a:gd name="T13" fmla="*/ 32 h 32"/>
                    <a:gd name="T14" fmla="*/ 42 w 51"/>
                    <a:gd name="T15" fmla="*/ 32 h 32"/>
                    <a:gd name="T16" fmla="*/ 46 w 51"/>
                    <a:gd name="T17" fmla="*/ 32 h 32"/>
                    <a:gd name="T18" fmla="*/ 51 w 51"/>
                    <a:gd name="T19" fmla="*/ 32 h 32"/>
                    <a:gd name="T20" fmla="*/ 51 w 51"/>
                    <a:gd name="T21" fmla="*/ 0 h 32"/>
                    <a:gd name="T22" fmla="*/ 46 w 51"/>
                    <a:gd name="T23" fmla="*/ 0 h 32"/>
                    <a:gd name="T24" fmla="*/ 42 w 51"/>
                    <a:gd name="T25" fmla="*/ 0 h 32"/>
                    <a:gd name="T26" fmla="*/ 37 w 51"/>
                    <a:gd name="T27" fmla="*/ 0 h 32"/>
                    <a:gd name="T28" fmla="*/ 33 w 51"/>
                    <a:gd name="T29" fmla="*/ 0 h 32"/>
                    <a:gd name="T30" fmla="*/ 28 w 51"/>
                    <a:gd name="T31" fmla="*/ 0 h 32"/>
                    <a:gd name="T32" fmla="*/ 24 w 51"/>
                    <a:gd name="T33" fmla="*/ 0 h 32"/>
                    <a:gd name="T34" fmla="*/ 20 w 51"/>
                    <a:gd name="T35" fmla="*/ 0 h 32"/>
                    <a:gd name="T36" fmla="*/ 16 w 51"/>
                    <a:gd name="T37" fmla="*/ 0 h 32"/>
                    <a:gd name="T38" fmla="*/ 0 w 51"/>
                    <a:gd name="T39" fmla="*/ 16 h 32"/>
                    <a:gd name="T40" fmla="*/ 16 w 51"/>
                    <a:gd name="T41" fmla="*/ 0 h 32"/>
                    <a:gd name="T42" fmla="*/ 0 w 51"/>
                    <a:gd name="T43" fmla="*/ 0 h 32"/>
                    <a:gd name="T44" fmla="*/ 0 w 51"/>
                    <a:gd name="T45" fmla="*/ 16 h 32"/>
                    <a:gd name="T46" fmla="*/ 31 w 51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" h="32">
                      <a:moveTo>
                        <a:pt x="31" y="16"/>
                      </a:move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4" y="32"/>
                      </a:lnTo>
                      <a:lnTo>
                        <a:pt x="28" y="32"/>
                      </a:lnTo>
                      <a:lnTo>
                        <a:pt x="33" y="32"/>
                      </a:lnTo>
                      <a:lnTo>
                        <a:pt x="37" y="32"/>
                      </a:lnTo>
                      <a:lnTo>
                        <a:pt x="42" y="32"/>
                      </a:lnTo>
                      <a:lnTo>
                        <a:pt x="46" y="32"/>
                      </a:lnTo>
                      <a:lnTo>
                        <a:pt x="51" y="32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6" name="Freeform 585"/>
                <p:cNvSpPr>
                  <a:spLocks/>
                </p:cNvSpPr>
                <p:nvPr/>
              </p:nvSpPr>
              <p:spPr bwMode="auto">
                <a:xfrm>
                  <a:off x="3960" y="2196"/>
                  <a:ext cx="8" cy="17"/>
                </a:xfrm>
                <a:custGeom>
                  <a:avLst/>
                  <a:gdLst>
                    <a:gd name="T0" fmla="*/ 25 w 31"/>
                    <a:gd name="T1" fmla="*/ 68 h 68"/>
                    <a:gd name="T2" fmla="*/ 31 w 31"/>
                    <a:gd name="T3" fmla="*/ 54 h 68"/>
                    <a:gd name="T4" fmla="*/ 31 w 31"/>
                    <a:gd name="T5" fmla="*/ 48 h 68"/>
                    <a:gd name="T6" fmla="*/ 31 w 31"/>
                    <a:gd name="T7" fmla="*/ 41 h 68"/>
                    <a:gd name="T8" fmla="*/ 31 w 31"/>
                    <a:gd name="T9" fmla="*/ 33 h 68"/>
                    <a:gd name="T10" fmla="*/ 31 w 31"/>
                    <a:gd name="T11" fmla="*/ 26 h 68"/>
                    <a:gd name="T12" fmla="*/ 31 w 31"/>
                    <a:gd name="T13" fmla="*/ 19 h 68"/>
                    <a:gd name="T14" fmla="*/ 31 w 31"/>
                    <a:gd name="T15" fmla="*/ 12 h 68"/>
                    <a:gd name="T16" fmla="*/ 31 w 31"/>
                    <a:gd name="T17" fmla="*/ 6 h 68"/>
                    <a:gd name="T18" fmla="*/ 31 w 31"/>
                    <a:gd name="T19" fmla="*/ 0 h 68"/>
                    <a:gd name="T20" fmla="*/ 0 w 31"/>
                    <a:gd name="T21" fmla="*/ 0 h 68"/>
                    <a:gd name="T22" fmla="*/ 0 w 31"/>
                    <a:gd name="T23" fmla="*/ 6 h 68"/>
                    <a:gd name="T24" fmla="*/ 0 w 31"/>
                    <a:gd name="T25" fmla="*/ 12 h 68"/>
                    <a:gd name="T26" fmla="*/ 0 w 31"/>
                    <a:gd name="T27" fmla="*/ 19 h 68"/>
                    <a:gd name="T28" fmla="*/ 0 w 31"/>
                    <a:gd name="T29" fmla="*/ 26 h 68"/>
                    <a:gd name="T30" fmla="*/ 0 w 31"/>
                    <a:gd name="T31" fmla="*/ 33 h 68"/>
                    <a:gd name="T32" fmla="*/ 0 w 31"/>
                    <a:gd name="T33" fmla="*/ 41 h 68"/>
                    <a:gd name="T34" fmla="*/ 0 w 31"/>
                    <a:gd name="T35" fmla="*/ 48 h 68"/>
                    <a:gd name="T36" fmla="*/ 0 w 31"/>
                    <a:gd name="T37" fmla="*/ 54 h 68"/>
                    <a:gd name="T38" fmla="*/ 6 w 31"/>
                    <a:gd name="T39" fmla="*/ 41 h 68"/>
                    <a:gd name="T40" fmla="*/ 25 w 31"/>
                    <a:gd name="T41" fmla="*/ 68 h 68"/>
                    <a:gd name="T42" fmla="*/ 31 w 31"/>
                    <a:gd name="T43" fmla="*/ 62 h 68"/>
                    <a:gd name="T44" fmla="*/ 31 w 31"/>
                    <a:gd name="T45" fmla="*/ 54 h 68"/>
                    <a:gd name="T46" fmla="*/ 25 w 31"/>
                    <a:gd name="T4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68">
                      <a:moveTo>
                        <a:pt x="25" y="68"/>
                      </a:moveTo>
                      <a:lnTo>
                        <a:pt x="31" y="54"/>
                      </a:lnTo>
                      <a:lnTo>
                        <a:pt x="31" y="48"/>
                      </a:lnTo>
                      <a:lnTo>
                        <a:pt x="31" y="41"/>
                      </a:lnTo>
                      <a:lnTo>
                        <a:pt x="31" y="33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31" y="12"/>
                      </a:lnTo>
                      <a:lnTo>
                        <a:pt x="31" y="6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6" y="41"/>
                      </a:lnTo>
                      <a:lnTo>
                        <a:pt x="25" y="68"/>
                      </a:lnTo>
                      <a:lnTo>
                        <a:pt x="31" y="62"/>
                      </a:lnTo>
                      <a:lnTo>
                        <a:pt x="31" y="54"/>
                      </a:lnTo>
                      <a:lnTo>
                        <a:pt x="25" y="6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7" name="Freeform 586"/>
                <p:cNvSpPr>
                  <a:spLocks/>
                </p:cNvSpPr>
                <p:nvPr/>
              </p:nvSpPr>
              <p:spPr bwMode="auto">
                <a:xfrm>
                  <a:off x="3896" y="2206"/>
                  <a:ext cx="70" cy="67"/>
                </a:xfrm>
                <a:custGeom>
                  <a:avLst/>
                  <a:gdLst>
                    <a:gd name="T0" fmla="*/ 16 w 282"/>
                    <a:gd name="T1" fmla="*/ 268 h 268"/>
                    <a:gd name="T2" fmla="*/ 31 w 282"/>
                    <a:gd name="T3" fmla="*/ 258 h 268"/>
                    <a:gd name="T4" fmla="*/ 39 w 282"/>
                    <a:gd name="T5" fmla="*/ 237 h 268"/>
                    <a:gd name="T6" fmla="*/ 49 w 282"/>
                    <a:gd name="T7" fmla="*/ 218 h 268"/>
                    <a:gd name="T8" fmla="*/ 59 w 282"/>
                    <a:gd name="T9" fmla="*/ 201 h 268"/>
                    <a:gd name="T10" fmla="*/ 72 w 282"/>
                    <a:gd name="T11" fmla="*/ 185 h 268"/>
                    <a:gd name="T12" fmla="*/ 84 w 282"/>
                    <a:gd name="T13" fmla="*/ 170 h 268"/>
                    <a:gd name="T14" fmla="*/ 99 w 282"/>
                    <a:gd name="T15" fmla="*/ 157 h 268"/>
                    <a:gd name="T16" fmla="*/ 114 w 282"/>
                    <a:gd name="T17" fmla="*/ 143 h 268"/>
                    <a:gd name="T18" fmla="*/ 129 w 282"/>
                    <a:gd name="T19" fmla="*/ 130 h 268"/>
                    <a:gd name="T20" fmla="*/ 164 w 282"/>
                    <a:gd name="T21" fmla="*/ 105 h 268"/>
                    <a:gd name="T22" fmla="*/ 201 w 282"/>
                    <a:gd name="T23" fmla="*/ 80 h 268"/>
                    <a:gd name="T24" fmla="*/ 241 w 282"/>
                    <a:gd name="T25" fmla="*/ 55 h 268"/>
                    <a:gd name="T26" fmla="*/ 282 w 282"/>
                    <a:gd name="T27" fmla="*/ 27 h 268"/>
                    <a:gd name="T28" fmla="*/ 263 w 282"/>
                    <a:gd name="T29" fmla="*/ 0 h 268"/>
                    <a:gd name="T30" fmla="*/ 223 w 282"/>
                    <a:gd name="T31" fmla="*/ 28 h 268"/>
                    <a:gd name="T32" fmla="*/ 184 w 282"/>
                    <a:gd name="T33" fmla="*/ 53 h 268"/>
                    <a:gd name="T34" fmla="*/ 145 w 282"/>
                    <a:gd name="T35" fmla="*/ 78 h 268"/>
                    <a:gd name="T36" fmla="*/ 110 w 282"/>
                    <a:gd name="T37" fmla="*/ 104 h 268"/>
                    <a:gd name="T38" fmla="*/ 92 w 282"/>
                    <a:gd name="T39" fmla="*/ 118 h 268"/>
                    <a:gd name="T40" fmla="*/ 76 w 282"/>
                    <a:gd name="T41" fmla="*/ 133 h 268"/>
                    <a:gd name="T42" fmla="*/ 60 w 282"/>
                    <a:gd name="T43" fmla="*/ 147 h 268"/>
                    <a:gd name="T44" fmla="*/ 47 w 282"/>
                    <a:gd name="T45" fmla="*/ 164 h 268"/>
                    <a:gd name="T46" fmla="*/ 33 w 282"/>
                    <a:gd name="T47" fmla="*/ 183 h 268"/>
                    <a:gd name="T48" fmla="*/ 20 w 282"/>
                    <a:gd name="T49" fmla="*/ 202 h 268"/>
                    <a:gd name="T50" fmla="*/ 9 w 282"/>
                    <a:gd name="T51" fmla="*/ 224 h 268"/>
                    <a:gd name="T52" fmla="*/ 0 w 282"/>
                    <a:gd name="T53" fmla="*/ 246 h 268"/>
                    <a:gd name="T54" fmla="*/ 16 w 282"/>
                    <a:gd name="T55" fmla="*/ 235 h 268"/>
                    <a:gd name="T56" fmla="*/ 16 w 282"/>
                    <a:gd name="T57" fmla="*/ 268 h 268"/>
                    <a:gd name="T58" fmla="*/ 27 w 282"/>
                    <a:gd name="T59" fmla="*/ 268 h 268"/>
                    <a:gd name="T60" fmla="*/ 31 w 282"/>
                    <a:gd name="T61" fmla="*/ 258 h 268"/>
                    <a:gd name="T62" fmla="*/ 16 w 282"/>
                    <a:gd name="T63" fmla="*/ 26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268">
                      <a:moveTo>
                        <a:pt x="16" y="268"/>
                      </a:moveTo>
                      <a:lnTo>
                        <a:pt x="31" y="258"/>
                      </a:lnTo>
                      <a:lnTo>
                        <a:pt x="39" y="237"/>
                      </a:lnTo>
                      <a:lnTo>
                        <a:pt x="49" y="218"/>
                      </a:lnTo>
                      <a:lnTo>
                        <a:pt x="59" y="201"/>
                      </a:lnTo>
                      <a:lnTo>
                        <a:pt x="72" y="185"/>
                      </a:lnTo>
                      <a:lnTo>
                        <a:pt x="84" y="170"/>
                      </a:lnTo>
                      <a:lnTo>
                        <a:pt x="99" y="157"/>
                      </a:lnTo>
                      <a:lnTo>
                        <a:pt x="114" y="143"/>
                      </a:lnTo>
                      <a:lnTo>
                        <a:pt x="129" y="130"/>
                      </a:lnTo>
                      <a:lnTo>
                        <a:pt x="164" y="105"/>
                      </a:lnTo>
                      <a:lnTo>
                        <a:pt x="201" y="80"/>
                      </a:lnTo>
                      <a:lnTo>
                        <a:pt x="241" y="55"/>
                      </a:lnTo>
                      <a:lnTo>
                        <a:pt x="282" y="27"/>
                      </a:lnTo>
                      <a:lnTo>
                        <a:pt x="263" y="0"/>
                      </a:lnTo>
                      <a:lnTo>
                        <a:pt x="223" y="28"/>
                      </a:lnTo>
                      <a:lnTo>
                        <a:pt x="184" y="53"/>
                      </a:lnTo>
                      <a:lnTo>
                        <a:pt x="145" y="78"/>
                      </a:lnTo>
                      <a:lnTo>
                        <a:pt x="110" y="104"/>
                      </a:lnTo>
                      <a:lnTo>
                        <a:pt x="92" y="118"/>
                      </a:lnTo>
                      <a:lnTo>
                        <a:pt x="76" y="133"/>
                      </a:lnTo>
                      <a:lnTo>
                        <a:pt x="60" y="147"/>
                      </a:lnTo>
                      <a:lnTo>
                        <a:pt x="47" y="164"/>
                      </a:lnTo>
                      <a:lnTo>
                        <a:pt x="33" y="183"/>
                      </a:lnTo>
                      <a:lnTo>
                        <a:pt x="20" y="202"/>
                      </a:lnTo>
                      <a:lnTo>
                        <a:pt x="9" y="224"/>
                      </a:lnTo>
                      <a:lnTo>
                        <a:pt x="0" y="246"/>
                      </a:lnTo>
                      <a:lnTo>
                        <a:pt x="16" y="235"/>
                      </a:lnTo>
                      <a:lnTo>
                        <a:pt x="16" y="268"/>
                      </a:lnTo>
                      <a:lnTo>
                        <a:pt x="27" y="268"/>
                      </a:lnTo>
                      <a:lnTo>
                        <a:pt x="31" y="258"/>
                      </a:lnTo>
                      <a:lnTo>
                        <a:pt x="16" y="26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8" name="Freeform 587"/>
                <p:cNvSpPr>
                  <a:spLocks/>
                </p:cNvSpPr>
                <p:nvPr/>
              </p:nvSpPr>
              <p:spPr bwMode="auto">
                <a:xfrm>
                  <a:off x="3882" y="2265"/>
                  <a:ext cx="18" cy="8"/>
                </a:xfrm>
                <a:custGeom>
                  <a:avLst/>
                  <a:gdLst>
                    <a:gd name="T0" fmla="*/ 33 w 72"/>
                    <a:gd name="T1" fmla="*/ 17 h 33"/>
                    <a:gd name="T2" fmla="*/ 16 w 72"/>
                    <a:gd name="T3" fmla="*/ 33 h 33"/>
                    <a:gd name="T4" fmla="*/ 23 w 72"/>
                    <a:gd name="T5" fmla="*/ 33 h 33"/>
                    <a:gd name="T6" fmla="*/ 30 w 72"/>
                    <a:gd name="T7" fmla="*/ 33 h 33"/>
                    <a:gd name="T8" fmla="*/ 37 w 72"/>
                    <a:gd name="T9" fmla="*/ 33 h 33"/>
                    <a:gd name="T10" fmla="*/ 43 w 72"/>
                    <a:gd name="T11" fmla="*/ 33 h 33"/>
                    <a:gd name="T12" fmla="*/ 50 w 72"/>
                    <a:gd name="T13" fmla="*/ 33 h 33"/>
                    <a:gd name="T14" fmla="*/ 57 w 72"/>
                    <a:gd name="T15" fmla="*/ 33 h 33"/>
                    <a:gd name="T16" fmla="*/ 64 w 72"/>
                    <a:gd name="T17" fmla="*/ 33 h 33"/>
                    <a:gd name="T18" fmla="*/ 72 w 72"/>
                    <a:gd name="T19" fmla="*/ 33 h 33"/>
                    <a:gd name="T20" fmla="*/ 72 w 72"/>
                    <a:gd name="T21" fmla="*/ 0 h 33"/>
                    <a:gd name="T22" fmla="*/ 64 w 72"/>
                    <a:gd name="T23" fmla="*/ 0 h 33"/>
                    <a:gd name="T24" fmla="*/ 57 w 72"/>
                    <a:gd name="T25" fmla="*/ 0 h 33"/>
                    <a:gd name="T26" fmla="*/ 50 w 72"/>
                    <a:gd name="T27" fmla="*/ 0 h 33"/>
                    <a:gd name="T28" fmla="*/ 43 w 72"/>
                    <a:gd name="T29" fmla="*/ 0 h 33"/>
                    <a:gd name="T30" fmla="*/ 37 w 72"/>
                    <a:gd name="T31" fmla="*/ 0 h 33"/>
                    <a:gd name="T32" fmla="*/ 30 w 72"/>
                    <a:gd name="T33" fmla="*/ 0 h 33"/>
                    <a:gd name="T34" fmla="*/ 23 w 72"/>
                    <a:gd name="T35" fmla="*/ 0 h 33"/>
                    <a:gd name="T36" fmla="*/ 16 w 72"/>
                    <a:gd name="T37" fmla="*/ 0 h 33"/>
                    <a:gd name="T38" fmla="*/ 0 w 72"/>
                    <a:gd name="T39" fmla="*/ 17 h 33"/>
                    <a:gd name="T40" fmla="*/ 16 w 72"/>
                    <a:gd name="T41" fmla="*/ 0 h 33"/>
                    <a:gd name="T42" fmla="*/ 0 w 72"/>
                    <a:gd name="T43" fmla="*/ 0 h 33"/>
                    <a:gd name="T44" fmla="*/ 0 w 72"/>
                    <a:gd name="T45" fmla="*/ 17 h 33"/>
                    <a:gd name="T46" fmla="*/ 33 w 72"/>
                    <a:gd name="T47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33">
                      <a:moveTo>
                        <a:pt x="33" y="17"/>
                      </a:moveTo>
                      <a:lnTo>
                        <a:pt x="16" y="33"/>
                      </a:lnTo>
                      <a:lnTo>
                        <a:pt x="23" y="33"/>
                      </a:lnTo>
                      <a:lnTo>
                        <a:pt x="30" y="33"/>
                      </a:lnTo>
                      <a:lnTo>
                        <a:pt x="37" y="33"/>
                      </a:lnTo>
                      <a:lnTo>
                        <a:pt x="43" y="33"/>
                      </a:lnTo>
                      <a:lnTo>
                        <a:pt x="50" y="33"/>
                      </a:lnTo>
                      <a:lnTo>
                        <a:pt x="57" y="33"/>
                      </a:lnTo>
                      <a:lnTo>
                        <a:pt x="64" y="33"/>
                      </a:lnTo>
                      <a:lnTo>
                        <a:pt x="72" y="33"/>
                      </a:lnTo>
                      <a:lnTo>
                        <a:pt x="72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9" name="Freeform 588"/>
                <p:cNvSpPr>
                  <a:spLocks/>
                </p:cNvSpPr>
                <p:nvPr/>
              </p:nvSpPr>
              <p:spPr bwMode="auto">
                <a:xfrm>
                  <a:off x="3882" y="2269"/>
                  <a:ext cx="8" cy="18"/>
                </a:xfrm>
                <a:custGeom>
                  <a:avLst/>
                  <a:gdLst>
                    <a:gd name="T0" fmla="*/ 22 w 33"/>
                    <a:gd name="T1" fmla="*/ 69 h 69"/>
                    <a:gd name="T2" fmla="*/ 33 w 33"/>
                    <a:gd name="T3" fmla="*/ 54 h 69"/>
                    <a:gd name="T4" fmla="*/ 33 w 33"/>
                    <a:gd name="T5" fmla="*/ 48 h 69"/>
                    <a:gd name="T6" fmla="*/ 33 w 33"/>
                    <a:gd name="T7" fmla="*/ 40 h 69"/>
                    <a:gd name="T8" fmla="*/ 33 w 33"/>
                    <a:gd name="T9" fmla="*/ 33 h 69"/>
                    <a:gd name="T10" fmla="*/ 33 w 33"/>
                    <a:gd name="T11" fmla="*/ 26 h 69"/>
                    <a:gd name="T12" fmla="*/ 33 w 33"/>
                    <a:gd name="T13" fmla="*/ 19 h 69"/>
                    <a:gd name="T14" fmla="*/ 33 w 33"/>
                    <a:gd name="T15" fmla="*/ 12 h 69"/>
                    <a:gd name="T16" fmla="*/ 33 w 33"/>
                    <a:gd name="T17" fmla="*/ 6 h 69"/>
                    <a:gd name="T18" fmla="*/ 33 w 33"/>
                    <a:gd name="T19" fmla="*/ 0 h 69"/>
                    <a:gd name="T20" fmla="*/ 0 w 33"/>
                    <a:gd name="T21" fmla="*/ 0 h 69"/>
                    <a:gd name="T22" fmla="*/ 0 w 33"/>
                    <a:gd name="T23" fmla="*/ 6 h 69"/>
                    <a:gd name="T24" fmla="*/ 0 w 33"/>
                    <a:gd name="T25" fmla="*/ 12 h 69"/>
                    <a:gd name="T26" fmla="*/ 0 w 33"/>
                    <a:gd name="T27" fmla="*/ 19 h 69"/>
                    <a:gd name="T28" fmla="*/ 0 w 33"/>
                    <a:gd name="T29" fmla="*/ 26 h 69"/>
                    <a:gd name="T30" fmla="*/ 0 w 33"/>
                    <a:gd name="T31" fmla="*/ 33 h 69"/>
                    <a:gd name="T32" fmla="*/ 0 w 33"/>
                    <a:gd name="T33" fmla="*/ 40 h 69"/>
                    <a:gd name="T34" fmla="*/ 0 w 33"/>
                    <a:gd name="T35" fmla="*/ 48 h 69"/>
                    <a:gd name="T36" fmla="*/ 0 w 33"/>
                    <a:gd name="T37" fmla="*/ 54 h 69"/>
                    <a:gd name="T38" fmla="*/ 12 w 33"/>
                    <a:gd name="T39" fmla="*/ 39 h 69"/>
                    <a:gd name="T40" fmla="*/ 22 w 33"/>
                    <a:gd name="T41" fmla="*/ 69 h 69"/>
                    <a:gd name="T42" fmla="*/ 33 w 33"/>
                    <a:gd name="T43" fmla="*/ 66 h 69"/>
                    <a:gd name="T44" fmla="*/ 33 w 33"/>
                    <a:gd name="T45" fmla="*/ 54 h 69"/>
                    <a:gd name="T46" fmla="*/ 22 w 33"/>
                    <a:gd name="T4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69">
                      <a:moveTo>
                        <a:pt x="22" y="69"/>
                      </a:moveTo>
                      <a:lnTo>
                        <a:pt x="33" y="54"/>
                      </a:lnTo>
                      <a:lnTo>
                        <a:pt x="33" y="48"/>
                      </a:lnTo>
                      <a:lnTo>
                        <a:pt x="33" y="40"/>
                      </a:lnTo>
                      <a:lnTo>
                        <a:pt x="33" y="33"/>
                      </a:lnTo>
                      <a:lnTo>
                        <a:pt x="33" y="26"/>
                      </a:lnTo>
                      <a:lnTo>
                        <a:pt x="33" y="19"/>
                      </a:lnTo>
                      <a:lnTo>
                        <a:pt x="33" y="12"/>
                      </a:lnTo>
                      <a:lnTo>
                        <a:pt x="33" y="6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12" y="39"/>
                      </a:lnTo>
                      <a:lnTo>
                        <a:pt x="22" y="69"/>
                      </a:lnTo>
                      <a:lnTo>
                        <a:pt x="33" y="66"/>
                      </a:lnTo>
                      <a:lnTo>
                        <a:pt x="33" y="54"/>
                      </a:lnTo>
                      <a:lnTo>
                        <a:pt x="22" y="69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0" name="Freeform 589"/>
                <p:cNvSpPr>
                  <a:spLocks/>
                </p:cNvSpPr>
                <p:nvPr/>
              </p:nvSpPr>
              <p:spPr bwMode="auto">
                <a:xfrm>
                  <a:off x="3848" y="2279"/>
                  <a:ext cx="39" cy="21"/>
                </a:xfrm>
                <a:custGeom>
                  <a:avLst/>
                  <a:gdLst>
                    <a:gd name="T0" fmla="*/ 32 w 158"/>
                    <a:gd name="T1" fmla="*/ 74 h 85"/>
                    <a:gd name="T2" fmla="*/ 23 w 158"/>
                    <a:gd name="T3" fmla="*/ 85 h 85"/>
                    <a:gd name="T4" fmla="*/ 39 w 158"/>
                    <a:gd name="T5" fmla="*/ 78 h 85"/>
                    <a:gd name="T6" fmla="*/ 56 w 158"/>
                    <a:gd name="T7" fmla="*/ 71 h 85"/>
                    <a:gd name="T8" fmla="*/ 73 w 158"/>
                    <a:gd name="T9" fmla="*/ 63 h 85"/>
                    <a:gd name="T10" fmla="*/ 90 w 158"/>
                    <a:gd name="T11" fmla="*/ 56 h 85"/>
                    <a:gd name="T12" fmla="*/ 107 w 158"/>
                    <a:gd name="T13" fmla="*/ 49 h 85"/>
                    <a:gd name="T14" fmla="*/ 124 w 158"/>
                    <a:gd name="T15" fmla="*/ 44 h 85"/>
                    <a:gd name="T16" fmla="*/ 141 w 158"/>
                    <a:gd name="T17" fmla="*/ 37 h 85"/>
                    <a:gd name="T18" fmla="*/ 158 w 158"/>
                    <a:gd name="T19" fmla="*/ 30 h 85"/>
                    <a:gd name="T20" fmla="*/ 148 w 158"/>
                    <a:gd name="T21" fmla="*/ 0 h 85"/>
                    <a:gd name="T22" fmla="*/ 130 w 158"/>
                    <a:gd name="T23" fmla="*/ 6 h 85"/>
                    <a:gd name="T24" fmla="*/ 112 w 158"/>
                    <a:gd name="T25" fmla="*/ 13 h 85"/>
                    <a:gd name="T26" fmla="*/ 94 w 158"/>
                    <a:gd name="T27" fmla="*/ 20 h 85"/>
                    <a:gd name="T28" fmla="*/ 77 w 158"/>
                    <a:gd name="T29" fmla="*/ 27 h 85"/>
                    <a:gd name="T30" fmla="*/ 60 w 158"/>
                    <a:gd name="T31" fmla="*/ 34 h 85"/>
                    <a:gd name="T32" fmla="*/ 43 w 158"/>
                    <a:gd name="T33" fmla="*/ 40 h 85"/>
                    <a:gd name="T34" fmla="*/ 26 w 158"/>
                    <a:gd name="T35" fmla="*/ 48 h 85"/>
                    <a:gd name="T36" fmla="*/ 9 w 158"/>
                    <a:gd name="T37" fmla="*/ 55 h 85"/>
                    <a:gd name="T38" fmla="*/ 0 w 158"/>
                    <a:gd name="T39" fmla="*/ 67 h 85"/>
                    <a:gd name="T40" fmla="*/ 9 w 158"/>
                    <a:gd name="T41" fmla="*/ 55 h 85"/>
                    <a:gd name="T42" fmla="*/ 2 w 158"/>
                    <a:gd name="T43" fmla="*/ 59 h 85"/>
                    <a:gd name="T44" fmla="*/ 0 w 158"/>
                    <a:gd name="T45" fmla="*/ 67 h 85"/>
                    <a:gd name="T46" fmla="*/ 32 w 158"/>
                    <a:gd name="T47" fmla="*/ 7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8" h="85">
                      <a:moveTo>
                        <a:pt x="32" y="74"/>
                      </a:moveTo>
                      <a:lnTo>
                        <a:pt x="23" y="85"/>
                      </a:lnTo>
                      <a:lnTo>
                        <a:pt x="39" y="78"/>
                      </a:lnTo>
                      <a:lnTo>
                        <a:pt x="56" y="71"/>
                      </a:lnTo>
                      <a:lnTo>
                        <a:pt x="73" y="63"/>
                      </a:lnTo>
                      <a:lnTo>
                        <a:pt x="90" y="56"/>
                      </a:lnTo>
                      <a:lnTo>
                        <a:pt x="107" y="49"/>
                      </a:lnTo>
                      <a:lnTo>
                        <a:pt x="124" y="44"/>
                      </a:lnTo>
                      <a:lnTo>
                        <a:pt x="141" y="37"/>
                      </a:lnTo>
                      <a:lnTo>
                        <a:pt x="158" y="30"/>
                      </a:lnTo>
                      <a:lnTo>
                        <a:pt x="148" y="0"/>
                      </a:lnTo>
                      <a:lnTo>
                        <a:pt x="130" y="6"/>
                      </a:lnTo>
                      <a:lnTo>
                        <a:pt x="112" y="13"/>
                      </a:lnTo>
                      <a:lnTo>
                        <a:pt x="94" y="20"/>
                      </a:lnTo>
                      <a:lnTo>
                        <a:pt x="77" y="27"/>
                      </a:lnTo>
                      <a:lnTo>
                        <a:pt x="60" y="34"/>
                      </a:lnTo>
                      <a:lnTo>
                        <a:pt x="43" y="40"/>
                      </a:lnTo>
                      <a:lnTo>
                        <a:pt x="26" y="4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9" y="55"/>
                      </a:lnTo>
                      <a:lnTo>
                        <a:pt x="2" y="59"/>
                      </a:lnTo>
                      <a:lnTo>
                        <a:pt x="0" y="67"/>
                      </a:lnTo>
                      <a:lnTo>
                        <a:pt x="32" y="7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1" name="Freeform 590"/>
                <p:cNvSpPr>
                  <a:spLocks/>
                </p:cNvSpPr>
                <p:nvPr/>
              </p:nvSpPr>
              <p:spPr bwMode="auto">
                <a:xfrm>
                  <a:off x="3846" y="2296"/>
                  <a:ext cx="10" cy="14"/>
                </a:xfrm>
                <a:custGeom>
                  <a:avLst/>
                  <a:gdLst>
                    <a:gd name="T0" fmla="*/ 16 w 40"/>
                    <a:gd name="T1" fmla="*/ 55 h 55"/>
                    <a:gd name="T2" fmla="*/ 32 w 40"/>
                    <a:gd name="T3" fmla="*/ 42 h 55"/>
                    <a:gd name="T4" fmla="*/ 33 w 40"/>
                    <a:gd name="T5" fmla="*/ 37 h 55"/>
                    <a:gd name="T6" fmla="*/ 34 w 40"/>
                    <a:gd name="T7" fmla="*/ 32 h 55"/>
                    <a:gd name="T8" fmla="*/ 34 w 40"/>
                    <a:gd name="T9" fmla="*/ 28 h 55"/>
                    <a:gd name="T10" fmla="*/ 35 w 40"/>
                    <a:gd name="T11" fmla="*/ 23 h 55"/>
                    <a:gd name="T12" fmla="*/ 36 w 40"/>
                    <a:gd name="T13" fmla="*/ 19 h 55"/>
                    <a:gd name="T14" fmla="*/ 38 w 40"/>
                    <a:gd name="T15" fmla="*/ 15 h 55"/>
                    <a:gd name="T16" fmla="*/ 39 w 40"/>
                    <a:gd name="T17" fmla="*/ 11 h 55"/>
                    <a:gd name="T18" fmla="*/ 40 w 40"/>
                    <a:gd name="T19" fmla="*/ 7 h 55"/>
                    <a:gd name="T20" fmla="*/ 8 w 40"/>
                    <a:gd name="T21" fmla="*/ 0 h 55"/>
                    <a:gd name="T22" fmla="*/ 7 w 40"/>
                    <a:gd name="T23" fmla="*/ 3 h 55"/>
                    <a:gd name="T24" fmla="*/ 6 w 40"/>
                    <a:gd name="T25" fmla="*/ 7 h 55"/>
                    <a:gd name="T26" fmla="*/ 5 w 40"/>
                    <a:gd name="T27" fmla="*/ 12 h 55"/>
                    <a:gd name="T28" fmla="*/ 4 w 40"/>
                    <a:gd name="T29" fmla="*/ 17 h 55"/>
                    <a:gd name="T30" fmla="*/ 2 w 40"/>
                    <a:gd name="T31" fmla="*/ 21 h 55"/>
                    <a:gd name="T32" fmla="*/ 1 w 40"/>
                    <a:gd name="T33" fmla="*/ 26 h 55"/>
                    <a:gd name="T34" fmla="*/ 1 w 40"/>
                    <a:gd name="T35" fmla="*/ 30 h 55"/>
                    <a:gd name="T36" fmla="*/ 0 w 40"/>
                    <a:gd name="T37" fmla="*/ 36 h 55"/>
                    <a:gd name="T38" fmla="*/ 16 w 40"/>
                    <a:gd name="T39" fmla="*/ 22 h 55"/>
                    <a:gd name="T40" fmla="*/ 16 w 40"/>
                    <a:gd name="T41" fmla="*/ 55 h 55"/>
                    <a:gd name="T42" fmla="*/ 28 w 40"/>
                    <a:gd name="T43" fmla="*/ 55 h 55"/>
                    <a:gd name="T44" fmla="*/ 32 w 40"/>
                    <a:gd name="T45" fmla="*/ 42 h 55"/>
                    <a:gd name="T46" fmla="*/ 16 w 40"/>
                    <a:gd name="T47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0" h="55">
                      <a:moveTo>
                        <a:pt x="16" y="55"/>
                      </a:moveTo>
                      <a:lnTo>
                        <a:pt x="32" y="42"/>
                      </a:lnTo>
                      <a:lnTo>
                        <a:pt x="33" y="37"/>
                      </a:lnTo>
                      <a:lnTo>
                        <a:pt x="34" y="32"/>
                      </a:lnTo>
                      <a:lnTo>
                        <a:pt x="34" y="28"/>
                      </a:lnTo>
                      <a:lnTo>
                        <a:pt x="35" y="23"/>
                      </a:lnTo>
                      <a:lnTo>
                        <a:pt x="36" y="19"/>
                      </a:lnTo>
                      <a:lnTo>
                        <a:pt x="38" y="15"/>
                      </a:lnTo>
                      <a:lnTo>
                        <a:pt x="39" y="11"/>
                      </a:lnTo>
                      <a:lnTo>
                        <a:pt x="40" y="7"/>
                      </a:lnTo>
                      <a:lnTo>
                        <a:pt x="8" y="0"/>
                      </a:lnTo>
                      <a:lnTo>
                        <a:pt x="7" y="3"/>
                      </a:lnTo>
                      <a:lnTo>
                        <a:pt x="6" y="7"/>
                      </a:lnTo>
                      <a:lnTo>
                        <a:pt x="5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6"/>
                      </a:lnTo>
                      <a:lnTo>
                        <a:pt x="1" y="30"/>
                      </a:lnTo>
                      <a:lnTo>
                        <a:pt x="0" y="36"/>
                      </a:lnTo>
                      <a:lnTo>
                        <a:pt x="16" y="22"/>
                      </a:lnTo>
                      <a:lnTo>
                        <a:pt x="16" y="55"/>
                      </a:lnTo>
                      <a:lnTo>
                        <a:pt x="28" y="55"/>
                      </a:lnTo>
                      <a:lnTo>
                        <a:pt x="32" y="4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2" name="Freeform 591"/>
                <p:cNvSpPr>
                  <a:spLocks/>
                </p:cNvSpPr>
                <p:nvPr/>
              </p:nvSpPr>
              <p:spPr bwMode="auto">
                <a:xfrm>
                  <a:off x="3837" y="2301"/>
                  <a:ext cx="13" cy="9"/>
                </a:xfrm>
                <a:custGeom>
                  <a:avLst/>
                  <a:gdLst>
                    <a:gd name="T0" fmla="*/ 29 w 53"/>
                    <a:gd name="T1" fmla="*/ 22 h 33"/>
                    <a:gd name="T2" fmla="*/ 14 w 53"/>
                    <a:gd name="T3" fmla="*/ 33 h 33"/>
                    <a:gd name="T4" fmla="*/ 19 w 53"/>
                    <a:gd name="T5" fmla="*/ 33 h 33"/>
                    <a:gd name="T6" fmla="*/ 23 w 53"/>
                    <a:gd name="T7" fmla="*/ 33 h 33"/>
                    <a:gd name="T8" fmla="*/ 28 w 53"/>
                    <a:gd name="T9" fmla="*/ 33 h 33"/>
                    <a:gd name="T10" fmla="*/ 33 w 53"/>
                    <a:gd name="T11" fmla="*/ 33 h 33"/>
                    <a:gd name="T12" fmla="*/ 37 w 53"/>
                    <a:gd name="T13" fmla="*/ 33 h 33"/>
                    <a:gd name="T14" fmla="*/ 43 w 53"/>
                    <a:gd name="T15" fmla="*/ 33 h 33"/>
                    <a:gd name="T16" fmla="*/ 47 w 53"/>
                    <a:gd name="T17" fmla="*/ 33 h 33"/>
                    <a:gd name="T18" fmla="*/ 53 w 53"/>
                    <a:gd name="T19" fmla="*/ 33 h 33"/>
                    <a:gd name="T20" fmla="*/ 53 w 53"/>
                    <a:gd name="T21" fmla="*/ 0 h 33"/>
                    <a:gd name="T22" fmla="*/ 47 w 53"/>
                    <a:gd name="T23" fmla="*/ 0 h 33"/>
                    <a:gd name="T24" fmla="*/ 43 w 53"/>
                    <a:gd name="T25" fmla="*/ 0 h 33"/>
                    <a:gd name="T26" fmla="*/ 37 w 53"/>
                    <a:gd name="T27" fmla="*/ 0 h 33"/>
                    <a:gd name="T28" fmla="*/ 33 w 53"/>
                    <a:gd name="T29" fmla="*/ 0 h 33"/>
                    <a:gd name="T30" fmla="*/ 28 w 53"/>
                    <a:gd name="T31" fmla="*/ 0 h 33"/>
                    <a:gd name="T32" fmla="*/ 23 w 53"/>
                    <a:gd name="T33" fmla="*/ 0 h 33"/>
                    <a:gd name="T34" fmla="*/ 19 w 53"/>
                    <a:gd name="T35" fmla="*/ 0 h 33"/>
                    <a:gd name="T36" fmla="*/ 14 w 53"/>
                    <a:gd name="T37" fmla="*/ 0 h 33"/>
                    <a:gd name="T38" fmla="*/ 0 w 53"/>
                    <a:gd name="T39" fmla="*/ 12 h 33"/>
                    <a:gd name="T40" fmla="*/ 14 w 53"/>
                    <a:gd name="T41" fmla="*/ 0 h 33"/>
                    <a:gd name="T42" fmla="*/ 3 w 53"/>
                    <a:gd name="T43" fmla="*/ 0 h 33"/>
                    <a:gd name="T44" fmla="*/ 0 w 53"/>
                    <a:gd name="T45" fmla="*/ 12 h 33"/>
                    <a:gd name="T46" fmla="*/ 29 w 53"/>
                    <a:gd name="T47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33">
                      <a:moveTo>
                        <a:pt x="29" y="22"/>
                      </a:move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7" y="33"/>
                      </a:lnTo>
                      <a:lnTo>
                        <a:pt x="43" y="33"/>
                      </a:lnTo>
                      <a:lnTo>
                        <a:pt x="47" y="33"/>
                      </a:lnTo>
                      <a:lnTo>
                        <a:pt x="53" y="33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3" y="0"/>
                      </a:lnTo>
                      <a:lnTo>
                        <a:pt x="0" y="1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3" name="Freeform 592"/>
                <p:cNvSpPr>
                  <a:spLocks/>
                </p:cNvSpPr>
                <p:nvPr/>
              </p:nvSpPr>
              <p:spPr bwMode="auto">
                <a:xfrm>
                  <a:off x="3830" y="2304"/>
                  <a:ext cx="14" cy="29"/>
                </a:xfrm>
                <a:custGeom>
                  <a:avLst/>
                  <a:gdLst>
                    <a:gd name="T0" fmla="*/ 20 w 58"/>
                    <a:gd name="T1" fmla="*/ 113 h 113"/>
                    <a:gd name="T2" fmla="*/ 32 w 58"/>
                    <a:gd name="T3" fmla="*/ 102 h 113"/>
                    <a:gd name="T4" fmla="*/ 35 w 58"/>
                    <a:gd name="T5" fmla="*/ 89 h 113"/>
                    <a:gd name="T6" fmla="*/ 38 w 58"/>
                    <a:gd name="T7" fmla="*/ 78 h 113"/>
                    <a:gd name="T8" fmla="*/ 41 w 58"/>
                    <a:gd name="T9" fmla="*/ 67 h 113"/>
                    <a:gd name="T10" fmla="*/ 45 w 58"/>
                    <a:gd name="T11" fmla="*/ 54 h 113"/>
                    <a:gd name="T12" fmla="*/ 48 w 58"/>
                    <a:gd name="T13" fmla="*/ 44 h 113"/>
                    <a:gd name="T14" fmla="*/ 51 w 58"/>
                    <a:gd name="T15" fmla="*/ 33 h 113"/>
                    <a:gd name="T16" fmla="*/ 55 w 58"/>
                    <a:gd name="T17" fmla="*/ 21 h 113"/>
                    <a:gd name="T18" fmla="*/ 58 w 58"/>
                    <a:gd name="T19" fmla="*/ 10 h 113"/>
                    <a:gd name="T20" fmla="*/ 29 w 58"/>
                    <a:gd name="T21" fmla="*/ 0 h 113"/>
                    <a:gd name="T22" fmla="*/ 24 w 58"/>
                    <a:gd name="T23" fmla="*/ 11 h 113"/>
                    <a:gd name="T24" fmla="*/ 21 w 58"/>
                    <a:gd name="T25" fmla="*/ 22 h 113"/>
                    <a:gd name="T26" fmla="*/ 16 w 58"/>
                    <a:gd name="T27" fmla="*/ 34 h 113"/>
                    <a:gd name="T28" fmla="*/ 13 w 58"/>
                    <a:gd name="T29" fmla="*/ 45 h 113"/>
                    <a:gd name="T30" fmla="*/ 9 w 58"/>
                    <a:gd name="T31" fmla="*/ 58 h 113"/>
                    <a:gd name="T32" fmla="*/ 6 w 58"/>
                    <a:gd name="T33" fmla="*/ 69 h 113"/>
                    <a:gd name="T34" fmla="*/ 4 w 58"/>
                    <a:gd name="T35" fmla="*/ 81 h 113"/>
                    <a:gd name="T36" fmla="*/ 0 w 58"/>
                    <a:gd name="T37" fmla="*/ 94 h 113"/>
                    <a:gd name="T38" fmla="*/ 12 w 58"/>
                    <a:gd name="T39" fmla="*/ 81 h 113"/>
                    <a:gd name="T40" fmla="*/ 20 w 58"/>
                    <a:gd name="T41" fmla="*/ 113 h 113"/>
                    <a:gd name="T42" fmla="*/ 30 w 58"/>
                    <a:gd name="T43" fmla="*/ 111 h 113"/>
                    <a:gd name="T44" fmla="*/ 32 w 58"/>
                    <a:gd name="T45" fmla="*/ 102 h 113"/>
                    <a:gd name="T46" fmla="*/ 20 w 58"/>
                    <a:gd name="T47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" h="113">
                      <a:moveTo>
                        <a:pt x="20" y="113"/>
                      </a:moveTo>
                      <a:lnTo>
                        <a:pt x="32" y="102"/>
                      </a:lnTo>
                      <a:lnTo>
                        <a:pt x="35" y="89"/>
                      </a:lnTo>
                      <a:lnTo>
                        <a:pt x="38" y="78"/>
                      </a:lnTo>
                      <a:lnTo>
                        <a:pt x="41" y="67"/>
                      </a:lnTo>
                      <a:lnTo>
                        <a:pt x="45" y="54"/>
                      </a:lnTo>
                      <a:lnTo>
                        <a:pt x="48" y="44"/>
                      </a:lnTo>
                      <a:lnTo>
                        <a:pt x="51" y="33"/>
                      </a:lnTo>
                      <a:lnTo>
                        <a:pt x="55" y="21"/>
                      </a:lnTo>
                      <a:lnTo>
                        <a:pt x="58" y="10"/>
                      </a:lnTo>
                      <a:lnTo>
                        <a:pt x="29" y="0"/>
                      </a:lnTo>
                      <a:lnTo>
                        <a:pt x="24" y="11"/>
                      </a:lnTo>
                      <a:lnTo>
                        <a:pt x="21" y="22"/>
                      </a:lnTo>
                      <a:lnTo>
                        <a:pt x="16" y="34"/>
                      </a:lnTo>
                      <a:lnTo>
                        <a:pt x="13" y="45"/>
                      </a:lnTo>
                      <a:lnTo>
                        <a:pt x="9" y="58"/>
                      </a:lnTo>
                      <a:lnTo>
                        <a:pt x="6" y="69"/>
                      </a:lnTo>
                      <a:lnTo>
                        <a:pt x="4" y="81"/>
                      </a:lnTo>
                      <a:lnTo>
                        <a:pt x="0" y="94"/>
                      </a:lnTo>
                      <a:lnTo>
                        <a:pt x="12" y="81"/>
                      </a:lnTo>
                      <a:lnTo>
                        <a:pt x="20" y="113"/>
                      </a:lnTo>
                      <a:lnTo>
                        <a:pt x="30" y="111"/>
                      </a:lnTo>
                      <a:lnTo>
                        <a:pt x="32" y="102"/>
                      </a:lnTo>
                      <a:lnTo>
                        <a:pt x="20" y="11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4" name="Freeform 593"/>
                <p:cNvSpPr>
                  <a:spLocks/>
                </p:cNvSpPr>
                <p:nvPr/>
              </p:nvSpPr>
              <p:spPr bwMode="auto">
                <a:xfrm>
                  <a:off x="3814" y="2325"/>
                  <a:ext cx="20" cy="12"/>
                </a:xfrm>
                <a:custGeom>
                  <a:avLst/>
                  <a:gdLst>
                    <a:gd name="T0" fmla="*/ 28 w 81"/>
                    <a:gd name="T1" fmla="*/ 40 h 49"/>
                    <a:gd name="T2" fmla="*/ 18 w 81"/>
                    <a:gd name="T3" fmla="*/ 49 h 49"/>
                    <a:gd name="T4" fmla="*/ 26 w 81"/>
                    <a:gd name="T5" fmla="*/ 47 h 49"/>
                    <a:gd name="T6" fmla="*/ 33 w 81"/>
                    <a:gd name="T7" fmla="*/ 45 h 49"/>
                    <a:gd name="T8" fmla="*/ 41 w 81"/>
                    <a:gd name="T9" fmla="*/ 42 h 49"/>
                    <a:gd name="T10" fmla="*/ 49 w 81"/>
                    <a:gd name="T11" fmla="*/ 40 h 49"/>
                    <a:gd name="T12" fmla="*/ 57 w 81"/>
                    <a:gd name="T13" fmla="*/ 39 h 49"/>
                    <a:gd name="T14" fmla="*/ 65 w 81"/>
                    <a:gd name="T15" fmla="*/ 37 h 49"/>
                    <a:gd name="T16" fmla="*/ 73 w 81"/>
                    <a:gd name="T17" fmla="*/ 34 h 49"/>
                    <a:gd name="T18" fmla="*/ 81 w 81"/>
                    <a:gd name="T19" fmla="*/ 32 h 49"/>
                    <a:gd name="T20" fmla="*/ 73 w 81"/>
                    <a:gd name="T21" fmla="*/ 0 h 49"/>
                    <a:gd name="T22" fmla="*/ 65 w 81"/>
                    <a:gd name="T23" fmla="*/ 3 h 49"/>
                    <a:gd name="T24" fmla="*/ 57 w 81"/>
                    <a:gd name="T25" fmla="*/ 5 h 49"/>
                    <a:gd name="T26" fmla="*/ 49 w 81"/>
                    <a:gd name="T27" fmla="*/ 7 h 49"/>
                    <a:gd name="T28" fmla="*/ 41 w 81"/>
                    <a:gd name="T29" fmla="*/ 9 h 49"/>
                    <a:gd name="T30" fmla="*/ 33 w 81"/>
                    <a:gd name="T31" fmla="*/ 12 h 49"/>
                    <a:gd name="T32" fmla="*/ 25 w 81"/>
                    <a:gd name="T33" fmla="*/ 13 h 49"/>
                    <a:gd name="T34" fmla="*/ 17 w 81"/>
                    <a:gd name="T35" fmla="*/ 15 h 49"/>
                    <a:gd name="T36" fmla="*/ 10 w 81"/>
                    <a:gd name="T37" fmla="*/ 17 h 49"/>
                    <a:gd name="T38" fmla="*/ 0 w 81"/>
                    <a:gd name="T39" fmla="*/ 25 h 49"/>
                    <a:gd name="T40" fmla="*/ 10 w 81"/>
                    <a:gd name="T41" fmla="*/ 17 h 49"/>
                    <a:gd name="T42" fmla="*/ 3 w 81"/>
                    <a:gd name="T43" fmla="*/ 20 h 49"/>
                    <a:gd name="T44" fmla="*/ 0 w 81"/>
                    <a:gd name="T45" fmla="*/ 25 h 49"/>
                    <a:gd name="T46" fmla="*/ 28 w 81"/>
                    <a:gd name="T47" fmla="*/ 4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1" h="49">
                      <a:moveTo>
                        <a:pt x="28" y="40"/>
                      </a:moveTo>
                      <a:lnTo>
                        <a:pt x="18" y="49"/>
                      </a:lnTo>
                      <a:lnTo>
                        <a:pt x="26" y="47"/>
                      </a:lnTo>
                      <a:lnTo>
                        <a:pt x="33" y="45"/>
                      </a:lnTo>
                      <a:lnTo>
                        <a:pt x="41" y="42"/>
                      </a:lnTo>
                      <a:lnTo>
                        <a:pt x="49" y="40"/>
                      </a:lnTo>
                      <a:lnTo>
                        <a:pt x="57" y="39"/>
                      </a:lnTo>
                      <a:lnTo>
                        <a:pt x="65" y="37"/>
                      </a:lnTo>
                      <a:lnTo>
                        <a:pt x="73" y="34"/>
                      </a:lnTo>
                      <a:lnTo>
                        <a:pt x="81" y="32"/>
                      </a:lnTo>
                      <a:lnTo>
                        <a:pt x="73" y="0"/>
                      </a:lnTo>
                      <a:lnTo>
                        <a:pt x="65" y="3"/>
                      </a:lnTo>
                      <a:lnTo>
                        <a:pt x="57" y="5"/>
                      </a:lnTo>
                      <a:lnTo>
                        <a:pt x="49" y="7"/>
                      </a:lnTo>
                      <a:lnTo>
                        <a:pt x="41" y="9"/>
                      </a:lnTo>
                      <a:lnTo>
                        <a:pt x="33" y="12"/>
                      </a:lnTo>
                      <a:lnTo>
                        <a:pt x="25" y="13"/>
                      </a:lnTo>
                      <a:lnTo>
                        <a:pt x="17" y="15"/>
                      </a:lnTo>
                      <a:lnTo>
                        <a:pt x="10" y="17"/>
                      </a:lnTo>
                      <a:lnTo>
                        <a:pt x="0" y="25"/>
                      </a:lnTo>
                      <a:lnTo>
                        <a:pt x="10" y="17"/>
                      </a:lnTo>
                      <a:lnTo>
                        <a:pt x="3" y="20"/>
                      </a:lnTo>
                      <a:lnTo>
                        <a:pt x="0" y="25"/>
                      </a:lnTo>
                      <a:lnTo>
                        <a:pt x="28" y="4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5" name="Freeform 594"/>
                <p:cNvSpPr>
                  <a:spLocks/>
                </p:cNvSpPr>
                <p:nvPr/>
              </p:nvSpPr>
              <p:spPr bwMode="auto">
                <a:xfrm>
                  <a:off x="3805" y="2331"/>
                  <a:ext cx="16" cy="61"/>
                </a:xfrm>
                <a:custGeom>
                  <a:avLst/>
                  <a:gdLst>
                    <a:gd name="T0" fmla="*/ 33 w 66"/>
                    <a:gd name="T1" fmla="*/ 247 h 247"/>
                    <a:gd name="T2" fmla="*/ 36 w 66"/>
                    <a:gd name="T3" fmla="*/ 187 h 247"/>
                    <a:gd name="T4" fmla="*/ 38 w 66"/>
                    <a:gd name="T5" fmla="*/ 140 h 247"/>
                    <a:gd name="T6" fmla="*/ 40 w 66"/>
                    <a:gd name="T7" fmla="*/ 106 h 247"/>
                    <a:gd name="T8" fmla="*/ 44 w 66"/>
                    <a:gd name="T9" fmla="*/ 81 h 247"/>
                    <a:gd name="T10" fmla="*/ 47 w 66"/>
                    <a:gd name="T11" fmla="*/ 63 h 247"/>
                    <a:gd name="T12" fmla="*/ 52 w 66"/>
                    <a:gd name="T13" fmla="*/ 48 h 247"/>
                    <a:gd name="T14" fmla="*/ 58 w 66"/>
                    <a:gd name="T15" fmla="*/ 33 h 247"/>
                    <a:gd name="T16" fmla="*/ 66 w 66"/>
                    <a:gd name="T17" fmla="*/ 15 h 247"/>
                    <a:gd name="T18" fmla="*/ 38 w 66"/>
                    <a:gd name="T19" fmla="*/ 0 h 247"/>
                    <a:gd name="T20" fmla="*/ 29 w 66"/>
                    <a:gd name="T21" fmla="*/ 20 h 247"/>
                    <a:gd name="T22" fmla="*/ 21 w 66"/>
                    <a:gd name="T23" fmla="*/ 37 h 247"/>
                    <a:gd name="T24" fmla="*/ 15 w 66"/>
                    <a:gd name="T25" fmla="*/ 55 h 247"/>
                    <a:gd name="T26" fmla="*/ 11 w 66"/>
                    <a:gd name="T27" fmla="*/ 76 h 247"/>
                    <a:gd name="T28" fmla="*/ 8 w 66"/>
                    <a:gd name="T29" fmla="*/ 104 h 247"/>
                    <a:gd name="T30" fmla="*/ 5 w 66"/>
                    <a:gd name="T31" fmla="*/ 138 h 247"/>
                    <a:gd name="T32" fmla="*/ 3 w 66"/>
                    <a:gd name="T33" fmla="*/ 184 h 247"/>
                    <a:gd name="T34" fmla="*/ 0 w 66"/>
                    <a:gd name="T35" fmla="*/ 246 h 247"/>
                    <a:gd name="T36" fmla="*/ 33 w 66"/>
                    <a:gd name="T37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247">
                      <a:moveTo>
                        <a:pt x="33" y="247"/>
                      </a:moveTo>
                      <a:lnTo>
                        <a:pt x="36" y="187"/>
                      </a:lnTo>
                      <a:lnTo>
                        <a:pt x="38" y="140"/>
                      </a:lnTo>
                      <a:lnTo>
                        <a:pt x="40" y="106"/>
                      </a:lnTo>
                      <a:lnTo>
                        <a:pt x="44" y="81"/>
                      </a:lnTo>
                      <a:lnTo>
                        <a:pt x="47" y="63"/>
                      </a:lnTo>
                      <a:lnTo>
                        <a:pt x="52" y="48"/>
                      </a:lnTo>
                      <a:lnTo>
                        <a:pt x="58" y="33"/>
                      </a:lnTo>
                      <a:lnTo>
                        <a:pt x="66" y="15"/>
                      </a:lnTo>
                      <a:lnTo>
                        <a:pt x="38" y="0"/>
                      </a:lnTo>
                      <a:lnTo>
                        <a:pt x="29" y="20"/>
                      </a:lnTo>
                      <a:lnTo>
                        <a:pt x="21" y="37"/>
                      </a:lnTo>
                      <a:lnTo>
                        <a:pt x="15" y="55"/>
                      </a:lnTo>
                      <a:lnTo>
                        <a:pt x="11" y="76"/>
                      </a:lnTo>
                      <a:lnTo>
                        <a:pt x="8" y="104"/>
                      </a:lnTo>
                      <a:lnTo>
                        <a:pt x="5" y="138"/>
                      </a:lnTo>
                      <a:lnTo>
                        <a:pt x="3" y="184"/>
                      </a:lnTo>
                      <a:lnTo>
                        <a:pt x="0" y="246"/>
                      </a:lnTo>
                      <a:lnTo>
                        <a:pt x="33" y="24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6" name="Freeform 595"/>
                <p:cNvSpPr>
                  <a:spLocks/>
                </p:cNvSpPr>
                <p:nvPr/>
              </p:nvSpPr>
              <p:spPr bwMode="auto">
                <a:xfrm>
                  <a:off x="4049" y="1384"/>
                  <a:ext cx="82" cy="21"/>
                </a:xfrm>
                <a:custGeom>
                  <a:avLst/>
                  <a:gdLst>
                    <a:gd name="T0" fmla="*/ 327 w 327"/>
                    <a:gd name="T1" fmla="*/ 2 h 85"/>
                    <a:gd name="T2" fmla="*/ 320 w 327"/>
                    <a:gd name="T3" fmla="*/ 0 h 85"/>
                    <a:gd name="T4" fmla="*/ 274 w 327"/>
                    <a:gd name="T5" fmla="*/ 1 h 85"/>
                    <a:gd name="T6" fmla="*/ 230 w 327"/>
                    <a:gd name="T7" fmla="*/ 5 h 85"/>
                    <a:gd name="T8" fmla="*/ 188 w 327"/>
                    <a:gd name="T9" fmla="*/ 10 h 85"/>
                    <a:gd name="T10" fmla="*/ 148 w 327"/>
                    <a:gd name="T11" fmla="*/ 17 h 85"/>
                    <a:gd name="T12" fmla="*/ 109 w 327"/>
                    <a:gd name="T13" fmla="*/ 25 h 85"/>
                    <a:gd name="T14" fmla="*/ 72 w 327"/>
                    <a:gd name="T15" fmla="*/ 34 h 85"/>
                    <a:gd name="T16" fmla="*/ 35 w 327"/>
                    <a:gd name="T17" fmla="*/ 44 h 85"/>
                    <a:gd name="T18" fmla="*/ 0 w 327"/>
                    <a:gd name="T19" fmla="*/ 55 h 85"/>
                    <a:gd name="T20" fmla="*/ 9 w 327"/>
                    <a:gd name="T21" fmla="*/ 85 h 85"/>
                    <a:gd name="T22" fmla="*/ 44 w 327"/>
                    <a:gd name="T23" fmla="*/ 75 h 85"/>
                    <a:gd name="T24" fmla="*/ 80 w 327"/>
                    <a:gd name="T25" fmla="*/ 66 h 85"/>
                    <a:gd name="T26" fmla="*/ 116 w 327"/>
                    <a:gd name="T27" fmla="*/ 57 h 85"/>
                    <a:gd name="T28" fmla="*/ 153 w 327"/>
                    <a:gd name="T29" fmla="*/ 49 h 85"/>
                    <a:gd name="T30" fmla="*/ 192 w 327"/>
                    <a:gd name="T31" fmla="*/ 42 h 85"/>
                    <a:gd name="T32" fmla="*/ 233 w 327"/>
                    <a:gd name="T33" fmla="*/ 38 h 85"/>
                    <a:gd name="T34" fmla="*/ 275 w 327"/>
                    <a:gd name="T35" fmla="*/ 34 h 85"/>
                    <a:gd name="T36" fmla="*/ 320 w 327"/>
                    <a:gd name="T37" fmla="*/ 33 h 85"/>
                    <a:gd name="T38" fmla="*/ 312 w 327"/>
                    <a:gd name="T39" fmla="*/ 31 h 85"/>
                    <a:gd name="T40" fmla="*/ 327 w 327"/>
                    <a:gd name="T41" fmla="*/ 2 h 85"/>
                    <a:gd name="T42" fmla="*/ 324 w 327"/>
                    <a:gd name="T43" fmla="*/ 0 h 85"/>
                    <a:gd name="T44" fmla="*/ 320 w 327"/>
                    <a:gd name="T45" fmla="*/ 0 h 85"/>
                    <a:gd name="T46" fmla="*/ 327 w 327"/>
                    <a:gd name="T47" fmla="*/ 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7" h="85">
                      <a:moveTo>
                        <a:pt x="327" y="2"/>
                      </a:moveTo>
                      <a:lnTo>
                        <a:pt x="320" y="0"/>
                      </a:lnTo>
                      <a:lnTo>
                        <a:pt x="274" y="1"/>
                      </a:lnTo>
                      <a:lnTo>
                        <a:pt x="230" y="5"/>
                      </a:lnTo>
                      <a:lnTo>
                        <a:pt x="188" y="10"/>
                      </a:lnTo>
                      <a:lnTo>
                        <a:pt x="148" y="17"/>
                      </a:lnTo>
                      <a:lnTo>
                        <a:pt x="109" y="25"/>
                      </a:lnTo>
                      <a:lnTo>
                        <a:pt x="72" y="34"/>
                      </a:lnTo>
                      <a:lnTo>
                        <a:pt x="35" y="44"/>
                      </a:lnTo>
                      <a:lnTo>
                        <a:pt x="0" y="55"/>
                      </a:lnTo>
                      <a:lnTo>
                        <a:pt x="9" y="85"/>
                      </a:lnTo>
                      <a:lnTo>
                        <a:pt x="44" y="75"/>
                      </a:lnTo>
                      <a:lnTo>
                        <a:pt x="80" y="66"/>
                      </a:lnTo>
                      <a:lnTo>
                        <a:pt x="116" y="57"/>
                      </a:lnTo>
                      <a:lnTo>
                        <a:pt x="153" y="49"/>
                      </a:lnTo>
                      <a:lnTo>
                        <a:pt x="192" y="42"/>
                      </a:lnTo>
                      <a:lnTo>
                        <a:pt x="233" y="38"/>
                      </a:lnTo>
                      <a:lnTo>
                        <a:pt x="275" y="34"/>
                      </a:lnTo>
                      <a:lnTo>
                        <a:pt x="320" y="33"/>
                      </a:lnTo>
                      <a:lnTo>
                        <a:pt x="312" y="31"/>
                      </a:lnTo>
                      <a:lnTo>
                        <a:pt x="327" y="2"/>
                      </a:lnTo>
                      <a:lnTo>
                        <a:pt x="324" y="0"/>
                      </a:lnTo>
                      <a:lnTo>
                        <a:pt x="320" y="0"/>
                      </a:lnTo>
                      <a:lnTo>
                        <a:pt x="327" y="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7" name="Freeform 596"/>
                <p:cNvSpPr>
                  <a:spLocks/>
                </p:cNvSpPr>
                <p:nvPr/>
              </p:nvSpPr>
              <p:spPr bwMode="auto">
                <a:xfrm>
                  <a:off x="4127" y="1385"/>
                  <a:ext cx="41" cy="16"/>
                </a:xfrm>
                <a:custGeom>
                  <a:avLst/>
                  <a:gdLst>
                    <a:gd name="T0" fmla="*/ 144 w 163"/>
                    <a:gd name="T1" fmla="*/ 37 h 66"/>
                    <a:gd name="T2" fmla="*/ 153 w 163"/>
                    <a:gd name="T3" fmla="*/ 34 h 66"/>
                    <a:gd name="T4" fmla="*/ 130 w 163"/>
                    <a:gd name="T5" fmla="*/ 33 h 66"/>
                    <a:gd name="T6" fmla="*/ 112 w 163"/>
                    <a:gd name="T7" fmla="*/ 33 h 66"/>
                    <a:gd name="T8" fmla="*/ 97 w 163"/>
                    <a:gd name="T9" fmla="*/ 32 h 66"/>
                    <a:gd name="T10" fmla="*/ 86 w 163"/>
                    <a:gd name="T11" fmla="*/ 30 h 66"/>
                    <a:gd name="T12" fmla="*/ 73 w 163"/>
                    <a:gd name="T13" fmla="*/ 26 h 66"/>
                    <a:gd name="T14" fmla="*/ 58 w 163"/>
                    <a:gd name="T15" fmla="*/ 21 h 66"/>
                    <a:gd name="T16" fmla="*/ 39 w 163"/>
                    <a:gd name="T17" fmla="*/ 12 h 66"/>
                    <a:gd name="T18" fmla="*/ 15 w 163"/>
                    <a:gd name="T19" fmla="*/ 0 h 66"/>
                    <a:gd name="T20" fmla="*/ 0 w 163"/>
                    <a:gd name="T21" fmla="*/ 29 h 66"/>
                    <a:gd name="T22" fmla="*/ 25 w 163"/>
                    <a:gd name="T23" fmla="*/ 41 h 66"/>
                    <a:gd name="T24" fmla="*/ 46 w 163"/>
                    <a:gd name="T25" fmla="*/ 50 h 66"/>
                    <a:gd name="T26" fmla="*/ 62 w 163"/>
                    <a:gd name="T27" fmla="*/ 57 h 66"/>
                    <a:gd name="T28" fmla="*/ 78 w 163"/>
                    <a:gd name="T29" fmla="*/ 62 h 66"/>
                    <a:gd name="T30" fmla="*/ 94 w 163"/>
                    <a:gd name="T31" fmla="*/ 64 h 66"/>
                    <a:gd name="T32" fmla="*/ 110 w 163"/>
                    <a:gd name="T33" fmla="*/ 66 h 66"/>
                    <a:gd name="T34" fmla="*/ 129 w 163"/>
                    <a:gd name="T35" fmla="*/ 66 h 66"/>
                    <a:gd name="T36" fmla="*/ 153 w 163"/>
                    <a:gd name="T37" fmla="*/ 66 h 66"/>
                    <a:gd name="T38" fmla="*/ 163 w 163"/>
                    <a:gd name="T39" fmla="*/ 64 h 66"/>
                    <a:gd name="T40" fmla="*/ 153 w 163"/>
                    <a:gd name="T41" fmla="*/ 66 h 66"/>
                    <a:gd name="T42" fmla="*/ 158 w 163"/>
                    <a:gd name="T43" fmla="*/ 66 h 66"/>
                    <a:gd name="T44" fmla="*/ 163 w 163"/>
                    <a:gd name="T45" fmla="*/ 64 h 66"/>
                    <a:gd name="T46" fmla="*/ 144 w 163"/>
                    <a:gd name="T47" fmla="*/ 3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3" h="66">
                      <a:moveTo>
                        <a:pt x="144" y="37"/>
                      </a:moveTo>
                      <a:lnTo>
                        <a:pt x="153" y="34"/>
                      </a:lnTo>
                      <a:lnTo>
                        <a:pt x="130" y="33"/>
                      </a:lnTo>
                      <a:lnTo>
                        <a:pt x="112" y="33"/>
                      </a:lnTo>
                      <a:lnTo>
                        <a:pt x="97" y="32"/>
                      </a:lnTo>
                      <a:lnTo>
                        <a:pt x="86" y="30"/>
                      </a:lnTo>
                      <a:lnTo>
                        <a:pt x="73" y="26"/>
                      </a:lnTo>
                      <a:lnTo>
                        <a:pt x="58" y="21"/>
                      </a:lnTo>
                      <a:lnTo>
                        <a:pt x="39" y="12"/>
                      </a:lnTo>
                      <a:lnTo>
                        <a:pt x="15" y="0"/>
                      </a:lnTo>
                      <a:lnTo>
                        <a:pt x="0" y="29"/>
                      </a:lnTo>
                      <a:lnTo>
                        <a:pt x="25" y="41"/>
                      </a:lnTo>
                      <a:lnTo>
                        <a:pt x="46" y="50"/>
                      </a:lnTo>
                      <a:lnTo>
                        <a:pt x="62" y="57"/>
                      </a:lnTo>
                      <a:lnTo>
                        <a:pt x="78" y="62"/>
                      </a:lnTo>
                      <a:lnTo>
                        <a:pt x="94" y="64"/>
                      </a:lnTo>
                      <a:lnTo>
                        <a:pt x="110" y="66"/>
                      </a:lnTo>
                      <a:lnTo>
                        <a:pt x="129" y="66"/>
                      </a:lnTo>
                      <a:lnTo>
                        <a:pt x="153" y="66"/>
                      </a:lnTo>
                      <a:lnTo>
                        <a:pt x="163" y="64"/>
                      </a:lnTo>
                      <a:lnTo>
                        <a:pt x="153" y="66"/>
                      </a:lnTo>
                      <a:lnTo>
                        <a:pt x="158" y="66"/>
                      </a:lnTo>
                      <a:lnTo>
                        <a:pt x="163" y="64"/>
                      </a:lnTo>
                      <a:lnTo>
                        <a:pt x="144" y="3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8" name="Freeform 597"/>
                <p:cNvSpPr>
                  <a:spLocks/>
                </p:cNvSpPr>
                <p:nvPr/>
              </p:nvSpPr>
              <p:spPr bwMode="auto">
                <a:xfrm>
                  <a:off x="4163" y="1228"/>
                  <a:ext cx="224" cy="172"/>
                </a:xfrm>
                <a:custGeom>
                  <a:avLst/>
                  <a:gdLst>
                    <a:gd name="T0" fmla="*/ 867 w 895"/>
                    <a:gd name="T1" fmla="*/ 0 h 692"/>
                    <a:gd name="T2" fmla="*/ 864 w 895"/>
                    <a:gd name="T3" fmla="*/ 5 h 692"/>
                    <a:gd name="T4" fmla="*/ 851 w 895"/>
                    <a:gd name="T5" fmla="*/ 38 h 692"/>
                    <a:gd name="T6" fmla="*/ 837 w 895"/>
                    <a:gd name="T7" fmla="*/ 68 h 692"/>
                    <a:gd name="T8" fmla="*/ 821 w 895"/>
                    <a:gd name="T9" fmla="*/ 97 h 692"/>
                    <a:gd name="T10" fmla="*/ 804 w 895"/>
                    <a:gd name="T11" fmla="*/ 125 h 692"/>
                    <a:gd name="T12" fmla="*/ 786 w 895"/>
                    <a:gd name="T13" fmla="*/ 151 h 692"/>
                    <a:gd name="T14" fmla="*/ 765 w 895"/>
                    <a:gd name="T15" fmla="*/ 177 h 692"/>
                    <a:gd name="T16" fmla="*/ 744 w 895"/>
                    <a:gd name="T17" fmla="*/ 201 h 692"/>
                    <a:gd name="T18" fmla="*/ 721 w 895"/>
                    <a:gd name="T19" fmla="*/ 225 h 692"/>
                    <a:gd name="T20" fmla="*/ 697 w 895"/>
                    <a:gd name="T21" fmla="*/ 248 h 692"/>
                    <a:gd name="T22" fmla="*/ 672 w 895"/>
                    <a:gd name="T23" fmla="*/ 269 h 692"/>
                    <a:gd name="T24" fmla="*/ 646 w 895"/>
                    <a:gd name="T25" fmla="*/ 290 h 692"/>
                    <a:gd name="T26" fmla="*/ 619 w 895"/>
                    <a:gd name="T27" fmla="*/ 310 h 692"/>
                    <a:gd name="T28" fmla="*/ 591 w 895"/>
                    <a:gd name="T29" fmla="*/ 330 h 692"/>
                    <a:gd name="T30" fmla="*/ 562 w 895"/>
                    <a:gd name="T31" fmla="*/ 349 h 692"/>
                    <a:gd name="T32" fmla="*/ 532 w 895"/>
                    <a:gd name="T33" fmla="*/ 367 h 692"/>
                    <a:gd name="T34" fmla="*/ 503 w 895"/>
                    <a:gd name="T35" fmla="*/ 384 h 692"/>
                    <a:gd name="T36" fmla="*/ 441 w 895"/>
                    <a:gd name="T37" fmla="*/ 419 h 692"/>
                    <a:gd name="T38" fmla="*/ 378 w 895"/>
                    <a:gd name="T39" fmla="*/ 452 h 692"/>
                    <a:gd name="T40" fmla="*/ 313 w 895"/>
                    <a:gd name="T41" fmla="*/ 486 h 692"/>
                    <a:gd name="T42" fmla="*/ 248 w 895"/>
                    <a:gd name="T43" fmla="*/ 519 h 692"/>
                    <a:gd name="T44" fmla="*/ 185 w 895"/>
                    <a:gd name="T45" fmla="*/ 553 h 692"/>
                    <a:gd name="T46" fmla="*/ 121 w 895"/>
                    <a:gd name="T47" fmla="*/ 589 h 692"/>
                    <a:gd name="T48" fmla="*/ 90 w 895"/>
                    <a:gd name="T49" fmla="*/ 607 h 692"/>
                    <a:gd name="T50" fmla="*/ 60 w 895"/>
                    <a:gd name="T51" fmla="*/ 625 h 692"/>
                    <a:gd name="T52" fmla="*/ 29 w 895"/>
                    <a:gd name="T53" fmla="*/ 644 h 692"/>
                    <a:gd name="T54" fmla="*/ 0 w 895"/>
                    <a:gd name="T55" fmla="*/ 665 h 692"/>
                    <a:gd name="T56" fmla="*/ 19 w 895"/>
                    <a:gd name="T57" fmla="*/ 692 h 692"/>
                    <a:gd name="T58" fmla="*/ 47 w 895"/>
                    <a:gd name="T59" fmla="*/ 671 h 692"/>
                    <a:gd name="T60" fmla="*/ 77 w 895"/>
                    <a:gd name="T61" fmla="*/ 653 h 692"/>
                    <a:gd name="T62" fmla="*/ 106 w 895"/>
                    <a:gd name="T63" fmla="*/ 634 h 692"/>
                    <a:gd name="T64" fmla="*/ 137 w 895"/>
                    <a:gd name="T65" fmla="*/ 617 h 692"/>
                    <a:gd name="T66" fmla="*/ 199 w 895"/>
                    <a:gd name="T67" fmla="*/ 582 h 692"/>
                    <a:gd name="T68" fmla="*/ 264 w 895"/>
                    <a:gd name="T69" fmla="*/ 548 h 692"/>
                    <a:gd name="T70" fmla="*/ 328 w 895"/>
                    <a:gd name="T71" fmla="*/ 515 h 692"/>
                    <a:gd name="T72" fmla="*/ 393 w 895"/>
                    <a:gd name="T73" fmla="*/ 482 h 692"/>
                    <a:gd name="T74" fmla="*/ 456 w 895"/>
                    <a:gd name="T75" fmla="*/ 448 h 692"/>
                    <a:gd name="T76" fmla="*/ 519 w 895"/>
                    <a:gd name="T77" fmla="*/ 413 h 692"/>
                    <a:gd name="T78" fmla="*/ 549 w 895"/>
                    <a:gd name="T79" fmla="*/ 394 h 692"/>
                    <a:gd name="T80" fmla="*/ 580 w 895"/>
                    <a:gd name="T81" fmla="*/ 376 h 692"/>
                    <a:gd name="T82" fmla="*/ 609 w 895"/>
                    <a:gd name="T83" fmla="*/ 357 h 692"/>
                    <a:gd name="T84" fmla="*/ 638 w 895"/>
                    <a:gd name="T85" fmla="*/ 336 h 692"/>
                    <a:gd name="T86" fmla="*/ 665 w 895"/>
                    <a:gd name="T87" fmla="*/ 316 h 692"/>
                    <a:gd name="T88" fmla="*/ 692 w 895"/>
                    <a:gd name="T89" fmla="*/ 294 h 692"/>
                    <a:gd name="T90" fmla="*/ 719 w 895"/>
                    <a:gd name="T91" fmla="*/ 272 h 692"/>
                    <a:gd name="T92" fmla="*/ 744 w 895"/>
                    <a:gd name="T93" fmla="*/ 249 h 692"/>
                    <a:gd name="T94" fmla="*/ 767 w 895"/>
                    <a:gd name="T95" fmla="*/ 224 h 692"/>
                    <a:gd name="T96" fmla="*/ 790 w 895"/>
                    <a:gd name="T97" fmla="*/ 198 h 692"/>
                    <a:gd name="T98" fmla="*/ 812 w 895"/>
                    <a:gd name="T99" fmla="*/ 172 h 692"/>
                    <a:gd name="T100" fmla="*/ 831 w 895"/>
                    <a:gd name="T101" fmla="*/ 143 h 692"/>
                    <a:gd name="T102" fmla="*/ 849 w 895"/>
                    <a:gd name="T103" fmla="*/ 114 h 692"/>
                    <a:gd name="T104" fmla="*/ 866 w 895"/>
                    <a:gd name="T105" fmla="*/ 82 h 692"/>
                    <a:gd name="T106" fmla="*/ 881 w 895"/>
                    <a:gd name="T107" fmla="*/ 50 h 692"/>
                    <a:gd name="T108" fmla="*/ 895 w 895"/>
                    <a:gd name="T109" fmla="*/ 16 h 692"/>
                    <a:gd name="T110" fmla="*/ 891 w 895"/>
                    <a:gd name="T111" fmla="*/ 21 h 692"/>
                    <a:gd name="T112" fmla="*/ 867 w 895"/>
                    <a:gd name="T113" fmla="*/ 0 h 692"/>
                    <a:gd name="T114" fmla="*/ 865 w 895"/>
                    <a:gd name="T115" fmla="*/ 3 h 692"/>
                    <a:gd name="T116" fmla="*/ 864 w 895"/>
                    <a:gd name="T117" fmla="*/ 5 h 692"/>
                    <a:gd name="T118" fmla="*/ 867 w 895"/>
                    <a:gd name="T119" fmla="*/ 0 h 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5" h="692">
                      <a:moveTo>
                        <a:pt x="867" y="0"/>
                      </a:moveTo>
                      <a:lnTo>
                        <a:pt x="864" y="5"/>
                      </a:lnTo>
                      <a:lnTo>
                        <a:pt x="851" y="38"/>
                      </a:lnTo>
                      <a:lnTo>
                        <a:pt x="837" y="68"/>
                      </a:lnTo>
                      <a:lnTo>
                        <a:pt x="821" y="97"/>
                      </a:lnTo>
                      <a:lnTo>
                        <a:pt x="804" y="125"/>
                      </a:lnTo>
                      <a:lnTo>
                        <a:pt x="786" y="151"/>
                      </a:lnTo>
                      <a:lnTo>
                        <a:pt x="765" y="177"/>
                      </a:lnTo>
                      <a:lnTo>
                        <a:pt x="744" y="201"/>
                      </a:lnTo>
                      <a:lnTo>
                        <a:pt x="721" y="225"/>
                      </a:lnTo>
                      <a:lnTo>
                        <a:pt x="697" y="248"/>
                      </a:lnTo>
                      <a:lnTo>
                        <a:pt x="672" y="269"/>
                      </a:lnTo>
                      <a:lnTo>
                        <a:pt x="646" y="290"/>
                      </a:lnTo>
                      <a:lnTo>
                        <a:pt x="619" y="310"/>
                      </a:lnTo>
                      <a:lnTo>
                        <a:pt x="591" y="330"/>
                      </a:lnTo>
                      <a:lnTo>
                        <a:pt x="562" y="349"/>
                      </a:lnTo>
                      <a:lnTo>
                        <a:pt x="532" y="367"/>
                      </a:lnTo>
                      <a:lnTo>
                        <a:pt x="503" y="384"/>
                      </a:lnTo>
                      <a:lnTo>
                        <a:pt x="441" y="419"/>
                      </a:lnTo>
                      <a:lnTo>
                        <a:pt x="378" y="452"/>
                      </a:lnTo>
                      <a:lnTo>
                        <a:pt x="313" y="486"/>
                      </a:lnTo>
                      <a:lnTo>
                        <a:pt x="248" y="519"/>
                      </a:lnTo>
                      <a:lnTo>
                        <a:pt x="185" y="553"/>
                      </a:lnTo>
                      <a:lnTo>
                        <a:pt x="121" y="589"/>
                      </a:lnTo>
                      <a:lnTo>
                        <a:pt x="90" y="607"/>
                      </a:lnTo>
                      <a:lnTo>
                        <a:pt x="60" y="625"/>
                      </a:lnTo>
                      <a:lnTo>
                        <a:pt x="29" y="644"/>
                      </a:lnTo>
                      <a:lnTo>
                        <a:pt x="0" y="665"/>
                      </a:lnTo>
                      <a:lnTo>
                        <a:pt x="19" y="692"/>
                      </a:lnTo>
                      <a:lnTo>
                        <a:pt x="47" y="671"/>
                      </a:lnTo>
                      <a:lnTo>
                        <a:pt x="77" y="653"/>
                      </a:lnTo>
                      <a:lnTo>
                        <a:pt x="106" y="634"/>
                      </a:lnTo>
                      <a:lnTo>
                        <a:pt x="137" y="617"/>
                      </a:lnTo>
                      <a:lnTo>
                        <a:pt x="199" y="582"/>
                      </a:lnTo>
                      <a:lnTo>
                        <a:pt x="264" y="548"/>
                      </a:lnTo>
                      <a:lnTo>
                        <a:pt x="328" y="515"/>
                      </a:lnTo>
                      <a:lnTo>
                        <a:pt x="393" y="482"/>
                      </a:lnTo>
                      <a:lnTo>
                        <a:pt x="456" y="448"/>
                      </a:lnTo>
                      <a:lnTo>
                        <a:pt x="519" y="413"/>
                      </a:lnTo>
                      <a:lnTo>
                        <a:pt x="549" y="394"/>
                      </a:lnTo>
                      <a:lnTo>
                        <a:pt x="580" y="376"/>
                      </a:lnTo>
                      <a:lnTo>
                        <a:pt x="609" y="357"/>
                      </a:lnTo>
                      <a:lnTo>
                        <a:pt x="638" y="336"/>
                      </a:lnTo>
                      <a:lnTo>
                        <a:pt x="665" y="316"/>
                      </a:lnTo>
                      <a:lnTo>
                        <a:pt x="692" y="294"/>
                      </a:lnTo>
                      <a:lnTo>
                        <a:pt x="719" y="272"/>
                      </a:lnTo>
                      <a:lnTo>
                        <a:pt x="744" y="249"/>
                      </a:lnTo>
                      <a:lnTo>
                        <a:pt x="767" y="224"/>
                      </a:lnTo>
                      <a:lnTo>
                        <a:pt x="790" y="198"/>
                      </a:lnTo>
                      <a:lnTo>
                        <a:pt x="812" y="172"/>
                      </a:lnTo>
                      <a:lnTo>
                        <a:pt x="831" y="143"/>
                      </a:lnTo>
                      <a:lnTo>
                        <a:pt x="849" y="114"/>
                      </a:lnTo>
                      <a:lnTo>
                        <a:pt x="866" y="82"/>
                      </a:lnTo>
                      <a:lnTo>
                        <a:pt x="881" y="50"/>
                      </a:lnTo>
                      <a:lnTo>
                        <a:pt x="895" y="16"/>
                      </a:lnTo>
                      <a:lnTo>
                        <a:pt x="891" y="21"/>
                      </a:lnTo>
                      <a:lnTo>
                        <a:pt x="867" y="0"/>
                      </a:lnTo>
                      <a:lnTo>
                        <a:pt x="865" y="3"/>
                      </a:lnTo>
                      <a:lnTo>
                        <a:pt x="864" y="5"/>
                      </a:lnTo>
                      <a:lnTo>
                        <a:pt x="86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9" name="Freeform 598"/>
                <p:cNvSpPr>
                  <a:spLocks/>
                </p:cNvSpPr>
                <p:nvPr/>
              </p:nvSpPr>
              <p:spPr bwMode="auto">
                <a:xfrm>
                  <a:off x="4380" y="1190"/>
                  <a:ext cx="65" cy="43"/>
                </a:xfrm>
                <a:custGeom>
                  <a:avLst/>
                  <a:gdLst>
                    <a:gd name="T0" fmla="*/ 262 w 262"/>
                    <a:gd name="T1" fmla="*/ 6 h 171"/>
                    <a:gd name="T2" fmla="*/ 249 w 262"/>
                    <a:gd name="T3" fmla="*/ 0 h 171"/>
                    <a:gd name="T4" fmla="*/ 220 w 262"/>
                    <a:gd name="T5" fmla="*/ 0 h 171"/>
                    <a:gd name="T6" fmla="*/ 193 w 262"/>
                    <a:gd name="T7" fmla="*/ 2 h 171"/>
                    <a:gd name="T8" fmla="*/ 171 w 262"/>
                    <a:gd name="T9" fmla="*/ 4 h 171"/>
                    <a:gd name="T10" fmla="*/ 150 w 262"/>
                    <a:gd name="T11" fmla="*/ 7 h 171"/>
                    <a:gd name="T12" fmla="*/ 133 w 262"/>
                    <a:gd name="T13" fmla="*/ 13 h 171"/>
                    <a:gd name="T14" fmla="*/ 118 w 262"/>
                    <a:gd name="T15" fmla="*/ 19 h 171"/>
                    <a:gd name="T16" fmla="*/ 105 w 262"/>
                    <a:gd name="T17" fmla="*/ 27 h 171"/>
                    <a:gd name="T18" fmla="*/ 92 w 262"/>
                    <a:gd name="T19" fmla="*/ 36 h 171"/>
                    <a:gd name="T20" fmla="*/ 82 w 262"/>
                    <a:gd name="T21" fmla="*/ 46 h 171"/>
                    <a:gd name="T22" fmla="*/ 72 w 262"/>
                    <a:gd name="T23" fmla="*/ 56 h 171"/>
                    <a:gd name="T24" fmla="*/ 63 w 262"/>
                    <a:gd name="T25" fmla="*/ 69 h 171"/>
                    <a:gd name="T26" fmla="*/ 53 w 262"/>
                    <a:gd name="T27" fmla="*/ 82 h 171"/>
                    <a:gd name="T28" fmla="*/ 30 w 262"/>
                    <a:gd name="T29" fmla="*/ 113 h 171"/>
                    <a:gd name="T30" fmla="*/ 0 w 262"/>
                    <a:gd name="T31" fmla="*/ 150 h 171"/>
                    <a:gd name="T32" fmla="*/ 24 w 262"/>
                    <a:gd name="T33" fmla="*/ 171 h 171"/>
                    <a:gd name="T34" fmla="*/ 56 w 262"/>
                    <a:gd name="T35" fmla="*/ 133 h 171"/>
                    <a:gd name="T36" fmla="*/ 79 w 262"/>
                    <a:gd name="T37" fmla="*/ 102 h 171"/>
                    <a:gd name="T38" fmla="*/ 89 w 262"/>
                    <a:gd name="T39" fmla="*/ 89 h 171"/>
                    <a:gd name="T40" fmla="*/ 97 w 262"/>
                    <a:gd name="T41" fmla="*/ 78 h 171"/>
                    <a:gd name="T42" fmla="*/ 105 w 262"/>
                    <a:gd name="T43" fmla="*/ 67 h 171"/>
                    <a:gd name="T44" fmla="*/ 114 w 262"/>
                    <a:gd name="T45" fmla="*/ 59 h 171"/>
                    <a:gd name="T46" fmla="*/ 122 w 262"/>
                    <a:gd name="T47" fmla="*/ 54 h 171"/>
                    <a:gd name="T48" fmla="*/ 132 w 262"/>
                    <a:gd name="T49" fmla="*/ 48 h 171"/>
                    <a:gd name="T50" fmla="*/ 143 w 262"/>
                    <a:gd name="T51" fmla="*/ 44 h 171"/>
                    <a:gd name="T52" fmla="*/ 157 w 262"/>
                    <a:gd name="T53" fmla="*/ 40 h 171"/>
                    <a:gd name="T54" fmla="*/ 175 w 262"/>
                    <a:gd name="T55" fmla="*/ 37 h 171"/>
                    <a:gd name="T56" fmla="*/ 196 w 262"/>
                    <a:gd name="T57" fmla="*/ 35 h 171"/>
                    <a:gd name="T58" fmla="*/ 220 w 262"/>
                    <a:gd name="T59" fmla="*/ 33 h 171"/>
                    <a:gd name="T60" fmla="*/ 249 w 262"/>
                    <a:gd name="T61" fmla="*/ 33 h 171"/>
                    <a:gd name="T62" fmla="*/ 237 w 262"/>
                    <a:gd name="T63" fmla="*/ 28 h 171"/>
                    <a:gd name="T64" fmla="*/ 262 w 262"/>
                    <a:gd name="T65" fmla="*/ 6 h 171"/>
                    <a:gd name="T66" fmla="*/ 257 w 262"/>
                    <a:gd name="T67" fmla="*/ 0 h 171"/>
                    <a:gd name="T68" fmla="*/ 249 w 262"/>
                    <a:gd name="T69" fmla="*/ 0 h 171"/>
                    <a:gd name="T70" fmla="*/ 262 w 262"/>
                    <a:gd name="T71" fmla="*/ 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62" h="171">
                      <a:moveTo>
                        <a:pt x="262" y="6"/>
                      </a:moveTo>
                      <a:lnTo>
                        <a:pt x="249" y="0"/>
                      </a:lnTo>
                      <a:lnTo>
                        <a:pt x="220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50" y="7"/>
                      </a:lnTo>
                      <a:lnTo>
                        <a:pt x="133" y="13"/>
                      </a:lnTo>
                      <a:lnTo>
                        <a:pt x="118" y="19"/>
                      </a:lnTo>
                      <a:lnTo>
                        <a:pt x="105" y="27"/>
                      </a:lnTo>
                      <a:lnTo>
                        <a:pt x="92" y="36"/>
                      </a:lnTo>
                      <a:lnTo>
                        <a:pt x="82" y="46"/>
                      </a:lnTo>
                      <a:lnTo>
                        <a:pt x="72" y="56"/>
                      </a:lnTo>
                      <a:lnTo>
                        <a:pt x="63" y="69"/>
                      </a:lnTo>
                      <a:lnTo>
                        <a:pt x="53" y="82"/>
                      </a:lnTo>
                      <a:lnTo>
                        <a:pt x="30" y="113"/>
                      </a:lnTo>
                      <a:lnTo>
                        <a:pt x="0" y="150"/>
                      </a:lnTo>
                      <a:lnTo>
                        <a:pt x="24" y="171"/>
                      </a:lnTo>
                      <a:lnTo>
                        <a:pt x="56" y="133"/>
                      </a:lnTo>
                      <a:lnTo>
                        <a:pt x="79" y="102"/>
                      </a:lnTo>
                      <a:lnTo>
                        <a:pt x="89" y="89"/>
                      </a:lnTo>
                      <a:lnTo>
                        <a:pt x="97" y="78"/>
                      </a:lnTo>
                      <a:lnTo>
                        <a:pt x="105" y="67"/>
                      </a:lnTo>
                      <a:lnTo>
                        <a:pt x="114" y="59"/>
                      </a:lnTo>
                      <a:lnTo>
                        <a:pt x="122" y="54"/>
                      </a:lnTo>
                      <a:lnTo>
                        <a:pt x="132" y="48"/>
                      </a:lnTo>
                      <a:lnTo>
                        <a:pt x="143" y="44"/>
                      </a:lnTo>
                      <a:lnTo>
                        <a:pt x="157" y="40"/>
                      </a:lnTo>
                      <a:lnTo>
                        <a:pt x="175" y="37"/>
                      </a:lnTo>
                      <a:lnTo>
                        <a:pt x="196" y="35"/>
                      </a:lnTo>
                      <a:lnTo>
                        <a:pt x="220" y="33"/>
                      </a:lnTo>
                      <a:lnTo>
                        <a:pt x="249" y="33"/>
                      </a:lnTo>
                      <a:lnTo>
                        <a:pt x="237" y="28"/>
                      </a:lnTo>
                      <a:lnTo>
                        <a:pt x="262" y="6"/>
                      </a:lnTo>
                      <a:lnTo>
                        <a:pt x="257" y="0"/>
                      </a:lnTo>
                      <a:lnTo>
                        <a:pt x="249" y="0"/>
                      </a:lnTo>
                      <a:lnTo>
                        <a:pt x="262" y="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0" name="Freeform 599"/>
                <p:cNvSpPr>
                  <a:spLocks/>
                </p:cNvSpPr>
                <p:nvPr/>
              </p:nvSpPr>
              <p:spPr bwMode="auto">
                <a:xfrm>
                  <a:off x="4439" y="1192"/>
                  <a:ext cx="37" cy="42"/>
                </a:xfrm>
                <a:custGeom>
                  <a:avLst/>
                  <a:gdLst>
                    <a:gd name="T0" fmla="*/ 147 w 147"/>
                    <a:gd name="T1" fmla="*/ 166 h 172"/>
                    <a:gd name="T2" fmla="*/ 143 w 147"/>
                    <a:gd name="T3" fmla="*/ 149 h 172"/>
                    <a:gd name="T4" fmla="*/ 138 w 147"/>
                    <a:gd name="T5" fmla="*/ 134 h 172"/>
                    <a:gd name="T6" fmla="*/ 132 w 147"/>
                    <a:gd name="T7" fmla="*/ 119 h 172"/>
                    <a:gd name="T8" fmla="*/ 126 w 147"/>
                    <a:gd name="T9" fmla="*/ 107 h 172"/>
                    <a:gd name="T10" fmla="*/ 118 w 147"/>
                    <a:gd name="T11" fmla="*/ 94 h 172"/>
                    <a:gd name="T12" fmla="*/ 110 w 147"/>
                    <a:gd name="T13" fmla="*/ 84 h 172"/>
                    <a:gd name="T14" fmla="*/ 102 w 147"/>
                    <a:gd name="T15" fmla="*/ 74 h 172"/>
                    <a:gd name="T16" fmla="*/ 93 w 147"/>
                    <a:gd name="T17" fmla="*/ 64 h 172"/>
                    <a:gd name="T18" fmla="*/ 74 w 147"/>
                    <a:gd name="T19" fmla="*/ 47 h 172"/>
                    <a:gd name="T20" fmla="*/ 56 w 147"/>
                    <a:gd name="T21" fmla="*/ 31 h 172"/>
                    <a:gd name="T22" fmla="*/ 39 w 147"/>
                    <a:gd name="T23" fmla="*/ 16 h 172"/>
                    <a:gd name="T24" fmla="*/ 25 w 147"/>
                    <a:gd name="T25" fmla="*/ 0 h 172"/>
                    <a:gd name="T26" fmla="*/ 0 w 147"/>
                    <a:gd name="T27" fmla="*/ 22 h 172"/>
                    <a:gd name="T28" fmla="*/ 17 w 147"/>
                    <a:gd name="T29" fmla="*/ 39 h 172"/>
                    <a:gd name="T30" fmla="*/ 35 w 147"/>
                    <a:gd name="T31" fmla="*/ 55 h 172"/>
                    <a:gd name="T32" fmla="*/ 53 w 147"/>
                    <a:gd name="T33" fmla="*/ 71 h 172"/>
                    <a:gd name="T34" fmla="*/ 70 w 147"/>
                    <a:gd name="T35" fmla="*/ 86 h 172"/>
                    <a:gd name="T36" fmla="*/ 77 w 147"/>
                    <a:gd name="T37" fmla="*/ 96 h 172"/>
                    <a:gd name="T38" fmla="*/ 85 w 147"/>
                    <a:gd name="T39" fmla="*/ 103 h 172"/>
                    <a:gd name="T40" fmla="*/ 92 w 147"/>
                    <a:gd name="T41" fmla="*/ 113 h 172"/>
                    <a:gd name="T42" fmla="*/ 97 w 147"/>
                    <a:gd name="T43" fmla="*/ 123 h 172"/>
                    <a:gd name="T44" fmla="*/ 103 w 147"/>
                    <a:gd name="T45" fmla="*/ 134 h 172"/>
                    <a:gd name="T46" fmla="*/ 107 w 147"/>
                    <a:gd name="T47" fmla="*/ 145 h 172"/>
                    <a:gd name="T48" fmla="*/ 112 w 147"/>
                    <a:gd name="T49" fmla="*/ 158 h 172"/>
                    <a:gd name="T50" fmla="*/ 115 w 147"/>
                    <a:gd name="T51" fmla="*/ 172 h 172"/>
                    <a:gd name="T52" fmla="*/ 147 w 147"/>
                    <a:gd name="T53" fmla="*/ 16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7" h="172">
                      <a:moveTo>
                        <a:pt x="147" y="166"/>
                      </a:moveTo>
                      <a:lnTo>
                        <a:pt x="143" y="149"/>
                      </a:lnTo>
                      <a:lnTo>
                        <a:pt x="138" y="134"/>
                      </a:lnTo>
                      <a:lnTo>
                        <a:pt x="132" y="119"/>
                      </a:lnTo>
                      <a:lnTo>
                        <a:pt x="126" y="107"/>
                      </a:lnTo>
                      <a:lnTo>
                        <a:pt x="118" y="94"/>
                      </a:lnTo>
                      <a:lnTo>
                        <a:pt x="110" y="84"/>
                      </a:lnTo>
                      <a:lnTo>
                        <a:pt x="102" y="74"/>
                      </a:lnTo>
                      <a:lnTo>
                        <a:pt x="93" y="64"/>
                      </a:lnTo>
                      <a:lnTo>
                        <a:pt x="74" y="47"/>
                      </a:lnTo>
                      <a:lnTo>
                        <a:pt x="56" y="31"/>
                      </a:lnTo>
                      <a:lnTo>
                        <a:pt x="39" y="16"/>
                      </a:lnTo>
                      <a:lnTo>
                        <a:pt x="25" y="0"/>
                      </a:lnTo>
                      <a:lnTo>
                        <a:pt x="0" y="22"/>
                      </a:lnTo>
                      <a:lnTo>
                        <a:pt x="17" y="39"/>
                      </a:lnTo>
                      <a:lnTo>
                        <a:pt x="35" y="55"/>
                      </a:lnTo>
                      <a:lnTo>
                        <a:pt x="53" y="71"/>
                      </a:lnTo>
                      <a:lnTo>
                        <a:pt x="70" y="86"/>
                      </a:lnTo>
                      <a:lnTo>
                        <a:pt x="77" y="96"/>
                      </a:lnTo>
                      <a:lnTo>
                        <a:pt x="85" y="103"/>
                      </a:lnTo>
                      <a:lnTo>
                        <a:pt x="92" y="113"/>
                      </a:lnTo>
                      <a:lnTo>
                        <a:pt x="97" y="123"/>
                      </a:lnTo>
                      <a:lnTo>
                        <a:pt x="103" y="134"/>
                      </a:lnTo>
                      <a:lnTo>
                        <a:pt x="107" y="145"/>
                      </a:lnTo>
                      <a:lnTo>
                        <a:pt x="112" y="158"/>
                      </a:lnTo>
                      <a:lnTo>
                        <a:pt x="115" y="172"/>
                      </a:lnTo>
                      <a:lnTo>
                        <a:pt x="147" y="16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4154" y="1158"/>
                  <a:ext cx="13" cy="8"/>
                </a:xfrm>
                <a:custGeom>
                  <a:avLst/>
                  <a:gdLst>
                    <a:gd name="T0" fmla="*/ 46 w 51"/>
                    <a:gd name="T1" fmla="*/ 20 h 32"/>
                    <a:gd name="T2" fmla="*/ 30 w 51"/>
                    <a:gd name="T3" fmla="*/ 0 h 32"/>
                    <a:gd name="T4" fmla="*/ 26 w 51"/>
                    <a:gd name="T5" fmla="*/ 0 h 32"/>
                    <a:gd name="T6" fmla="*/ 22 w 51"/>
                    <a:gd name="T7" fmla="*/ 0 h 32"/>
                    <a:gd name="T8" fmla="*/ 18 w 51"/>
                    <a:gd name="T9" fmla="*/ 0 h 32"/>
                    <a:gd name="T10" fmla="*/ 14 w 51"/>
                    <a:gd name="T11" fmla="*/ 0 h 32"/>
                    <a:gd name="T12" fmla="*/ 10 w 51"/>
                    <a:gd name="T13" fmla="*/ 0 h 32"/>
                    <a:gd name="T14" fmla="*/ 7 w 51"/>
                    <a:gd name="T15" fmla="*/ 0 h 32"/>
                    <a:gd name="T16" fmla="*/ 4 w 51"/>
                    <a:gd name="T17" fmla="*/ 0 h 32"/>
                    <a:gd name="T18" fmla="*/ 0 w 51"/>
                    <a:gd name="T19" fmla="*/ 0 h 32"/>
                    <a:gd name="T20" fmla="*/ 0 w 51"/>
                    <a:gd name="T21" fmla="*/ 32 h 32"/>
                    <a:gd name="T22" fmla="*/ 4 w 51"/>
                    <a:gd name="T23" fmla="*/ 32 h 32"/>
                    <a:gd name="T24" fmla="*/ 7 w 51"/>
                    <a:gd name="T25" fmla="*/ 32 h 32"/>
                    <a:gd name="T26" fmla="*/ 10 w 51"/>
                    <a:gd name="T27" fmla="*/ 32 h 32"/>
                    <a:gd name="T28" fmla="*/ 14 w 51"/>
                    <a:gd name="T29" fmla="*/ 32 h 32"/>
                    <a:gd name="T30" fmla="*/ 18 w 51"/>
                    <a:gd name="T31" fmla="*/ 32 h 32"/>
                    <a:gd name="T32" fmla="*/ 22 w 51"/>
                    <a:gd name="T33" fmla="*/ 32 h 32"/>
                    <a:gd name="T34" fmla="*/ 26 w 51"/>
                    <a:gd name="T35" fmla="*/ 32 h 32"/>
                    <a:gd name="T36" fmla="*/ 30 w 51"/>
                    <a:gd name="T37" fmla="*/ 32 h 32"/>
                    <a:gd name="T38" fmla="*/ 14 w 51"/>
                    <a:gd name="T39" fmla="*/ 11 h 32"/>
                    <a:gd name="T40" fmla="*/ 46 w 51"/>
                    <a:gd name="T41" fmla="*/ 20 h 32"/>
                    <a:gd name="T42" fmla="*/ 51 w 51"/>
                    <a:gd name="T43" fmla="*/ 0 h 32"/>
                    <a:gd name="T44" fmla="*/ 30 w 51"/>
                    <a:gd name="T45" fmla="*/ 0 h 32"/>
                    <a:gd name="T46" fmla="*/ 46 w 51"/>
                    <a:gd name="T47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" h="32">
                      <a:moveTo>
                        <a:pt x="46" y="20"/>
                      </a:move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lnTo>
                        <a:pt x="7" y="32"/>
                      </a:lnTo>
                      <a:lnTo>
                        <a:pt x="10" y="32"/>
                      </a:lnTo>
                      <a:lnTo>
                        <a:pt x="14" y="32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30" y="32"/>
                      </a:lnTo>
                      <a:lnTo>
                        <a:pt x="14" y="11"/>
                      </a:lnTo>
                      <a:lnTo>
                        <a:pt x="46" y="20"/>
                      </a:lnTo>
                      <a:lnTo>
                        <a:pt x="51" y="0"/>
                      </a:lnTo>
                      <a:lnTo>
                        <a:pt x="30" y="0"/>
                      </a:ln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4125" y="1161"/>
                  <a:ext cx="40" cy="78"/>
                </a:xfrm>
                <a:custGeom>
                  <a:avLst/>
                  <a:gdLst>
                    <a:gd name="T0" fmla="*/ 14 w 159"/>
                    <a:gd name="T1" fmla="*/ 314 h 314"/>
                    <a:gd name="T2" fmla="*/ 28 w 159"/>
                    <a:gd name="T3" fmla="*/ 306 h 314"/>
                    <a:gd name="T4" fmla="*/ 61 w 159"/>
                    <a:gd name="T5" fmla="*/ 244 h 314"/>
                    <a:gd name="T6" fmla="*/ 86 w 159"/>
                    <a:gd name="T7" fmla="*/ 198 h 314"/>
                    <a:gd name="T8" fmla="*/ 104 w 159"/>
                    <a:gd name="T9" fmla="*/ 160 h 314"/>
                    <a:gd name="T10" fmla="*/ 119 w 159"/>
                    <a:gd name="T11" fmla="*/ 130 h 314"/>
                    <a:gd name="T12" fmla="*/ 130 w 159"/>
                    <a:gd name="T13" fmla="*/ 103 h 314"/>
                    <a:gd name="T14" fmla="*/ 139 w 159"/>
                    <a:gd name="T15" fmla="*/ 76 h 314"/>
                    <a:gd name="T16" fmla="*/ 148 w 159"/>
                    <a:gd name="T17" fmla="*/ 46 h 314"/>
                    <a:gd name="T18" fmla="*/ 159 w 159"/>
                    <a:gd name="T19" fmla="*/ 9 h 314"/>
                    <a:gd name="T20" fmla="*/ 127 w 159"/>
                    <a:gd name="T21" fmla="*/ 0 h 314"/>
                    <a:gd name="T22" fmla="*/ 117 w 159"/>
                    <a:gd name="T23" fmla="*/ 37 h 314"/>
                    <a:gd name="T24" fmla="*/ 109 w 159"/>
                    <a:gd name="T25" fmla="*/ 66 h 314"/>
                    <a:gd name="T26" fmla="*/ 100 w 159"/>
                    <a:gd name="T27" fmla="*/ 91 h 314"/>
                    <a:gd name="T28" fmla="*/ 89 w 159"/>
                    <a:gd name="T29" fmla="*/ 117 h 314"/>
                    <a:gd name="T30" fmla="*/ 76 w 159"/>
                    <a:gd name="T31" fmla="*/ 147 h 314"/>
                    <a:gd name="T32" fmla="*/ 56 w 159"/>
                    <a:gd name="T33" fmla="*/ 182 h 314"/>
                    <a:gd name="T34" fmla="*/ 33 w 159"/>
                    <a:gd name="T35" fmla="*/ 230 h 314"/>
                    <a:gd name="T36" fmla="*/ 0 w 159"/>
                    <a:gd name="T37" fmla="*/ 290 h 314"/>
                    <a:gd name="T38" fmla="*/ 14 w 159"/>
                    <a:gd name="T39" fmla="*/ 282 h 314"/>
                    <a:gd name="T40" fmla="*/ 14 w 159"/>
                    <a:gd name="T41" fmla="*/ 314 h 314"/>
                    <a:gd name="T42" fmla="*/ 24 w 159"/>
                    <a:gd name="T43" fmla="*/ 314 h 314"/>
                    <a:gd name="T44" fmla="*/ 28 w 159"/>
                    <a:gd name="T45" fmla="*/ 306 h 314"/>
                    <a:gd name="T46" fmla="*/ 14 w 159"/>
                    <a:gd name="T47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9" h="314">
                      <a:moveTo>
                        <a:pt x="14" y="314"/>
                      </a:moveTo>
                      <a:lnTo>
                        <a:pt x="28" y="306"/>
                      </a:lnTo>
                      <a:lnTo>
                        <a:pt x="61" y="244"/>
                      </a:lnTo>
                      <a:lnTo>
                        <a:pt x="86" y="198"/>
                      </a:lnTo>
                      <a:lnTo>
                        <a:pt x="104" y="160"/>
                      </a:lnTo>
                      <a:lnTo>
                        <a:pt x="119" y="130"/>
                      </a:lnTo>
                      <a:lnTo>
                        <a:pt x="130" y="103"/>
                      </a:lnTo>
                      <a:lnTo>
                        <a:pt x="139" y="76"/>
                      </a:lnTo>
                      <a:lnTo>
                        <a:pt x="148" y="46"/>
                      </a:lnTo>
                      <a:lnTo>
                        <a:pt x="159" y="9"/>
                      </a:lnTo>
                      <a:lnTo>
                        <a:pt x="127" y="0"/>
                      </a:lnTo>
                      <a:lnTo>
                        <a:pt x="117" y="37"/>
                      </a:lnTo>
                      <a:lnTo>
                        <a:pt x="109" y="66"/>
                      </a:lnTo>
                      <a:lnTo>
                        <a:pt x="100" y="91"/>
                      </a:lnTo>
                      <a:lnTo>
                        <a:pt x="89" y="117"/>
                      </a:lnTo>
                      <a:lnTo>
                        <a:pt x="76" y="147"/>
                      </a:lnTo>
                      <a:lnTo>
                        <a:pt x="56" y="182"/>
                      </a:lnTo>
                      <a:lnTo>
                        <a:pt x="33" y="230"/>
                      </a:lnTo>
                      <a:lnTo>
                        <a:pt x="0" y="290"/>
                      </a:lnTo>
                      <a:lnTo>
                        <a:pt x="14" y="282"/>
                      </a:lnTo>
                      <a:lnTo>
                        <a:pt x="14" y="314"/>
                      </a:lnTo>
                      <a:lnTo>
                        <a:pt x="24" y="314"/>
                      </a:lnTo>
                      <a:lnTo>
                        <a:pt x="28" y="306"/>
                      </a:lnTo>
                      <a:lnTo>
                        <a:pt x="14" y="3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4115" y="1231"/>
                  <a:ext cx="14" cy="8"/>
                </a:xfrm>
                <a:custGeom>
                  <a:avLst/>
                  <a:gdLst>
                    <a:gd name="T0" fmla="*/ 32 w 54"/>
                    <a:gd name="T1" fmla="*/ 18 h 32"/>
                    <a:gd name="T2" fmla="*/ 16 w 54"/>
                    <a:gd name="T3" fmla="*/ 32 h 32"/>
                    <a:gd name="T4" fmla="*/ 20 w 54"/>
                    <a:gd name="T5" fmla="*/ 32 h 32"/>
                    <a:gd name="T6" fmla="*/ 25 w 54"/>
                    <a:gd name="T7" fmla="*/ 32 h 32"/>
                    <a:gd name="T8" fmla="*/ 29 w 54"/>
                    <a:gd name="T9" fmla="*/ 32 h 32"/>
                    <a:gd name="T10" fmla="*/ 34 w 54"/>
                    <a:gd name="T11" fmla="*/ 32 h 32"/>
                    <a:gd name="T12" fmla="*/ 39 w 54"/>
                    <a:gd name="T13" fmla="*/ 32 h 32"/>
                    <a:gd name="T14" fmla="*/ 44 w 54"/>
                    <a:gd name="T15" fmla="*/ 32 h 32"/>
                    <a:gd name="T16" fmla="*/ 49 w 54"/>
                    <a:gd name="T17" fmla="*/ 32 h 32"/>
                    <a:gd name="T18" fmla="*/ 54 w 54"/>
                    <a:gd name="T19" fmla="*/ 32 h 32"/>
                    <a:gd name="T20" fmla="*/ 54 w 54"/>
                    <a:gd name="T21" fmla="*/ 0 h 32"/>
                    <a:gd name="T22" fmla="*/ 49 w 54"/>
                    <a:gd name="T23" fmla="*/ 0 h 32"/>
                    <a:gd name="T24" fmla="*/ 44 w 54"/>
                    <a:gd name="T25" fmla="*/ 0 h 32"/>
                    <a:gd name="T26" fmla="*/ 39 w 54"/>
                    <a:gd name="T27" fmla="*/ 0 h 32"/>
                    <a:gd name="T28" fmla="*/ 34 w 54"/>
                    <a:gd name="T29" fmla="*/ 0 h 32"/>
                    <a:gd name="T30" fmla="*/ 29 w 54"/>
                    <a:gd name="T31" fmla="*/ 0 h 32"/>
                    <a:gd name="T32" fmla="*/ 25 w 54"/>
                    <a:gd name="T33" fmla="*/ 0 h 32"/>
                    <a:gd name="T34" fmla="*/ 20 w 54"/>
                    <a:gd name="T35" fmla="*/ 0 h 32"/>
                    <a:gd name="T36" fmla="*/ 16 w 54"/>
                    <a:gd name="T37" fmla="*/ 0 h 32"/>
                    <a:gd name="T38" fmla="*/ 0 w 54"/>
                    <a:gd name="T39" fmla="*/ 14 h 32"/>
                    <a:gd name="T40" fmla="*/ 16 w 54"/>
                    <a:gd name="T41" fmla="*/ 0 h 32"/>
                    <a:gd name="T42" fmla="*/ 1 w 54"/>
                    <a:gd name="T43" fmla="*/ 0 h 32"/>
                    <a:gd name="T44" fmla="*/ 0 w 54"/>
                    <a:gd name="T45" fmla="*/ 14 h 32"/>
                    <a:gd name="T46" fmla="*/ 32 w 54"/>
                    <a:gd name="T47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2">
                      <a:moveTo>
                        <a:pt x="32" y="18"/>
                      </a:move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5" y="32"/>
                      </a:lnTo>
                      <a:lnTo>
                        <a:pt x="29" y="32"/>
                      </a:lnTo>
                      <a:lnTo>
                        <a:pt x="34" y="32"/>
                      </a:lnTo>
                      <a:lnTo>
                        <a:pt x="39" y="32"/>
                      </a:lnTo>
                      <a:lnTo>
                        <a:pt x="44" y="32"/>
                      </a:lnTo>
                      <a:lnTo>
                        <a:pt x="49" y="32"/>
                      </a:lnTo>
                      <a:lnTo>
                        <a:pt x="54" y="32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0" y="14"/>
                      </a:lnTo>
                      <a:lnTo>
                        <a:pt x="16" y="0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32" y="1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4" name="Freeform 603"/>
                <p:cNvSpPr>
                  <a:spLocks/>
                </p:cNvSpPr>
                <p:nvPr/>
              </p:nvSpPr>
              <p:spPr bwMode="auto">
                <a:xfrm>
                  <a:off x="4084" y="1234"/>
                  <a:ext cx="39" cy="46"/>
                </a:xfrm>
                <a:custGeom>
                  <a:avLst/>
                  <a:gdLst>
                    <a:gd name="T0" fmla="*/ 32 w 158"/>
                    <a:gd name="T1" fmla="*/ 165 h 180"/>
                    <a:gd name="T2" fmla="*/ 23 w 158"/>
                    <a:gd name="T3" fmla="*/ 180 h 180"/>
                    <a:gd name="T4" fmla="*/ 35 w 158"/>
                    <a:gd name="T5" fmla="*/ 174 h 180"/>
                    <a:gd name="T6" fmla="*/ 46 w 158"/>
                    <a:gd name="T7" fmla="*/ 168 h 180"/>
                    <a:gd name="T8" fmla="*/ 58 w 158"/>
                    <a:gd name="T9" fmla="*/ 160 h 180"/>
                    <a:gd name="T10" fmla="*/ 69 w 158"/>
                    <a:gd name="T11" fmla="*/ 151 h 180"/>
                    <a:gd name="T12" fmla="*/ 80 w 158"/>
                    <a:gd name="T13" fmla="*/ 140 h 180"/>
                    <a:gd name="T14" fmla="*/ 91 w 158"/>
                    <a:gd name="T15" fmla="*/ 130 h 180"/>
                    <a:gd name="T16" fmla="*/ 101 w 158"/>
                    <a:gd name="T17" fmla="*/ 120 h 180"/>
                    <a:gd name="T18" fmla="*/ 110 w 158"/>
                    <a:gd name="T19" fmla="*/ 109 h 180"/>
                    <a:gd name="T20" fmla="*/ 119 w 158"/>
                    <a:gd name="T21" fmla="*/ 96 h 180"/>
                    <a:gd name="T22" fmla="*/ 127 w 158"/>
                    <a:gd name="T23" fmla="*/ 84 h 180"/>
                    <a:gd name="T24" fmla="*/ 135 w 158"/>
                    <a:gd name="T25" fmla="*/ 71 h 180"/>
                    <a:gd name="T26" fmla="*/ 142 w 158"/>
                    <a:gd name="T27" fmla="*/ 59 h 180"/>
                    <a:gd name="T28" fmla="*/ 147 w 158"/>
                    <a:gd name="T29" fmla="*/ 45 h 180"/>
                    <a:gd name="T30" fmla="*/ 152 w 158"/>
                    <a:gd name="T31" fmla="*/ 31 h 180"/>
                    <a:gd name="T32" fmla="*/ 155 w 158"/>
                    <a:gd name="T33" fmla="*/ 18 h 180"/>
                    <a:gd name="T34" fmla="*/ 158 w 158"/>
                    <a:gd name="T35" fmla="*/ 4 h 180"/>
                    <a:gd name="T36" fmla="*/ 126 w 158"/>
                    <a:gd name="T37" fmla="*/ 0 h 180"/>
                    <a:gd name="T38" fmla="*/ 124 w 158"/>
                    <a:gd name="T39" fmla="*/ 11 h 180"/>
                    <a:gd name="T40" fmla="*/ 120 w 158"/>
                    <a:gd name="T41" fmla="*/ 22 h 180"/>
                    <a:gd name="T42" fmla="*/ 117 w 158"/>
                    <a:gd name="T43" fmla="*/ 33 h 180"/>
                    <a:gd name="T44" fmla="*/ 112 w 158"/>
                    <a:gd name="T45" fmla="*/ 44 h 180"/>
                    <a:gd name="T46" fmla="*/ 107 w 158"/>
                    <a:gd name="T47" fmla="*/ 55 h 180"/>
                    <a:gd name="T48" fmla="*/ 100 w 158"/>
                    <a:gd name="T49" fmla="*/ 67 h 180"/>
                    <a:gd name="T50" fmla="*/ 92 w 158"/>
                    <a:gd name="T51" fmla="*/ 78 h 180"/>
                    <a:gd name="T52" fmla="*/ 85 w 158"/>
                    <a:gd name="T53" fmla="*/ 88 h 180"/>
                    <a:gd name="T54" fmla="*/ 76 w 158"/>
                    <a:gd name="T55" fmla="*/ 98 h 180"/>
                    <a:gd name="T56" fmla="*/ 67 w 158"/>
                    <a:gd name="T57" fmla="*/ 107 h 180"/>
                    <a:gd name="T58" fmla="*/ 58 w 158"/>
                    <a:gd name="T59" fmla="*/ 117 h 180"/>
                    <a:gd name="T60" fmla="*/ 49 w 158"/>
                    <a:gd name="T61" fmla="*/ 126 h 180"/>
                    <a:gd name="T62" fmla="*/ 38 w 158"/>
                    <a:gd name="T63" fmla="*/ 134 h 180"/>
                    <a:gd name="T64" fmla="*/ 28 w 158"/>
                    <a:gd name="T65" fmla="*/ 140 h 180"/>
                    <a:gd name="T66" fmla="*/ 19 w 158"/>
                    <a:gd name="T67" fmla="*/ 146 h 180"/>
                    <a:gd name="T68" fmla="*/ 9 w 158"/>
                    <a:gd name="T69" fmla="*/ 152 h 180"/>
                    <a:gd name="T70" fmla="*/ 0 w 158"/>
                    <a:gd name="T71" fmla="*/ 165 h 180"/>
                    <a:gd name="T72" fmla="*/ 9 w 158"/>
                    <a:gd name="T73" fmla="*/ 152 h 180"/>
                    <a:gd name="T74" fmla="*/ 0 w 158"/>
                    <a:gd name="T75" fmla="*/ 155 h 180"/>
                    <a:gd name="T76" fmla="*/ 0 w 158"/>
                    <a:gd name="T77" fmla="*/ 165 h 180"/>
                    <a:gd name="T78" fmla="*/ 32 w 158"/>
                    <a:gd name="T79" fmla="*/ 16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8" h="180">
                      <a:moveTo>
                        <a:pt x="32" y="165"/>
                      </a:moveTo>
                      <a:lnTo>
                        <a:pt x="23" y="180"/>
                      </a:lnTo>
                      <a:lnTo>
                        <a:pt x="35" y="174"/>
                      </a:lnTo>
                      <a:lnTo>
                        <a:pt x="46" y="168"/>
                      </a:lnTo>
                      <a:lnTo>
                        <a:pt x="58" y="160"/>
                      </a:lnTo>
                      <a:lnTo>
                        <a:pt x="69" y="151"/>
                      </a:lnTo>
                      <a:lnTo>
                        <a:pt x="80" y="140"/>
                      </a:lnTo>
                      <a:lnTo>
                        <a:pt x="91" y="130"/>
                      </a:lnTo>
                      <a:lnTo>
                        <a:pt x="101" y="120"/>
                      </a:lnTo>
                      <a:lnTo>
                        <a:pt x="110" y="109"/>
                      </a:lnTo>
                      <a:lnTo>
                        <a:pt x="119" y="96"/>
                      </a:lnTo>
                      <a:lnTo>
                        <a:pt x="127" y="84"/>
                      </a:lnTo>
                      <a:lnTo>
                        <a:pt x="135" y="71"/>
                      </a:lnTo>
                      <a:lnTo>
                        <a:pt x="142" y="59"/>
                      </a:lnTo>
                      <a:lnTo>
                        <a:pt x="147" y="45"/>
                      </a:lnTo>
                      <a:lnTo>
                        <a:pt x="152" y="31"/>
                      </a:lnTo>
                      <a:lnTo>
                        <a:pt x="155" y="18"/>
                      </a:lnTo>
                      <a:lnTo>
                        <a:pt x="158" y="4"/>
                      </a:lnTo>
                      <a:lnTo>
                        <a:pt x="126" y="0"/>
                      </a:lnTo>
                      <a:lnTo>
                        <a:pt x="124" y="11"/>
                      </a:lnTo>
                      <a:lnTo>
                        <a:pt x="120" y="22"/>
                      </a:lnTo>
                      <a:lnTo>
                        <a:pt x="117" y="33"/>
                      </a:lnTo>
                      <a:lnTo>
                        <a:pt x="112" y="44"/>
                      </a:lnTo>
                      <a:lnTo>
                        <a:pt x="107" y="55"/>
                      </a:lnTo>
                      <a:lnTo>
                        <a:pt x="100" y="67"/>
                      </a:lnTo>
                      <a:lnTo>
                        <a:pt x="92" y="78"/>
                      </a:lnTo>
                      <a:lnTo>
                        <a:pt x="85" y="88"/>
                      </a:lnTo>
                      <a:lnTo>
                        <a:pt x="76" y="98"/>
                      </a:lnTo>
                      <a:lnTo>
                        <a:pt x="67" y="107"/>
                      </a:lnTo>
                      <a:lnTo>
                        <a:pt x="58" y="117"/>
                      </a:lnTo>
                      <a:lnTo>
                        <a:pt x="49" y="126"/>
                      </a:lnTo>
                      <a:lnTo>
                        <a:pt x="38" y="134"/>
                      </a:lnTo>
                      <a:lnTo>
                        <a:pt x="28" y="140"/>
                      </a:lnTo>
                      <a:lnTo>
                        <a:pt x="19" y="146"/>
                      </a:lnTo>
                      <a:lnTo>
                        <a:pt x="9" y="152"/>
                      </a:lnTo>
                      <a:lnTo>
                        <a:pt x="0" y="165"/>
                      </a:lnTo>
                      <a:lnTo>
                        <a:pt x="9" y="152"/>
                      </a:lnTo>
                      <a:lnTo>
                        <a:pt x="0" y="155"/>
                      </a:lnTo>
                      <a:lnTo>
                        <a:pt x="0" y="165"/>
                      </a:lnTo>
                      <a:lnTo>
                        <a:pt x="32" y="16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5" name="Freeform 604"/>
                <p:cNvSpPr>
                  <a:spLocks/>
                </p:cNvSpPr>
                <p:nvPr/>
              </p:nvSpPr>
              <p:spPr bwMode="auto">
                <a:xfrm>
                  <a:off x="4084" y="1276"/>
                  <a:ext cx="8" cy="13"/>
                </a:xfrm>
                <a:custGeom>
                  <a:avLst/>
                  <a:gdLst>
                    <a:gd name="T0" fmla="*/ 21 w 32"/>
                    <a:gd name="T1" fmla="*/ 52 h 52"/>
                    <a:gd name="T2" fmla="*/ 32 w 32"/>
                    <a:gd name="T3" fmla="*/ 37 h 52"/>
                    <a:gd name="T4" fmla="*/ 32 w 32"/>
                    <a:gd name="T5" fmla="*/ 31 h 52"/>
                    <a:gd name="T6" fmla="*/ 32 w 32"/>
                    <a:gd name="T7" fmla="*/ 27 h 52"/>
                    <a:gd name="T8" fmla="*/ 32 w 32"/>
                    <a:gd name="T9" fmla="*/ 22 h 52"/>
                    <a:gd name="T10" fmla="*/ 32 w 32"/>
                    <a:gd name="T11" fmla="*/ 17 h 52"/>
                    <a:gd name="T12" fmla="*/ 32 w 32"/>
                    <a:gd name="T13" fmla="*/ 13 h 52"/>
                    <a:gd name="T14" fmla="*/ 32 w 32"/>
                    <a:gd name="T15" fmla="*/ 9 h 52"/>
                    <a:gd name="T16" fmla="*/ 32 w 32"/>
                    <a:gd name="T17" fmla="*/ 5 h 52"/>
                    <a:gd name="T18" fmla="*/ 32 w 32"/>
                    <a:gd name="T19" fmla="*/ 0 h 52"/>
                    <a:gd name="T20" fmla="*/ 0 w 32"/>
                    <a:gd name="T21" fmla="*/ 0 h 52"/>
                    <a:gd name="T22" fmla="*/ 0 w 32"/>
                    <a:gd name="T23" fmla="*/ 5 h 52"/>
                    <a:gd name="T24" fmla="*/ 0 w 32"/>
                    <a:gd name="T25" fmla="*/ 9 h 52"/>
                    <a:gd name="T26" fmla="*/ 0 w 32"/>
                    <a:gd name="T27" fmla="*/ 13 h 52"/>
                    <a:gd name="T28" fmla="*/ 0 w 32"/>
                    <a:gd name="T29" fmla="*/ 17 h 52"/>
                    <a:gd name="T30" fmla="*/ 0 w 32"/>
                    <a:gd name="T31" fmla="*/ 22 h 52"/>
                    <a:gd name="T32" fmla="*/ 0 w 32"/>
                    <a:gd name="T33" fmla="*/ 27 h 52"/>
                    <a:gd name="T34" fmla="*/ 0 w 32"/>
                    <a:gd name="T35" fmla="*/ 31 h 52"/>
                    <a:gd name="T36" fmla="*/ 0 w 32"/>
                    <a:gd name="T37" fmla="*/ 37 h 52"/>
                    <a:gd name="T38" fmla="*/ 10 w 32"/>
                    <a:gd name="T39" fmla="*/ 21 h 52"/>
                    <a:gd name="T40" fmla="*/ 21 w 32"/>
                    <a:gd name="T41" fmla="*/ 52 h 52"/>
                    <a:gd name="T42" fmla="*/ 32 w 32"/>
                    <a:gd name="T43" fmla="*/ 48 h 52"/>
                    <a:gd name="T44" fmla="*/ 32 w 32"/>
                    <a:gd name="T45" fmla="*/ 37 h 52"/>
                    <a:gd name="T46" fmla="*/ 21 w 32"/>
                    <a:gd name="T4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2">
                      <a:moveTo>
                        <a:pt x="21" y="52"/>
                      </a:moveTo>
                      <a:lnTo>
                        <a:pt x="32" y="37"/>
                      </a:lnTo>
                      <a:lnTo>
                        <a:pt x="32" y="31"/>
                      </a:lnTo>
                      <a:lnTo>
                        <a:pt x="32" y="27"/>
                      </a:lnTo>
                      <a:lnTo>
                        <a:pt x="32" y="22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10" y="21"/>
                      </a:lnTo>
                      <a:lnTo>
                        <a:pt x="21" y="52"/>
                      </a:lnTo>
                      <a:lnTo>
                        <a:pt x="32" y="48"/>
                      </a:lnTo>
                      <a:lnTo>
                        <a:pt x="32" y="37"/>
                      </a:lnTo>
                      <a:lnTo>
                        <a:pt x="21" y="5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6" name="Freeform 605"/>
                <p:cNvSpPr>
                  <a:spLocks/>
                </p:cNvSpPr>
                <p:nvPr/>
              </p:nvSpPr>
              <p:spPr bwMode="auto">
                <a:xfrm>
                  <a:off x="4020" y="1281"/>
                  <a:ext cx="69" cy="40"/>
                </a:xfrm>
                <a:custGeom>
                  <a:avLst/>
                  <a:gdLst>
                    <a:gd name="T0" fmla="*/ 33 w 279"/>
                    <a:gd name="T1" fmla="*/ 144 h 159"/>
                    <a:gd name="T2" fmla="*/ 23 w 279"/>
                    <a:gd name="T3" fmla="*/ 159 h 159"/>
                    <a:gd name="T4" fmla="*/ 52 w 279"/>
                    <a:gd name="T5" fmla="*/ 146 h 159"/>
                    <a:gd name="T6" fmla="*/ 85 w 279"/>
                    <a:gd name="T7" fmla="*/ 130 h 159"/>
                    <a:gd name="T8" fmla="*/ 119 w 279"/>
                    <a:gd name="T9" fmla="*/ 113 h 159"/>
                    <a:gd name="T10" fmla="*/ 153 w 279"/>
                    <a:gd name="T11" fmla="*/ 94 h 159"/>
                    <a:gd name="T12" fmla="*/ 187 w 279"/>
                    <a:gd name="T13" fmla="*/ 75 h 159"/>
                    <a:gd name="T14" fmla="*/ 220 w 279"/>
                    <a:gd name="T15" fmla="*/ 58 h 159"/>
                    <a:gd name="T16" fmla="*/ 251 w 279"/>
                    <a:gd name="T17" fmla="*/ 43 h 159"/>
                    <a:gd name="T18" fmla="*/ 279 w 279"/>
                    <a:gd name="T19" fmla="*/ 31 h 159"/>
                    <a:gd name="T20" fmla="*/ 268 w 279"/>
                    <a:gd name="T21" fmla="*/ 0 h 159"/>
                    <a:gd name="T22" fmla="*/ 237 w 279"/>
                    <a:gd name="T23" fmla="*/ 13 h 159"/>
                    <a:gd name="T24" fmla="*/ 206 w 279"/>
                    <a:gd name="T25" fmla="*/ 28 h 159"/>
                    <a:gd name="T26" fmla="*/ 172 w 279"/>
                    <a:gd name="T27" fmla="*/ 46 h 159"/>
                    <a:gd name="T28" fmla="*/ 137 w 279"/>
                    <a:gd name="T29" fmla="*/ 66 h 159"/>
                    <a:gd name="T30" fmla="*/ 103 w 279"/>
                    <a:gd name="T31" fmla="*/ 84 h 159"/>
                    <a:gd name="T32" fmla="*/ 70 w 279"/>
                    <a:gd name="T33" fmla="*/ 102 h 159"/>
                    <a:gd name="T34" fmla="*/ 39 w 279"/>
                    <a:gd name="T35" fmla="*/ 117 h 159"/>
                    <a:gd name="T36" fmla="*/ 11 w 279"/>
                    <a:gd name="T37" fmla="*/ 129 h 159"/>
                    <a:gd name="T38" fmla="*/ 0 w 279"/>
                    <a:gd name="T39" fmla="*/ 144 h 159"/>
                    <a:gd name="T40" fmla="*/ 11 w 279"/>
                    <a:gd name="T41" fmla="*/ 129 h 159"/>
                    <a:gd name="T42" fmla="*/ 0 w 279"/>
                    <a:gd name="T43" fmla="*/ 133 h 159"/>
                    <a:gd name="T44" fmla="*/ 0 w 279"/>
                    <a:gd name="T45" fmla="*/ 144 h 159"/>
                    <a:gd name="T46" fmla="*/ 33 w 279"/>
                    <a:gd name="T47" fmla="*/ 14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9" h="159">
                      <a:moveTo>
                        <a:pt x="33" y="144"/>
                      </a:moveTo>
                      <a:lnTo>
                        <a:pt x="23" y="159"/>
                      </a:lnTo>
                      <a:lnTo>
                        <a:pt x="52" y="146"/>
                      </a:lnTo>
                      <a:lnTo>
                        <a:pt x="85" y="130"/>
                      </a:lnTo>
                      <a:lnTo>
                        <a:pt x="119" y="113"/>
                      </a:lnTo>
                      <a:lnTo>
                        <a:pt x="153" y="94"/>
                      </a:lnTo>
                      <a:lnTo>
                        <a:pt x="187" y="75"/>
                      </a:lnTo>
                      <a:lnTo>
                        <a:pt x="220" y="58"/>
                      </a:lnTo>
                      <a:lnTo>
                        <a:pt x="251" y="43"/>
                      </a:lnTo>
                      <a:lnTo>
                        <a:pt x="279" y="31"/>
                      </a:lnTo>
                      <a:lnTo>
                        <a:pt x="268" y="0"/>
                      </a:lnTo>
                      <a:lnTo>
                        <a:pt x="237" y="13"/>
                      </a:lnTo>
                      <a:lnTo>
                        <a:pt x="206" y="28"/>
                      </a:lnTo>
                      <a:lnTo>
                        <a:pt x="172" y="46"/>
                      </a:lnTo>
                      <a:lnTo>
                        <a:pt x="137" y="66"/>
                      </a:lnTo>
                      <a:lnTo>
                        <a:pt x="103" y="84"/>
                      </a:lnTo>
                      <a:lnTo>
                        <a:pt x="70" y="102"/>
                      </a:lnTo>
                      <a:lnTo>
                        <a:pt x="39" y="117"/>
                      </a:lnTo>
                      <a:lnTo>
                        <a:pt x="11" y="129"/>
                      </a:lnTo>
                      <a:lnTo>
                        <a:pt x="0" y="144"/>
                      </a:lnTo>
                      <a:lnTo>
                        <a:pt x="11" y="129"/>
                      </a:lnTo>
                      <a:lnTo>
                        <a:pt x="0" y="133"/>
                      </a:lnTo>
                      <a:lnTo>
                        <a:pt x="0" y="144"/>
                      </a:lnTo>
                      <a:lnTo>
                        <a:pt x="33" y="14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7" name="Freeform 606"/>
                <p:cNvSpPr>
                  <a:spLocks/>
                </p:cNvSpPr>
                <p:nvPr/>
              </p:nvSpPr>
              <p:spPr bwMode="auto">
                <a:xfrm>
                  <a:off x="4020" y="1317"/>
                  <a:ext cx="8" cy="14"/>
                </a:xfrm>
                <a:custGeom>
                  <a:avLst/>
                  <a:gdLst>
                    <a:gd name="T0" fmla="*/ 17 w 33"/>
                    <a:gd name="T1" fmla="*/ 55 h 55"/>
                    <a:gd name="T2" fmla="*/ 33 w 33"/>
                    <a:gd name="T3" fmla="*/ 39 h 55"/>
                    <a:gd name="T4" fmla="*/ 33 w 33"/>
                    <a:gd name="T5" fmla="*/ 33 h 55"/>
                    <a:gd name="T6" fmla="*/ 33 w 33"/>
                    <a:gd name="T7" fmla="*/ 28 h 55"/>
                    <a:gd name="T8" fmla="*/ 33 w 33"/>
                    <a:gd name="T9" fmla="*/ 23 h 55"/>
                    <a:gd name="T10" fmla="*/ 33 w 33"/>
                    <a:gd name="T11" fmla="*/ 18 h 55"/>
                    <a:gd name="T12" fmla="*/ 33 w 33"/>
                    <a:gd name="T13" fmla="*/ 14 h 55"/>
                    <a:gd name="T14" fmla="*/ 33 w 33"/>
                    <a:gd name="T15" fmla="*/ 9 h 55"/>
                    <a:gd name="T16" fmla="*/ 33 w 33"/>
                    <a:gd name="T17" fmla="*/ 5 h 55"/>
                    <a:gd name="T18" fmla="*/ 33 w 33"/>
                    <a:gd name="T19" fmla="*/ 0 h 55"/>
                    <a:gd name="T20" fmla="*/ 0 w 33"/>
                    <a:gd name="T21" fmla="*/ 0 h 55"/>
                    <a:gd name="T22" fmla="*/ 0 w 33"/>
                    <a:gd name="T23" fmla="*/ 5 h 55"/>
                    <a:gd name="T24" fmla="*/ 0 w 33"/>
                    <a:gd name="T25" fmla="*/ 9 h 55"/>
                    <a:gd name="T26" fmla="*/ 0 w 33"/>
                    <a:gd name="T27" fmla="*/ 14 h 55"/>
                    <a:gd name="T28" fmla="*/ 0 w 33"/>
                    <a:gd name="T29" fmla="*/ 18 h 55"/>
                    <a:gd name="T30" fmla="*/ 0 w 33"/>
                    <a:gd name="T31" fmla="*/ 23 h 55"/>
                    <a:gd name="T32" fmla="*/ 0 w 33"/>
                    <a:gd name="T33" fmla="*/ 28 h 55"/>
                    <a:gd name="T34" fmla="*/ 0 w 33"/>
                    <a:gd name="T35" fmla="*/ 33 h 55"/>
                    <a:gd name="T36" fmla="*/ 0 w 33"/>
                    <a:gd name="T37" fmla="*/ 39 h 55"/>
                    <a:gd name="T38" fmla="*/ 17 w 33"/>
                    <a:gd name="T39" fmla="*/ 22 h 55"/>
                    <a:gd name="T40" fmla="*/ 17 w 33"/>
                    <a:gd name="T41" fmla="*/ 55 h 55"/>
                    <a:gd name="T42" fmla="*/ 33 w 33"/>
                    <a:gd name="T43" fmla="*/ 55 h 55"/>
                    <a:gd name="T44" fmla="*/ 33 w 33"/>
                    <a:gd name="T45" fmla="*/ 39 h 55"/>
                    <a:gd name="T46" fmla="*/ 17 w 33"/>
                    <a:gd name="T47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5">
                      <a:moveTo>
                        <a:pt x="17" y="55"/>
                      </a:moveTo>
                      <a:lnTo>
                        <a:pt x="33" y="39"/>
                      </a:lnTo>
                      <a:lnTo>
                        <a:pt x="33" y="33"/>
                      </a:lnTo>
                      <a:lnTo>
                        <a:pt x="33" y="28"/>
                      </a:lnTo>
                      <a:lnTo>
                        <a:pt x="33" y="23"/>
                      </a:lnTo>
                      <a:lnTo>
                        <a:pt x="33" y="18"/>
                      </a:lnTo>
                      <a:lnTo>
                        <a:pt x="33" y="14"/>
                      </a:lnTo>
                      <a:lnTo>
                        <a:pt x="33" y="9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17" y="22"/>
                      </a:lnTo>
                      <a:lnTo>
                        <a:pt x="17" y="55"/>
                      </a:lnTo>
                      <a:lnTo>
                        <a:pt x="33" y="55"/>
                      </a:lnTo>
                      <a:lnTo>
                        <a:pt x="33" y="39"/>
                      </a:lnTo>
                      <a:lnTo>
                        <a:pt x="17" y="5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8" name="Freeform 607"/>
                <p:cNvSpPr>
                  <a:spLocks/>
                </p:cNvSpPr>
                <p:nvPr/>
              </p:nvSpPr>
              <p:spPr bwMode="auto">
                <a:xfrm>
                  <a:off x="4012" y="1322"/>
                  <a:ext cx="12" cy="9"/>
                </a:xfrm>
                <a:custGeom>
                  <a:avLst/>
                  <a:gdLst>
                    <a:gd name="T0" fmla="*/ 26 w 49"/>
                    <a:gd name="T1" fmla="*/ 26 h 33"/>
                    <a:gd name="T2" fmla="*/ 13 w 49"/>
                    <a:gd name="T3" fmla="*/ 33 h 33"/>
                    <a:gd name="T4" fmla="*/ 17 w 49"/>
                    <a:gd name="T5" fmla="*/ 33 h 33"/>
                    <a:gd name="T6" fmla="*/ 22 w 49"/>
                    <a:gd name="T7" fmla="*/ 33 h 33"/>
                    <a:gd name="T8" fmla="*/ 25 w 49"/>
                    <a:gd name="T9" fmla="*/ 33 h 33"/>
                    <a:gd name="T10" fmla="*/ 30 w 49"/>
                    <a:gd name="T11" fmla="*/ 33 h 33"/>
                    <a:gd name="T12" fmla="*/ 34 w 49"/>
                    <a:gd name="T13" fmla="*/ 33 h 33"/>
                    <a:gd name="T14" fmla="*/ 39 w 49"/>
                    <a:gd name="T15" fmla="*/ 33 h 33"/>
                    <a:gd name="T16" fmla="*/ 43 w 49"/>
                    <a:gd name="T17" fmla="*/ 33 h 33"/>
                    <a:gd name="T18" fmla="*/ 49 w 49"/>
                    <a:gd name="T19" fmla="*/ 33 h 33"/>
                    <a:gd name="T20" fmla="*/ 49 w 49"/>
                    <a:gd name="T21" fmla="*/ 0 h 33"/>
                    <a:gd name="T22" fmla="*/ 43 w 49"/>
                    <a:gd name="T23" fmla="*/ 0 h 33"/>
                    <a:gd name="T24" fmla="*/ 39 w 49"/>
                    <a:gd name="T25" fmla="*/ 0 h 33"/>
                    <a:gd name="T26" fmla="*/ 34 w 49"/>
                    <a:gd name="T27" fmla="*/ 0 h 33"/>
                    <a:gd name="T28" fmla="*/ 30 w 49"/>
                    <a:gd name="T29" fmla="*/ 0 h 33"/>
                    <a:gd name="T30" fmla="*/ 25 w 49"/>
                    <a:gd name="T31" fmla="*/ 0 h 33"/>
                    <a:gd name="T32" fmla="*/ 22 w 49"/>
                    <a:gd name="T33" fmla="*/ 0 h 33"/>
                    <a:gd name="T34" fmla="*/ 17 w 49"/>
                    <a:gd name="T35" fmla="*/ 0 h 33"/>
                    <a:gd name="T36" fmla="*/ 13 w 49"/>
                    <a:gd name="T37" fmla="*/ 0 h 33"/>
                    <a:gd name="T38" fmla="*/ 0 w 49"/>
                    <a:gd name="T39" fmla="*/ 8 h 33"/>
                    <a:gd name="T40" fmla="*/ 13 w 49"/>
                    <a:gd name="T41" fmla="*/ 0 h 33"/>
                    <a:gd name="T42" fmla="*/ 5 w 49"/>
                    <a:gd name="T43" fmla="*/ 0 h 33"/>
                    <a:gd name="T44" fmla="*/ 0 w 49"/>
                    <a:gd name="T45" fmla="*/ 8 h 33"/>
                    <a:gd name="T46" fmla="*/ 26 w 49"/>
                    <a:gd name="T47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33">
                      <a:moveTo>
                        <a:pt x="26" y="26"/>
                      </a:move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2" y="33"/>
                      </a:lnTo>
                      <a:lnTo>
                        <a:pt x="25" y="33"/>
                      </a:lnTo>
                      <a:lnTo>
                        <a:pt x="30" y="33"/>
                      </a:lnTo>
                      <a:lnTo>
                        <a:pt x="34" y="33"/>
                      </a:lnTo>
                      <a:lnTo>
                        <a:pt x="39" y="33"/>
                      </a:lnTo>
                      <a:lnTo>
                        <a:pt x="43" y="33"/>
                      </a:lnTo>
                      <a:lnTo>
                        <a:pt x="49" y="33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9" name="Freeform 608"/>
                <p:cNvSpPr>
                  <a:spLocks/>
                </p:cNvSpPr>
                <p:nvPr/>
              </p:nvSpPr>
              <p:spPr bwMode="auto">
                <a:xfrm>
                  <a:off x="3974" y="1324"/>
                  <a:ext cx="44" cy="66"/>
                </a:xfrm>
                <a:custGeom>
                  <a:avLst/>
                  <a:gdLst>
                    <a:gd name="T0" fmla="*/ 32 w 177"/>
                    <a:gd name="T1" fmla="*/ 249 h 261"/>
                    <a:gd name="T2" fmla="*/ 25 w 177"/>
                    <a:gd name="T3" fmla="*/ 261 h 261"/>
                    <a:gd name="T4" fmla="*/ 42 w 177"/>
                    <a:gd name="T5" fmla="*/ 248 h 261"/>
                    <a:gd name="T6" fmla="*/ 57 w 177"/>
                    <a:gd name="T7" fmla="*/ 236 h 261"/>
                    <a:gd name="T8" fmla="*/ 71 w 177"/>
                    <a:gd name="T9" fmla="*/ 222 h 261"/>
                    <a:gd name="T10" fmla="*/ 82 w 177"/>
                    <a:gd name="T11" fmla="*/ 209 h 261"/>
                    <a:gd name="T12" fmla="*/ 92 w 177"/>
                    <a:gd name="T13" fmla="*/ 194 h 261"/>
                    <a:gd name="T14" fmla="*/ 101 w 177"/>
                    <a:gd name="T15" fmla="*/ 178 h 261"/>
                    <a:gd name="T16" fmla="*/ 109 w 177"/>
                    <a:gd name="T17" fmla="*/ 162 h 261"/>
                    <a:gd name="T18" fmla="*/ 116 w 177"/>
                    <a:gd name="T19" fmla="*/ 146 h 261"/>
                    <a:gd name="T20" fmla="*/ 130 w 177"/>
                    <a:gd name="T21" fmla="*/ 114 h 261"/>
                    <a:gd name="T22" fmla="*/ 143 w 177"/>
                    <a:gd name="T23" fmla="*/ 81 h 261"/>
                    <a:gd name="T24" fmla="*/ 150 w 177"/>
                    <a:gd name="T25" fmla="*/ 65 h 261"/>
                    <a:gd name="T26" fmla="*/ 158 w 177"/>
                    <a:gd name="T27" fmla="*/ 50 h 261"/>
                    <a:gd name="T28" fmla="*/ 167 w 177"/>
                    <a:gd name="T29" fmla="*/ 34 h 261"/>
                    <a:gd name="T30" fmla="*/ 177 w 177"/>
                    <a:gd name="T31" fmla="*/ 18 h 261"/>
                    <a:gd name="T32" fmla="*/ 151 w 177"/>
                    <a:gd name="T33" fmla="*/ 0 h 261"/>
                    <a:gd name="T34" fmla="*/ 140 w 177"/>
                    <a:gd name="T35" fmla="*/ 17 h 261"/>
                    <a:gd name="T36" fmla="*/ 130 w 177"/>
                    <a:gd name="T37" fmla="*/ 34 h 261"/>
                    <a:gd name="T38" fmla="*/ 121 w 177"/>
                    <a:gd name="T39" fmla="*/ 51 h 261"/>
                    <a:gd name="T40" fmla="*/ 114 w 177"/>
                    <a:gd name="T41" fmla="*/ 69 h 261"/>
                    <a:gd name="T42" fmla="*/ 100 w 177"/>
                    <a:gd name="T43" fmla="*/ 102 h 261"/>
                    <a:gd name="T44" fmla="*/ 86 w 177"/>
                    <a:gd name="T45" fmla="*/ 134 h 261"/>
                    <a:gd name="T46" fmla="*/ 80 w 177"/>
                    <a:gd name="T47" fmla="*/ 148 h 261"/>
                    <a:gd name="T48" fmla="*/ 73 w 177"/>
                    <a:gd name="T49" fmla="*/ 162 h 261"/>
                    <a:gd name="T50" fmla="*/ 65 w 177"/>
                    <a:gd name="T51" fmla="*/ 176 h 261"/>
                    <a:gd name="T52" fmla="*/ 56 w 177"/>
                    <a:gd name="T53" fmla="*/ 189 h 261"/>
                    <a:gd name="T54" fmla="*/ 47 w 177"/>
                    <a:gd name="T55" fmla="*/ 201 h 261"/>
                    <a:gd name="T56" fmla="*/ 35 w 177"/>
                    <a:gd name="T57" fmla="*/ 212 h 261"/>
                    <a:gd name="T58" fmla="*/ 23 w 177"/>
                    <a:gd name="T59" fmla="*/ 222 h 261"/>
                    <a:gd name="T60" fmla="*/ 8 w 177"/>
                    <a:gd name="T61" fmla="*/ 232 h 261"/>
                    <a:gd name="T62" fmla="*/ 0 w 177"/>
                    <a:gd name="T63" fmla="*/ 244 h 261"/>
                    <a:gd name="T64" fmla="*/ 8 w 177"/>
                    <a:gd name="T65" fmla="*/ 232 h 261"/>
                    <a:gd name="T66" fmla="*/ 1 w 177"/>
                    <a:gd name="T67" fmla="*/ 236 h 261"/>
                    <a:gd name="T68" fmla="*/ 0 w 177"/>
                    <a:gd name="T69" fmla="*/ 244 h 261"/>
                    <a:gd name="T70" fmla="*/ 32 w 177"/>
                    <a:gd name="T71" fmla="*/ 24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7" h="261">
                      <a:moveTo>
                        <a:pt x="32" y="249"/>
                      </a:moveTo>
                      <a:lnTo>
                        <a:pt x="25" y="261"/>
                      </a:lnTo>
                      <a:lnTo>
                        <a:pt x="42" y="248"/>
                      </a:lnTo>
                      <a:lnTo>
                        <a:pt x="57" y="236"/>
                      </a:lnTo>
                      <a:lnTo>
                        <a:pt x="71" y="222"/>
                      </a:lnTo>
                      <a:lnTo>
                        <a:pt x="82" y="209"/>
                      </a:lnTo>
                      <a:lnTo>
                        <a:pt x="92" y="194"/>
                      </a:lnTo>
                      <a:lnTo>
                        <a:pt x="101" y="178"/>
                      </a:lnTo>
                      <a:lnTo>
                        <a:pt x="109" y="162"/>
                      </a:lnTo>
                      <a:lnTo>
                        <a:pt x="116" y="146"/>
                      </a:lnTo>
                      <a:lnTo>
                        <a:pt x="130" y="114"/>
                      </a:lnTo>
                      <a:lnTo>
                        <a:pt x="143" y="81"/>
                      </a:lnTo>
                      <a:lnTo>
                        <a:pt x="150" y="65"/>
                      </a:lnTo>
                      <a:lnTo>
                        <a:pt x="158" y="50"/>
                      </a:lnTo>
                      <a:lnTo>
                        <a:pt x="167" y="34"/>
                      </a:lnTo>
                      <a:lnTo>
                        <a:pt x="177" y="18"/>
                      </a:lnTo>
                      <a:lnTo>
                        <a:pt x="151" y="0"/>
                      </a:lnTo>
                      <a:lnTo>
                        <a:pt x="140" y="17"/>
                      </a:lnTo>
                      <a:lnTo>
                        <a:pt x="130" y="34"/>
                      </a:lnTo>
                      <a:lnTo>
                        <a:pt x="121" y="51"/>
                      </a:lnTo>
                      <a:lnTo>
                        <a:pt x="114" y="69"/>
                      </a:lnTo>
                      <a:lnTo>
                        <a:pt x="100" y="102"/>
                      </a:lnTo>
                      <a:lnTo>
                        <a:pt x="86" y="134"/>
                      </a:lnTo>
                      <a:lnTo>
                        <a:pt x="80" y="148"/>
                      </a:lnTo>
                      <a:lnTo>
                        <a:pt x="73" y="162"/>
                      </a:lnTo>
                      <a:lnTo>
                        <a:pt x="65" y="176"/>
                      </a:lnTo>
                      <a:lnTo>
                        <a:pt x="56" y="189"/>
                      </a:lnTo>
                      <a:lnTo>
                        <a:pt x="47" y="201"/>
                      </a:lnTo>
                      <a:lnTo>
                        <a:pt x="35" y="212"/>
                      </a:lnTo>
                      <a:lnTo>
                        <a:pt x="23" y="222"/>
                      </a:lnTo>
                      <a:lnTo>
                        <a:pt x="8" y="232"/>
                      </a:lnTo>
                      <a:lnTo>
                        <a:pt x="0" y="244"/>
                      </a:lnTo>
                      <a:lnTo>
                        <a:pt x="8" y="232"/>
                      </a:lnTo>
                      <a:lnTo>
                        <a:pt x="1" y="236"/>
                      </a:lnTo>
                      <a:lnTo>
                        <a:pt x="0" y="244"/>
                      </a:lnTo>
                      <a:lnTo>
                        <a:pt x="32" y="249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0" name="Freeform 609"/>
                <p:cNvSpPr>
                  <a:spLocks/>
                </p:cNvSpPr>
                <p:nvPr/>
              </p:nvSpPr>
              <p:spPr bwMode="auto">
                <a:xfrm>
                  <a:off x="3968" y="1385"/>
                  <a:ext cx="14" cy="37"/>
                </a:xfrm>
                <a:custGeom>
                  <a:avLst/>
                  <a:gdLst>
                    <a:gd name="T0" fmla="*/ 18 w 53"/>
                    <a:gd name="T1" fmla="*/ 112 h 145"/>
                    <a:gd name="T2" fmla="*/ 35 w 53"/>
                    <a:gd name="T3" fmla="*/ 130 h 145"/>
                    <a:gd name="T4" fmla="*/ 36 w 53"/>
                    <a:gd name="T5" fmla="*/ 114 h 145"/>
                    <a:gd name="T6" fmla="*/ 38 w 53"/>
                    <a:gd name="T7" fmla="*/ 99 h 145"/>
                    <a:gd name="T8" fmla="*/ 40 w 53"/>
                    <a:gd name="T9" fmla="*/ 83 h 145"/>
                    <a:gd name="T10" fmla="*/ 43 w 53"/>
                    <a:gd name="T11" fmla="*/ 67 h 145"/>
                    <a:gd name="T12" fmla="*/ 45 w 53"/>
                    <a:gd name="T13" fmla="*/ 51 h 145"/>
                    <a:gd name="T14" fmla="*/ 47 w 53"/>
                    <a:gd name="T15" fmla="*/ 36 h 145"/>
                    <a:gd name="T16" fmla="*/ 51 w 53"/>
                    <a:gd name="T17" fmla="*/ 21 h 145"/>
                    <a:gd name="T18" fmla="*/ 53 w 53"/>
                    <a:gd name="T19" fmla="*/ 5 h 145"/>
                    <a:gd name="T20" fmla="*/ 21 w 53"/>
                    <a:gd name="T21" fmla="*/ 0 h 145"/>
                    <a:gd name="T22" fmla="*/ 19 w 53"/>
                    <a:gd name="T23" fmla="*/ 15 h 145"/>
                    <a:gd name="T24" fmla="*/ 16 w 53"/>
                    <a:gd name="T25" fmla="*/ 30 h 145"/>
                    <a:gd name="T26" fmla="*/ 13 w 53"/>
                    <a:gd name="T27" fmla="*/ 46 h 145"/>
                    <a:gd name="T28" fmla="*/ 11 w 53"/>
                    <a:gd name="T29" fmla="*/ 62 h 145"/>
                    <a:gd name="T30" fmla="*/ 9 w 53"/>
                    <a:gd name="T31" fmla="*/ 78 h 145"/>
                    <a:gd name="T32" fmla="*/ 6 w 53"/>
                    <a:gd name="T33" fmla="*/ 94 h 145"/>
                    <a:gd name="T34" fmla="*/ 4 w 53"/>
                    <a:gd name="T35" fmla="*/ 110 h 145"/>
                    <a:gd name="T36" fmla="*/ 2 w 53"/>
                    <a:gd name="T37" fmla="*/ 126 h 145"/>
                    <a:gd name="T38" fmla="*/ 19 w 53"/>
                    <a:gd name="T39" fmla="*/ 145 h 145"/>
                    <a:gd name="T40" fmla="*/ 2 w 53"/>
                    <a:gd name="T41" fmla="*/ 126 h 145"/>
                    <a:gd name="T42" fmla="*/ 0 w 53"/>
                    <a:gd name="T43" fmla="*/ 145 h 145"/>
                    <a:gd name="T44" fmla="*/ 19 w 53"/>
                    <a:gd name="T45" fmla="*/ 144 h 145"/>
                    <a:gd name="T46" fmla="*/ 18 w 53"/>
                    <a:gd name="T47" fmla="*/ 112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145">
                      <a:moveTo>
                        <a:pt x="18" y="112"/>
                      </a:moveTo>
                      <a:lnTo>
                        <a:pt x="35" y="130"/>
                      </a:lnTo>
                      <a:lnTo>
                        <a:pt x="36" y="114"/>
                      </a:lnTo>
                      <a:lnTo>
                        <a:pt x="38" y="99"/>
                      </a:lnTo>
                      <a:lnTo>
                        <a:pt x="40" y="83"/>
                      </a:lnTo>
                      <a:lnTo>
                        <a:pt x="43" y="67"/>
                      </a:lnTo>
                      <a:lnTo>
                        <a:pt x="45" y="51"/>
                      </a:lnTo>
                      <a:lnTo>
                        <a:pt x="47" y="36"/>
                      </a:lnTo>
                      <a:lnTo>
                        <a:pt x="51" y="21"/>
                      </a:lnTo>
                      <a:lnTo>
                        <a:pt x="53" y="5"/>
                      </a:lnTo>
                      <a:lnTo>
                        <a:pt x="21" y="0"/>
                      </a:lnTo>
                      <a:lnTo>
                        <a:pt x="19" y="15"/>
                      </a:lnTo>
                      <a:lnTo>
                        <a:pt x="16" y="30"/>
                      </a:lnTo>
                      <a:lnTo>
                        <a:pt x="13" y="46"/>
                      </a:lnTo>
                      <a:lnTo>
                        <a:pt x="11" y="62"/>
                      </a:lnTo>
                      <a:lnTo>
                        <a:pt x="9" y="78"/>
                      </a:lnTo>
                      <a:lnTo>
                        <a:pt x="6" y="94"/>
                      </a:lnTo>
                      <a:lnTo>
                        <a:pt x="4" y="110"/>
                      </a:lnTo>
                      <a:lnTo>
                        <a:pt x="2" y="126"/>
                      </a:lnTo>
                      <a:lnTo>
                        <a:pt x="19" y="145"/>
                      </a:lnTo>
                      <a:lnTo>
                        <a:pt x="2" y="126"/>
                      </a:lnTo>
                      <a:lnTo>
                        <a:pt x="0" y="145"/>
                      </a:lnTo>
                      <a:lnTo>
                        <a:pt x="19" y="144"/>
                      </a:lnTo>
                      <a:lnTo>
                        <a:pt x="18" y="11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1" name="Freeform 610"/>
                <p:cNvSpPr>
                  <a:spLocks/>
                </p:cNvSpPr>
                <p:nvPr/>
              </p:nvSpPr>
              <p:spPr bwMode="auto">
                <a:xfrm>
                  <a:off x="3973" y="1398"/>
                  <a:ext cx="78" cy="24"/>
                </a:xfrm>
                <a:custGeom>
                  <a:avLst/>
                  <a:gdLst>
                    <a:gd name="T0" fmla="*/ 304 w 313"/>
                    <a:gd name="T1" fmla="*/ 0 h 96"/>
                    <a:gd name="T2" fmla="*/ 268 w 313"/>
                    <a:gd name="T3" fmla="*/ 10 h 96"/>
                    <a:gd name="T4" fmla="*/ 230 w 313"/>
                    <a:gd name="T5" fmla="*/ 21 h 96"/>
                    <a:gd name="T6" fmla="*/ 194 w 313"/>
                    <a:gd name="T7" fmla="*/ 31 h 96"/>
                    <a:gd name="T8" fmla="*/ 157 w 313"/>
                    <a:gd name="T9" fmla="*/ 40 h 96"/>
                    <a:gd name="T10" fmla="*/ 119 w 313"/>
                    <a:gd name="T11" fmla="*/ 48 h 96"/>
                    <a:gd name="T12" fmla="*/ 80 w 313"/>
                    <a:gd name="T13" fmla="*/ 55 h 96"/>
                    <a:gd name="T14" fmla="*/ 61 w 313"/>
                    <a:gd name="T15" fmla="*/ 59 h 96"/>
                    <a:gd name="T16" fmla="*/ 41 w 313"/>
                    <a:gd name="T17" fmla="*/ 60 h 96"/>
                    <a:gd name="T18" fmla="*/ 20 w 313"/>
                    <a:gd name="T19" fmla="*/ 62 h 96"/>
                    <a:gd name="T20" fmla="*/ 0 w 313"/>
                    <a:gd name="T21" fmla="*/ 63 h 96"/>
                    <a:gd name="T22" fmla="*/ 1 w 313"/>
                    <a:gd name="T23" fmla="*/ 96 h 96"/>
                    <a:gd name="T24" fmla="*/ 22 w 313"/>
                    <a:gd name="T25" fmla="*/ 95 h 96"/>
                    <a:gd name="T26" fmla="*/ 44 w 313"/>
                    <a:gd name="T27" fmla="*/ 93 h 96"/>
                    <a:gd name="T28" fmla="*/ 66 w 313"/>
                    <a:gd name="T29" fmla="*/ 90 h 96"/>
                    <a:gd name="T30" fmla="*/ 86 w 313"/>
                    <a:gd name="T31" fmla="*/ 88 h 96"/>
                    <a:gd name="T32" fmla="*/ 126 w 313"/>
                    <a:gd name="T33" fmla="*/ 80 h 96"/>
                    <a:gd name="T34" fmla="*/ 164 w 313"/>
                    <a:gd name="T35" fmla="*/ 72 h 96"/>
                    <a:gd name="T36" fmla="*/ 202 w 313"/>
                    <a:gd name="T37" fmla="*/ 63 h 96"/>
                    <a:gd name="T38" fmla="*/ 239 w 313"/>
                    <a:gd name="T39" fmla="*/ 52 h 96"/>
                    <a:gd name="T40" fmla="*/ 277 w 313"/>
                    <a:gd name="T41" fmla="*/ 42 h 96"/>
                    <a:gd name="T42" fmla="*/ 313 w 313"/>
                    <a:gd name="T43" fmla="*/ 30 h 96"/>
                    <a:gd name="T44" fmla="*/ 304 w 313"/>
                    <a:gd name="T4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3" h="96">
                      <a:moveTo>
                        <a:pt x="304" y="0"/>
                      </a:moveTo>
                      <a:lnTo>
                        <a:pt x="268" y="10"/>
                      </a:lnTo>
                      <a:lnTo>
                        <a:pt x="230" y="21"/>
                      </a:lnTo>
                      <a:lnTo>
                        <a:pt x="194" y="31"/>
                      </a:lnTo>
                      <a:lnTo>
                        <a:pt x="157" y="40"/>
                      </a:lnTo>
                      <a:lnTo>
                        <a:pt x="119" y="48"/>
                      </a:lnTo>
                      <a:lnTo>
                        <a:pt x="80" y="55"/>
                      </a:lnTo>
                      <a:lnTo>
                        <a:pt x="61" y="59"/>
                      </a:lnTo>
                      <a:lnTo>
                        <a:pt x="41" y="60"/>
                      </a:lnTo>
                      <a:lnTo>
                        <a:pt x="20" y="62"/>
                      </a:lnTo>
                      <a:lnTo>
                        <a:pt x="0" y="63"/>
                      </a:lnTo>
                      <a:lnTo>
                        <a:pt x="1" y="96"/>
                      </a:lnTo>
                      <a:lnTo>
                        <a:pt x="22" y="95"/>
                      </a:lnTo>
                      <a:lnTo>
                        <a:pt x="44" y="93"/>
                      </a:lnTo>
                      <a:lnTo>
                        <a:pt x="66" y="90"/>
                      </a:lnTo>
                      <a:lnTo>
                        <a:pt x="86" y="88"/>
                      </a:lnTo>
                      <a:lnTo>
                        <a:pt x="126" y="80"/>
                      </a:lnTo>
                      <a:lnTo>
                        <a:pt x="164" y="72"/>
                      </a:lnTo>
                      <a:lnTo>
                        <a:pt x="202" y="63"/>
                      </a:lnTo>
                      <a:lnTo>
                        <a:pt x="239" y="52"/>
                      </a:lnTo>
                      <a:lnTo>
                        <a:pt x="277" y="42"/>
                      </a:lnTo>
                      <a:lnTo>
                        <a:pt x="313" y="30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2" name="Freeform 611"/>
                <p:cNvSpPr>
                  <a:spLocks/>
                </p:cNvSpPr>
                <p:nvPr/>
              </p:nvSpPr>
              <p:spPr bwMode="auto">
                <a:xfrm>
                  <a:off x="3854" y="1519"/>
                  <a:ext cx="32" cy="47"/>
                </a:xfrm>
                <a:custGeom>
                  <a:avLst/>
                  <a:gdLst>
                    <a:gd name="T0" fmla="*/ 109 w 128"/>
                    <a:gd name="T1" fmla="*/ 0 h 190"/>
                    <a:gd name="T2" fmla="*/ 99 w 128"/>
                    <a:gd name="T3" fmla="*/ 10 h 190"/>
                    <a:gd name="T4" fmla="*/ 91 w 128"/>
                    <a:gd name="T5" fmla="*/ 24 h 190"/>
                    <a:gd name="T6" fmla="*/ 79 w 128"/>
                    <a:gd name="T7" fmla="*/ 44 h 190"/>
                    <a:gd name="T8" fmla="*/ 66 w 128"/>
                    <a:gd name="T9" fmla="*/ 66 h 190"/>
                    <a:gd name="T10" fmla="*/ 51 w 128"/>
                    <a:gd name="T11" fmla="*/ 90 h 190"/>
                    <a:gd name="T12" fmla="*/ 35 w 128"/>
                    <a:gd name="T13" fmla="*/ 115 h 190"/>
                    <a:gd name="T14" fmla="*/ 21 w 128"/>
                    <a:gd name="T15" fmla="*/ 138 h 190"/>
                    <a:gd name="T16" fmla="*/ 9 w 128"/>
                    <a:gd name="T17" fmla="*/ 159 h 190"/>
                    <a:gd name="T18" fmla="*/ 0 w 128"/>
                    <a:gd name="T19" fmla="*/ 178 h 190"/>
                    <a:gd name="T20" fmla="*/ 30 w 128"/>
                    <a:gd name="T21" fmla="*/ 190 h 190"/>
                    <a:gd name="T22" fmla="*/ 37 w 128"/>
                    <a:gd name="T23" fmla="*/ 174 h 190"/>
                    <a:gd name="T24" fmla="*/ 50 w 128"/>
                    <a:gd name="T25" fmla="*/ 155 h 190"/>
                    <a:gd name="T26" fmla="*/ 63 w 128"/>
                    <a:gd name="T27" fmla="*/ 132 h 190"/>
                    <a:gd name="T28" fmla="*/ 78 w 128"/>
                    <a:gd name="T29" fmla="*/ 107 h 190"/>
                    <a:gd name="T30" fmla="*/ 93 w 128"/>
                    <a:gd name="T31" fmla="*/ 83 h 190"/>
                    <a:gd name="T32" fmla="*/ 108 w 128"/>
                    <a:gd name="T33" fmla="*/ 61 h 190"/>
                    <a:gd name="T34" fmla="*/ 119 w 128"/>
                    <a:gd name="T35" fmla="*/ 40 h 190"/>
                    <a:gd name="T36" fmla="*/ 128 w 128"/>
                    <a:gd name="T37" fmla="*/ 23 h 190"/>
                    <a:gd name="T38" fmla="*/ 118 w 128"/>
                    <a:gd name="T39" fmla="*/ 32 h 190"/>
                    <a:gd name="T40" fmla="*/ 109 w 128"/>
                    <a:gd name="T41" fmla="*/ 0 h 190"/>
                    <a:gd name="T42" fmla="*/ 102 w 128"/>
                    <a:gd name="T43" fmla="*/ 3 h 190"/>
                    <a:gd name="T44" fmla="*/ 99 w 128"/>
                    <a:gd name="T45" fmla="*/ 10 h 190"/>
                    <a:gd name="T46" fmla="*/ 109 w 128"/>
                    <a:gd name="T4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8" h="190">
                      <a:moveTo>
                        <a:pt x="109" y="0"/>
                      </a:moveTo>
                      <a:lnTo>
                        <a:pt x="99" y="10"/>
                      </a:lnTo>
                      <a:lnTo>
                        <a:pt x="91" y="24"/>
                      </a:lnTo>
                      <a:lnTo>
                        <a:pt x="79" y="44"/>
                      </a:lnTo>
                      <a:lnTo>
                        <a:pt x="66" y="66"/>
                      </a:lnTo>
                      <a:lnTo>
                        <a:pt x="51" y="90"/>
                      </a:lnTo>
                      <a:lnTo>
                        <a:pt x="35" y="115"/>
                      </a:lnTo>
                      <a:lnTo>
                        <a:pt x="21" y="138"/>
                      </a:lnTo>
                      <a:lnTo>
                        <a:pt x="9" y="159"/>
                      </a:lnTo>
                      <a:lnTo>
                        <a:pt x="0" y="178"/>
                      </a:lnTo>
                      <a:lnTo>
                        <a:pt x="30" y="190"/>
                      </a:lnTo>
                      <a:lnTo>
                        <a:pt x="37" y="174"/>
                      </a:lnTo>
                      <a:lnTo>
                        <a:pt x="50" y="155"/>
                      </a:lnTo>
                      <a:lnTo>
                        <a:pt x="63" y="132"/>
                      </a:lnTo>
                      <a:lnTo>
                        <a:pt x="78" y="107"/>
                      </a:lnTo>
                      <a:lnTo>
                        <a:pt x="93" y="83"/>
                      </a:lnTo>
                      <a:lnTo>
                        <a:pt x="108" y="61"/>
                      </a:lnTo>
                      <a:lnTo>
                        <a:pt x="119" y="40"/>
                      </a:lnTo>
                      <a:lnTo>
                        <a:pt x="128" y="23"/>
                      </a:lnTo>
                      <a:lnTo>
                        <a:pt x="118" y="32"/>
                      </a:lnTo>
                      <a:lnTo>
                        <a:pt x="109" y="0"/>
                      </a:lnTo>
                      <a:lnTo>
                        <a:pt x="102" y="3"/>
                      </a:lnTo>
                      <a:lnTo>
                        <a:pt x="99" y="1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3" name="Freeform 612"/>
                <p:cNvSpPr>
                  <a:spLocks/>
                </p:cNvSpPr>
                <p:nvPr/>
              </p:nvSpPr>
              <p:spPr bwMode="auto">
                <a:xfrm>
                  <a:off x="3881" y="1510"/>
                  <a:ext cx="41" cy="17"/>
                </a:xfrm>
                <a:custGeom>
                  <a:avLst/>
                  <a:gdLst>
                    <a:gd name="T0" fmla="*/ 133 w 166"/>
                    <a:gd name="T1" fmla="*/ 16 h 67"/>
                    <a:gd name="T2" fmla="*/ 146 w 166"/>
                    <a:gd name="T3" fmla="*/ 0 h 67"/>
                    <a:gd name="T4" fmla="*/ 127 w 166"/>
                    <a:gd name="T5" fmla="*/ 5 h 67"/>
                    <a:gd name="T6" fmla="*/ 109 w 166"/>
                    <a:gd name="T7" fmla="*/ 8 h 67"/>
                    <a:gd name="T8" fmla="*/ 91 w 166"/>
                    <a:gd name="T9" fmla="*/ 13 h 67"/>
                    <a:gd name="T10" fmla="*/ 72 w 166"/>
                    <a:gd name="T11" fmla="*/ 17 h 67"/>
                    <a:gd name="T12" fmla="*/ 53 w 166"/>
                    <a:gd name="T13" fmla="*/ 22 h 67"/>
                    <a:gd name="T14" fmla="*/ 35 w 166"/>
                    <a:gd name="T15" fmla="*/ 26 h 67"/>
                    <a:gd name="T16" fmla="*/ 18 w 166"/>
                    <a:gd name="T17" fmla="*/ 31 h 67"/>
                    <a:gd name="T18" fmla="*/ 0 w 166"/>
                    <a:gd name="T19" fmla="*/ 35 h 67"/>
                    <a:gd name="T20" fmla="*/ 9 w 166"/>
                    <a:gd name="T21" fmla="*/ 67 h 67"/>
                    <a:gd name="T22" fmla="*/ 26 w 166"/>
                    <a:gd name="T23" fmla="*/ 63 h 67"/>
                    <a:gd name="T24" fmla="*/ 44 w 166"/>
                    <a:gd name="T25" fmla="*/ 57 h 67"/>
                    <a:gd name="T26" fmla="*/ 61 w 166"/>
                    <a:gd name="T27" fmla="*/ 53 h 67"/>
                    <a:gd name="T28" fmla="*/ 79 w 166"/>
                    <a:gd name="T29" fmla="*/ 49 h 67"/>
                    <a:gd name="T30" fmla="*/ 97 w 166"/>
                    <a:gd name="T31" fmla="*/ 45 h 67"/>
                    <a:gd name="T32" fmla="*/ 116 w 166"/>
                    <a:gd name="T33" fmla="*/ 40 h 67"/>
                    <a:gd name="T34" fmla="*/ 134 w 166"/>
                    <a:gd name="T35" fmla="*/ 35 h 67"/>
                    <a:gd name="T36" fmla="*/ 153 w 166"/>
                    <a:gd name="T37" fmla="*/ 32 h 67"/>
                    <a:gd name="T38" fmla="*/ 166 w 166"/>
                    <a:gd name="T39" fmla="*/ 16 h 67"/>
                    <a:gd name="T40" fmla="*/ 153 w 166"/>
                    <a:gd name="T41" fmla="*/ 32 h 67"/>
                    <a:gd name="T42" fmla="*/ 166 w 166"/>
                    <a:gd name="T43" fmla="*/ 29 h 67"/>
                    <a:gd name="T44" fmla="*/ 166 w 166"/>
                    <a:gd name="T45" fmla="*/ 16 h 67"/>
                    <a:gd name="T46" fmla="*/ 133 w 166"/>
                    <a:gd name="T47" fmla="*/ 1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6" h="67">
                      <a:moveTo>
                        <a:pt x="133" y="16"/>
                      </a:moveTo>
                      <a:lnTo>
                        <a:pt x="146" y="0"/>
                      </a:lnTo>
                      <a:lnTo>
                        <a:pt x="127" y="5"/>
                      </a:lnTo>
                      <a:lnTo>
                        <a:pt x="109" y="8"/>
                      </a:lnTo>
                      <a:lnTo>
                        <a:pt x="91" y="13"/>
                      </a:lnTo>
                      <a:lnTo>
                        <a:pt x="72" y="17"/>
                      </a:lnTo>
                      <a:lnTo>
                        <a:pt x="53" y="22"/>
                      </a:lnTo>
                      <a:lnTo>
                        <a:pt x="35" y="26"/>
                      </a:lnTo>
                      <a:lnTo>
                        <a:pt x="18" y="31"/>
                      </a:lnTo>
                      <a:lnTo>
                        <a:pt x="0" y="35"/>
                      </a:lnTo>
                      <a:lnTo>
                        <a:pt x="9" y="67"/>
                      </a:lnTo>
                      <a:lnTo>
                        <a:pt x="26" y="63"/>
                      </a:lnTo>
                      <a:lnTo>
                        <a:pt x="44" y="57"/>
                      </a:lnTo>
                      <a:lnTo>
                        <a:pt x="61" y="53"/>
                      </a:lnTo>
                      <a:lnTo>
                        <a:pt x="79" y="49"/>
                      </a:lnTo>
                      <a:lnTo>
                        <a:pt x="97" y="45"/>
                      </a:lnTo>
                      <a:lnTo>
                        <a:pt x="116" y="40"/>
                      </a:lnTo>
                      <a:lnTo>
                        <a:pt x="134" y="35"/>
                      </a:lnTo>
                      <a:lnTo>
                        <a:pt x="153" y="32"/>
                      </a:lnTo>
                      <a:lnTo>
                        <a:pt x="166" y="16"/>
                      </a:lnTo>
                      <a:lnTo>
                        <a:pt x="153" y="32"/>
                      </a:lnTo>
                      <a:lnTo>
                        <a:pt x="166" y="29"/>
                      </a:lnTo>
                      <a:lnTo>
                        <a:pt x="166" y="16"/>
                      </a:lnTo>
                      <a:lnTo>
                        <a:pt x="133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4" name="Freeform 613"/>
                <p:cNvSpPr>
                  <a:spLocks/>
                </p:cNvSpPr>
                <p:nvPr/>
              </p:nvSpPr>
              <p:spPr bwMode="auto">
                <a:xfrm>
                  <a:off x="3914" y="1504"/>
                  <a:ext cx="8" cy="10"/>
                </a:xfrm>
                <a:custGeom>
                  <a:avLst/>
                  <a:gdLst>
                    <a:gd name="T0" fmla="*/ 1 w 33"/>
                    <a:gd name="T1" fmla="*/ 0 h 41"/>
                    <a:gd name="T2" fmla="*/ 0 w 33"/>
                    <a:gd name="T3" fmla="*/ 3 h 41"/>
                    <a:gd name="T4" fmla="*/ 0 w 33"/>
                    <a:gd name="T5" fmla="*/ 7 h 41"/>
                    <a:gd name="T6" fmla="*/ 0 w 33"/>
                    <a:gd name="T7" fmla="*/ 12 h 41"/>
                    <a:gd name="T8" fmla="*/ 0 w 33"/>
                    <a:gd name="T9" fmla="*/ 16 h 41"/>
                    <a:gd name="T10" fmla="*/ 0 w 33"/>
                    <a:gd name="T11" fmla="*/ 21 h 41"/>
                    <a:gd name="T12" fmla="*/ 0 w 33"/>
                    <a:gd name="T13" fmla="*/ 25 h 41"/>
                    <a:gd name="T14" fmla="*/ 0 w 33"/>
                    <a:gd name="T15" fmla="*/ 31 h 41"/>
                    <a:gd name="T16" fmla="*/ 0 w 33"/>
                    <a:gd name="T17" fmla="*/ 36 h 41"/>
                    <a:gd name="T18" fmla="*/ 0 w 33"/>
                    <a:gd name="T19" fmla="*/ 41 h 41"/>
                    <a:gd name="T20" fmla="*/ 33 w 33"/>
                    <a:gd name="T21" fmla="*/ 41 h 41"/>
                    <a:gd name="T22" fmla="*/ 33 w 33"/>
                    <a:gd name="T23" fmla="*/ 36 h 41"/>
                    <a:gd name="T24" fmla="*/ 33 w 33"/>
                    <a:gd name="T25" fmla="*/ 31 h 41"/>
                    <a:gd name="T26" fmla="*/ 33 w 33"/>
                    <a:gd name="T27" fmla="*/ 25 h 41"/>
                    <a:gd name="T28" fmla="*/ 33 w 33"/>
                    <a:gd name="T29" fmla="*/ 21 h 41"/>
                    <a:gd name="T30" fmla="*/ 33 w 33"/>
                    <a:gd name="T31" fmla="*/ 16 h 41"/>
                    <a:gd name="T32" fmla="*/ 33 w 33"/>
                    <a:gd name="T33" fmla="*/ 12 h 41"/>
                    <a:gd name="T34" fmla="*/ 33 w 33"/>
                    <a:gd name="T35" fmla="*/ 7 h 41"/>
                    <a:gd name="T36" fmla="*/ 33 w 33"/>
                    <a:gd name="T37" fmla="*/ 3 h 41"/>
                    <a:gd name="T38" fmla="*/ 33 w 33"/>
                    <a:gd name="T39" fmla="*/ 6 h 41"/>
                    <a:gd name="T40" fmla="*/ 1 w 33"/>
                    <a:gd name="T41" fmla="*/ 0 h 41"/>
                    <a:gd name="T42" fmla="*/ 0 w 33"/>
                    <a:gd name="T43" fmla="*/ 1 h 41"/>
                    <a:gd name="T44" fmla="*/ 0 w 33"/>
                    <a:gd name="T45" fmla="*/ 3 h 41"/>
                    <a:gd name="T46" fmla="*/ 1 w 33"/>
                    <a:gd name="T4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41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33" y="41"/>
                      </a:lnTo>
                      <a:lnTo>
                        <a:pt x="33" y="36"/>
                      </a:lnTo>
                      <a:lnTo>
                        <a:pt x="33" y="31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3" y="7"/>
                      </a:lnTo>
                      <a:lnTo>
                        <a:pt x="33" y="3"/>
                      </a:lnTo>
                      <a:lnTo>
                        <a:pt x="33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5" name="Freeform 614"/>
                <p:cNvSpPr>
                  <a:spLocks/>
                </p:cNvSpPr>
                <p:nvPr/>
              </p:nvSpPr>
              <p:spPr bwMode="auto">
                <a:xfrm>
                  <a:off x="3914" y="1458"/>
                  <a:ext cx="36" cy="47"/>
                </a:xfrm>
                <a:custGeom>
                  <a:avLst/>
                  <a:gdLst>
                    <a:gd name="T0" fmla="*/ 115 w 142"/>
                    <a:gd name="T1" fmla="*/ 0 h 190"/>
                    <a:gd name="T2" fmla="*/ 115 w 142"/>
                    <a:gd name="T3" fmla="*/ 0 h 190"/>
                    <a:gd name="T4" fmla="*/ 99 w 142"/>
                    <a:gd name="T5" fmla="*/ 22 h 190"/>
                    <a:gd name="T6" fmla="*/ 83 w 142"/>
                    <a:gd name="T7" fmla="*/ 42 h 190"/>
                    <a:gd name="T8" fmla="*/ 66 w 142"/>
                    <a:gd name="T9" fmla="*/ 61 h 190"/>
                    <a:gd name="T10" fmla="*/ 50 w 142"/>
                    <a:gd name="T11" fmla="*/ 80 h 190"/>
                    <a:gd name="T12" fmla="*/ 41 w 142"/>
                    <a:gd name="T13" fmla="*/ 90 h 190"/>
                    <a:gd name="T14" fmla="*/ 34 w 142"/>
                    <a:gd name="T15" fmla="*/ 100 h 190"/>
                    <a:gd name="T16" fmla="*/ 26 w 142"/>
                    <a:gd name="T17" fmla="*/ 112 h 190"/>
                    <a:gd name="T18" fmla="*/ 19 w 142"/>
                    <a:gd name="T19" fmla="*/ 124 h 190"/>
                    <a:gd name="T20" fmla="*/ 13 w 142"/>
                    <a:gd name="T21" fmla="*/ 138 h 190"/>
                    <a:gd name="T22" fmla="*/ 8 w 142"/>
                    <a:gd name="T23" fmla="*/ 151 h 190"/>
                    <a:gd name="T24" fmla="*/ 3 w 142"/>
                    <a:gd name="T25" fmla="*/ 167 h 190"/>
                    <a:gd name="T26" fmla="*/ 0 w 142"/>
                    <a:gd name="T27" fmla="*/ 184 h 190"/>
                    <a:gd name="T28" fmla="*/ 32 w 142"/>
                    <a:gd name="T29" fmla="*/ 190 h 190"/>
                    <a:gd name="T30" fmla="*/ 35 w 142"/>
                    <a:gd name="T31" fmla="*/ 175 h 190"/>
                    <a:gd name="T32" fmla="*/ 38 w 142"/>
                    <a:gd name="T33" fmla="*/ 162 h 190"/>
                    <a:gd name="T34" fmla="*/ 43 w 142"/>
                    <a:gd name="T35" fmla="*/ 150 h 190"/>
                    <a:gd name="T36" fmla="*/ 49 w 142"/>
                    <a:gd name="T37" fmla="*/ 139 h 190"/>
                    <a:gd name="T38" fmla="*/ 54 w 142"/>
                    <a:gd name="T39" fmla="*/ 129 h 190"/>
                    <a:gd name="T40" fmla="*/ 60 w 142"/>
                    <a:gd name="T41" fmla="*/ 118 h 190"/>
                    <a:gd name="T42" fmla="*/ 67 w 142"/>
                    <a:gd name="T43" fmla="*/ 109 h 190"/>
                    <a:gd name="T44" fmla="*/ 74 w 142"/>
                    <a:gd name="T45" fmla="*/ 100 h 190"/>
                    <a:gd name="T46" fmla="*/ 91 w 142"/>
                    <a:gd name="T47" fmla="*/ 82 h 190"/>
                    <a:gd name="T48" fmla="*/ 107 w 142"/>
                    <a:gd name="T49" fmla="*/ 63 h 190"/>
                    <a:gd name="T50" fmla="*/ 125 w 142"/>
                    <a:gd name="T51" fmla="*/ 42 h 190"/>
                    <a:gd name="T52" fmla="*/ 142 w 142"/>
                    <a:gd name="T53" fmla="*/ 17 h 190"/>
                    <a:gd name="T54" fmla="*/ 142 w 142"/>
                    <a:gd name="T55" fmla="*/ 17 h 190"/>
                    <a:gd name="T56" fmla="*/ 115 w 142"/>
                    <a:gd name="T5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2" h="190">
                      <a:moveTo>
                        <a:pt x="115" y="0"/>
                      </a:moveTo>
                      <a:lnTo>
                        <a:pt x="115" y="0"/>
                      </a:lnTo>
                      <a:lnTo>
                        <a:pt x="99" y="22"/>
                      </a:lnTo>
                      <a:lnTo>
                        <a:pt x="83" y="42"/>
                      </a:lnTo>
                      <a:lnTo>
                        <a:pt x="66" y="61"/>
                      </a:lnTo>
                      <a:lnTo>
                        <a:pt x="50" y="80"/>
                      </a:lnTo>
                      <a:lnTo>
                        <a:pt x="41" y="90"/>
                      </a:lnTo>
                      <a:lnTo>
                        <a:pt x="34" y="100"/>
                      </a:lnTo>
                      <a:lnTo>
                        <a:pt x="26" y="112"/>
                      </a:lnTo>
                      <a:lnTo>
                        <a:pt x="19" y="124"/>
                      </a:lnTo>
                      <a:lnTo>
                        <a:pt x="13" y="138"/>
                      </a:lnTo>
                      <a:lnTo>
                        <a:pt x="8" y="151"/>
                      </a:lnTo>
                      <a:lnTo>
                        <a:pt x="3" y="167"/>
                      </a:lnTo>
                      <a:lnTo>
                        <a:pt x="0" y="184"/>
                      </a:lnTo>
                      <a:lnTo>
                        <a:pt x="32" y="190"/>
                      </a:lnTo>
                      <a:lnTo>
                        <a:pt x="35" y="175"/>
                      </a:lnTo>
                      <a:lnTo>
                        <a:pt x="38" y="162"/>
                      </a:lnTo>
                      <a:lnTo>
                        <a:pt x="43" y="150"/>
                      </a:lnTo>
                      <a:lnTo>
                        <a:pt x="49" y="139"/>
                      </a:lnTo>
                      <a:lnTo>
                        <a:pt x="54" y="129"/>
                      </a:lnTo>
                      <a:lnTo>
                        <a:pt x="60" y="118"/>
                      </a:lnTo>
                      <a:lnTo>
                        <a:pt x="67" y="109"/>
                      </a:lnTo>
                      <a:lnTo>
                        <a:pt x="74" y="100"/>
                      </a:lnTo>
                      <a:lnTo>
                        <a:pt x="91" y="82"/>
                      </a:lnTo>
                      <a:lnTo>
                        <a:pt x="107" y="63"/>
                      </a:lnTo>
                      <a:lnTo>
                        <a:pt x="125" y="42"/>
                      </a:lnTo>
                      <a:lnTo>
                        <a:pt x="142" y="17"/>
                      </a:lnTo>
                      <a:lnTo>
                        <a:pt x="142" y="17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6" name="Freeform 615"/>
                <p:cNvSpPr>
                  <a:spLocks/>
                </p:cNvSpPr>
                <p:nvPr/>
              </p:nvSpPr>
              <p:spPr bwMode="auto">
                <a:xfrm>
                  <a:off x="3943" y="1444"/>
                  <a:ext cx="16" cy="18"/>
                </a:xfrm>
                <a:custGeom>
                  <a:avLst/>
                  <a:gdLst>
                    <a:gd name="T0" fmla="*/ 35 w 62"/>
                    <a:gd name="T1" fmla="*/ 0 h 73"/>
                    <a:gd name="T2" fmla="*/ 35 w 62"/>
                    <a:gd name="T3" fmla="*/ 0 h 73"/>
                    <a:gd name="T4" fmla="*/ 0 w 62"/>
                    <a:gd name="T5" fmla="*/ 56 h 73"/>
                    <a:gd name="T6" fmla="*/ 27 w 62"/>
                    <a:gd name="T7" fmla="*/ 73 h 73"/>
                    <a:gd name="T8" fmla="*/ 62 w 62"/>
                    <a:gd name="T9" fmla="*/ 18 h 73"/>
                    <a:gd name="T10" fmla="*/ 62 w 62"/>
                    <a:gd name="T11" fmla="*/ 18 h 73"/>
                    <a:gd name="T12" fmla="*/ 35 w 62"/>
                    <a:gd name="T1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3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56"/>
                      </a:lnTo>
                      <a:lnTo>
                        <a:pt x="27" y="73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7" name="Freeform 616"/>
                <p:cNvSpPr>
                  <a:spLocks/>
                </p:cNvSpPr>
                <p:nvPr/>
              </p:nvSpPr>
              <p:spPr bwMode="auto">
                <a:xfrm>
                  <a:off x="3952" y="1433"/>
                  <a:ext cx="14" cy="15"/>
                </a:xfrm>
                <a:custGeom>
                  <a:avLst/>
                  <a:gdLst>
                    <a:gd name="T0" fmla="*/ 27 w 54"/>
                    <a:gd name="T1" fmla="*/ 0 h 59"/>
                    <a:gd name="T2" fmla="*/ 27 w 54"/>
                    <a:gd name="T3" fmla="*/ 0 h 59"/>
                    <a:gd name="T4" fmla="*/ 24 w 54"/>
                    <a:gd name="T5" fmla="*/ 4 h 59"/>
                    <a:gd name="T6" fmla="*/ 20 w 54"/>
                    <a:gd name="T7" fmla="*/ 9 h 59"/>
                    <a:gd name="T8" fmla="*/ 17 w 54"/>
                    <a:gd name="T9" fmla="*/ 14 h 59"/>
                    <a:gd name="T10" fmla="*/ 13 w 54"/>
                    <a:gd name="T11" fmla="*/ 20 h 59"/>
                    <a:gd name="T12" fmla="*/ 10 w 54"/>
                    <a:gd name="T13" fmla="*/ 25 h 59"/>
                    <a:gd name="T14" fmla="*/ 7 w 54"/>
                    <a:gd name="T15" fmla="*/ 30 h 59"/>
                    <a:gd name="T16" fmla="*/ 3 w 54"/>
                    <a:gd name="T17" fmla="*/ 36 h 59"/>
                    <a:gd name="T18" fmla="*/ 0 w 54"/>
                    <a:gd name="T19" fmla="*/ 41 h 59"/>
                    <a:gd name="T20" fmla="*/ 27 w 54"/>
                    <a:gd name="T21" fmla="*/ 59 h 59"/>
                    <a:gd name="T22" fmla="*/ 30 w 54"/>
                    <a:gd name="T23" fmla="*/ 53 h 59"/>
                    <a:gd name="T24" fmla="*/ 34 w 54"/>
                    <a:gd name="T25" fmla="*/ 47 h 59"/>
                    <a:gd name="T26" fmla="*/ 37 w 54"/>
                    <a:gd name="T27" fmla="*/ 43 h 59"/>
                    <a:gd name="T28" fmla="*/ 41 w 54"/>
                    <a:gd name="T29" fmla="*/ 37 h 59"/>
                    <a:gd name="T30" fmla="*/ 44 w 54"/>
                    <a:gd name="T31" fmla="*/ 33 h 59"/>
                    <a:gd name="T32" fmla="*/ 47 w 54"/>
                    <a:gd name="T33" fmla="*/ 27 h 59"/>
                    <a:gd name="T34" fmla="*/ 51 w 54"/>
                    <a:gd name="T35" fmla="*/ 22 h 59"/>
                    <a:gd name="T36" fmla="*/ 54 w 54"/>
                    <a:gd name="T37" fmla="*/ 17 h 59"/>
                    <a:gd name="T38" fmla="*/ 54 w 54"/>
                    <a:gd name="T39" fmla="*/ 17 h 59"/>
                    <a:gd name="T40" fmla="*/ 27 w 54"/>
                    <a:gd name="T4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4" h="59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24" y="4"/>
                      </a:lnTo>
                      <a:lnTo>
                        <a:pt x="20" y="9"/>
                      </a:lnTo>
                      <a:lnTo>
                        <a:pt x="17" y="14"/>
                      </a:lnTo>
                      <a:lnTo>
                        <a:pt x="13" y="20"/>
                      </a:lnTo>
                      <a:lnTo>
                        <a:pt x="10" y="25"/>
                      </a:lnTo>
                      <a:lnTo>
                        <a:pt x="7" y="30"/>
                      </a:lnTo>
                      <a:lnTo>
                        <a:pt x="3" y="36"/>
                      </a:lnTo>
                      <a:lnTo>
                        <a:pt x="0" y="41"/>
                      </a:lnTo>
                      <a:lnTo>
                        <a:pt x="27" y="59"/>
                      </a:lnTo>
                      <a:lnTo>
                        <a:pt x="30" y="53"/>
                      </a:lnTo>
                      <a:lnTo>
                        <a:pt x="34" y="47"/>
                      </a:lnTo>
                      <a:lnTo>
                        <a:pt x="37" y="43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7" y="27"/>
                      </a:lnTo>
                      <a:lnTo>
                        <a:pt x="51" y="22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8" name="Freeform 617"/>
                <p:cNvSpPr>
                  <a:spLocks/>
                </p:cNvSpPr>
                <p:nvPr/>
              </p:nvSpPr>
              <p:spPr bwMode="auto">
                <a:xfrm>
                  <a:off x="3959" y="1416"/>
                  <a:ext cx="18" cy="22"/>
                </a:xfrm>
                <a:custGeom>
                  <a:avLst/>
                  <a:gdLst>
                    <a:gd name="T0" fmla="*/ 43 w 73"/>
                    <a:gd name="T1" fmla="*/ 0 h 88"/>
                    <a:gd name="T2" fmla="*/ 40 w 73"/>
                    <a:gd name="T3" fmla="*/ 6 h 88"/>
                    <a:gd name="T4" fmla="*/ 36 w 73"/>
                    <a:gd name="T5" fmla="*/ 14 h 88"/>
                    <a:gd name="T6" fmla="*/ 32 w 73"/>
                    <a:gd name="T7" fmla="*/ 22 h 88"/>
                    <a:gd name="T8" fmla="*/ 26 w 73"/>
                    <a:gd name="T9" fmla="*/ 30 h 88"/>
                    <a:gd name="T10" fmla="*/ 20 w 73"/>
                    <a:gd name="T11" fmla="*/ 39 h 88"/>
                    <a:gd name="T12" fmla="*/ 14 w 73"/>
                    <a:gd name="T13" fmla="*/ 49 h 88"/>
                    <a:gd name="T14" fmla="*/ 7 w 73"/>
                    <a:gd name="T15" fmla="*/ 59 h 88"/>
                    <a:gd name="T16" fmla="*/ 0 w 73"/>
                    <a:gd name="T17" fmla="*/ 71 h 88"/>
                    <a:gd name="T18" fmla="*/ 27 w 73"/>
                    <a:gd name="T19" fmla="*/ 88 h 88"/>
                    <a:gd name="T20" fmla="*/ 34 w 73"/>
                    <a:gd name="T21" fmla="*/ 77 h 88"/>
                    <a:gd name="T22" fmla="*/ 41 w 73"/>
                    <a:gd name="T23" fmla="*/ 67 h 88"/>
                    <a:gd name="T24" fmla="*/ 48 w 73"/>
                    <a:gd name="T25" fmla="*/ 57 h 88"/>
                    <a:gd name="T26" fmla="*/ 53 w 73"/>
                    <a:gd name="T27" fmla="*/ 47 h 88"/>
                    <a:gd name="T28" fmla="*/ 59 w 73"/>
                    <a:gd name="T29" fmla="*/ 38 h 88"/>
                    <a:gd name="T30" fmla="*/ 65 w 73"/>
                    <a:gd name="T31" fmla="*/ 30 h 88"/>
                    <a:gd name="T32" fmla="*/ 69 w 73"/>
                    <a:gd name="T33" fmla="*/ 22 h 88"/>
                    <a:gd name="T34" fmla="*/ 73 w 73"/>
                    <a:gd name="T35" fmla="*/ 14 h 88"/>
                    <a:gd name="T36" fmla="*/ 43 w 73"/>
                    <a:gd name="T3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88">
                      <a:moveTo>
                        <a:pt x="43" y="0"/>
                      </a:moveTo>
                      <a:lnTo>
                        <a:pt x="40" y="6"/>
                      </a:lnTo>
                      <a:lnTo>
                        <a:pt x="36" y="14"/>
                      </a:lnTo>
                      <a:lnTo>
                        <a:pt x="32" y="22"/>
                      </a:lnTo>
                      <a:lnTo>
                        <a:pt x="26" y="30"/>
                      </a:lnTo>
                      <a:lnTo>
                        <a:pt x="20" y="39"/>
                      </a:lnTo>
                      <a:lnTo>
                        <a:pt x="14" y="49"/>
                      </a:lnTo>
                      <a:lnTo>
                        <a:pt x="7" y="59"/>
                      </a:lnTo>
                      <a:lnTo>
                        <a:pt x="0" y="71"/>
                      </a:lnTo>
                      <a:lnTo>
                        <a:pt x="27" y="88"/>
                      </a:lnTo>
                      <a:lnTo>
                        <a:pt x="34" y="77"/>
                      </a:lnTo>
                      <a:lnTo>
                        <a:pt x="41" y="67"/>
                      </a:lnTo>
                      <a:lnTo>
                        <a:pt x="48" y="57"/>
                      </a:lnTo>
                      <a:lnTo>
                        <a:pt x="53" y="47"/>
                      </a:lnTo>
                      <a:lnTo>
                        <a:pt x="59" y="38"/>
                      </a:lnTo>
                      <a:lnTo>
                        <a:pt x="65" y="30"/>
                      </a:lnTo>
                      <a:lnTo>
                        <a:pt x="69" y="22"/>
                      </a:lnTo>
                      <a:lnTo>
                        <a:pt x="73" y="14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" name="Freeform 618"/>
                <p:cNvSpPr>
                  <a:spLocks/>
                </p:cNvSpPr>
                <p:nvPr/>
              </p:nvSpPr>
              <p:spPr bwMode="auto">
                <a:xfrm>
                  <a:off x="3719" y="1427"/>
                  <a:ext cx="34" cy="53"/>
                </a:xfrm>
                <a:custGeom>
                  <a:avLst/>
                  <a:gdLst>
                    <a:gd name="T0" fmla="*/ 122 w 137"/>
                    <a:gd name="T1" fmla="*/ 0 h 211"/>
                    <a:gd name="T2" fmla="*/ 106 w 137"/>
                    <a:gd name="T3" fmla="*/ 11 h 211"/>
                    <a:gd name="T4" fmla="*/ 98 w 137"/>
                    <a:gd name="T5" fmla="*/ 30 h 211"/>
                    <a:gd name="T6" fmla="*/ 88 w 137"/>
                    <a:gd name="T7" fmla="*/ 53 h 211"/>
                    <a:gd name="T8" fmla="*/ 77 w 137"/>
                    <a:gd name="T9" fmla="*/ 79 h 211"/>
                    <a:gd name="T10" fmla="*/ 62 w 137"/>
                    <a:gd name="T11" fmla="*/ 105 h 211"/>
                    <a:gd name="T12" fmla="*/ 47 w 137"/>
                    <a:gd name="T13" fmla="*/ 130 h 211"/>
                    <a:gd name="T14" fmla="*/ 30 w 137"/>
                    <a:gd name="T15" fmla="*/ 153 h 211"/>
                    <a:gd name="T16" fmla="*/ 23 w 137"/>
                    <a:gd name="T17" fmla="*/ 162 h 211"/>
                    <a:gd name="T18" fmla="*/ 15 w 137"/>
                    <a:gd name="T19" fmla="*/ 171 h 211"/>
                    <a:gd name="T20" fmla="*/ 7 w 137"/>
                    <a:gd name="T21" fmla="*/ 178 h 211"/>
                    <a:gd name="T22" fmla="*/ 0 w 137"/>
                    <a:gd name="T23" fmla="*/ 184 h 211"/>
                    <a:gd name="T24" fmla="*/ 19 w 137"/>
                    <a:gd name="T25" fmla="*/ 211 h 211"/>
                    <a:gd name="T26" fmla="*/ 29 w 137"/>
                    <a:gd name="T27" fmla="*/ 203 h 211"/>
                    <a:gd name="T28" fmla="*/ 38 w 137"/>
                    <a:gd name="T29" fmla="*/ 194 h 211"/>
                    <a:gd name="T30" fmla="*/ 47 w 137"/>
                    <a:gd name="T31" fmla="*/ 184 h 211"/>
                    <a:gd name="T32" fmla="*/ 57 w 137"/>
                    <a:gd name="T33" fmla="*/ 172 h 211"/>
                    <a:gd name="T34" fmla="*/ 74 w 137"/>
                    <a:gd name="T35" fmla="*/ 148 h 211"/>
                    <a:gd name="T36" fmla="*/ 90 w 137"/>
                    <a:gd name="T37" fmla="*/ 121 h 211"/>
                    <a:gd name="T38" fmla="*/ 105 w 137"/>
                    <a:gd name="T39" fmla="*/ 94 h 211"/>
                    <a:gd name="T40" fmla="*/ 119 w 137"/>
                    <a:gd name="T41" fmla="*/ 67 h 211"/>
                    <a:gd name="T42" fmla="*/ 129 w 137"/>
                    <a:gd name="T43" fmla="*/ 43 h 211"/>
                    <a:gd name="T44" fmla="*/ 137 w 137"/>
                    <a:gd name="T45" fmla="*/ 21 h 211"/>
                    <a:gd name="T46" fmla="*/ 122 w 137"/>
                    <a:gd name="T47" fmla="*/ 33 h 211"/>
                    <a:gd name="T48" fmla="*/ 122 w 137"/>
                    <a:gd name="T49" fmla="*/ 0 h 211"/>
                    <a:gd name="T50" fmla="*/ 109 w 137"/>
                    <a:gd name="T51" fmla="*/ 0 h 211"/>
                    <a:gd name="T52" fmla="*/ 106 w 137"/>
                    <a:gd name="T53" fmla="*/ 11 h 211"/>
                    <a:gd name="T54" fmla="*/ 122 w 137"/>
                    <a:gd name="T55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7" h="211">
                      <a:moveTo>
                        <a:pt x="122" y="0"/>
                      </a:moveTo>
                      <a:lnTo>
                        <a:pt x="106" y="11"/>
                      </a:lnTo>
                      <a:lnTo>
                        <a:pt x="98" y="30"/>
                      </a:lnTo>
                      <a:lnTo>
                        <a:pt x="88" y="53"/>
                      </a:lnTo>
                      <a:lnTo>
                        <a:pt x="77" y="79"/>
                      </a:lnTo>
                      <a:lnTo>
                        <a:pt x="62" y="105"/>
                      </a:lnTo>
                      <a:lnTo>
                        <a:pt x="47" y="130"/>
                      </a:lnTo>
                      <a:lnTo>
                        <a:pt x="30" y="153"/>
                      </a:lnTo>
                      <a:lnTo>
                        <a:pt x="23" y="162"/>
                      </a:lnTo>
                      <a:lnTo>
                        <a:pt x="15" y="171"/>
                      </a:lnTo>
                      <a:lnTo>
                        <a:pt x="7" y="178"/>
                      </a:lnTo>
                      <a:lnTo>
                        <a:pt x="0" y="184"/>
                      </a:lnTo>
                      <a:lnTo>
                        <a:pt x="19" y="211"/>
                      </a:lnTo>
                      <a:lnTo>
                        <a:pt x="29" y="203"/>
                      </a:lnTo>
                      <a:lnTo>
                        <a:pt x="38" y="194"/>
                      </a:lnTo>
                      <a:lnTo>
                        <a:pt x="47" y="184"/>
                      </a:lnTo>
                      <a:lnTo>
                        <a:pt x="57" y="172"/>
                      </a:lnTo>
                      <a:lnTo>
                        <a:pt x="74" y="148"/>
                      </a:lnTo>
                      <a:lnTo>
                        <a:pt x="90" y="121"/>
                      </a:lnTo>
                      <a:lnTo>
                        <a:pt x="105" y="94"/>
                      </a:lnTo>
                      <a:lnTo>
                        <a:pt x="119" y="67"/>
                      </a:lnTo>
                      <a:lnTo>
                        <a:pt x="129" y="43"/>
                      </a:lnTo>
                      <a:lnTo>
                        <a:pt x="137" y="21"/>
                      </a:lnTo>
                      <a:lnTo>
                        <a:pt x="122" y="33"/>
                      </a:lnTo>
                      <a:lnTo>
                        <a:pt x="122" y="0"/>
                      </a:lnTo>
                      <a:lnTo>
                        <a:pt x="109" y="0"/>
                      </a:lnTo>
                      <a:lnTo>
                        <a:pt x="106" y="11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auto">
                <a:xfrm>
                  <a:off x="3749" y="1427"/>
                  <a:ext cx="14" cy="8"/>
                </a:xfrm>
                <a:custGeom>
                  <a:avLst/>
                  <a:gdLst>
                    <a:gd name="T0" fmla="*/ 19 w 53"/>
                    <a:gd name="T1" fmla="*/ 18 h 33"/>
                    <a:gd name="T2" fmla="*/ 35 w 53"/>
                    <a:gd name="T3" fmla="*/ 0 h 33"/>
                    <a:gd name="T4" fmla="*/ 29 w 53"/>
                    <a:gd name="T5" fmla="*/ 0 h 33"/>
                    <a:gd name="T6" fmla="*/ 25 w 53"/>
                    <a:gd name="T7" fmla="*/ 0 h 33"/>
                    <a:gd name="T8" fmla="*/ 20 w 53"/>
                    <a:gd name="T9" fmla="*/ 0 h 33"/>
                    <a:gd name="T10" fmla="*/ 16 w 53"/>
                    <a:gd name="T11" fmla="*/ 0 h 33"/>
                    <a:gd name="T12" fmla="*/ 12 w 53"/>
                    <a:gd name="T13" fmla="*/ 0 h 33"/>
                    <a:gd name="T14" fmla="*/ 8 w 53"/>
                    <a:gd name="T15" fmla="*/ 0 h 33"/>
                    <a:gd name="T16" fmla="*/ 3 w 53"/>
                    <a:gd name="T17" fmla="*/ 0 h 33"/>
                    <a:gd name="T18" fmla="*/ 0 w 53"/>
                    <a:gd name="T19" fmla="*/ 0 h 33"/>
                    <a:gd name="T20" fmla="*/ 0 w 53"/>
                    <a:gd name="T21" fmla="*/ 33 h 33"/>
                    <a:gd name="T22" fmla="*/ 3 w 53"/>
                    <a:gd name="T23" fmla="*/ 33 h 33"/>
                    <a:gd name="T24" fmla="*/ 8 w 53"/>
                    <a:gd name="T25" fmla="*/ 33 h 33"/>
                    <a:gd name="T26" fmla="*/ 12 w 53"/>
                    <a:gd name="T27" fmla="*/ 33 h 33"/>
                    <a:gd name="T28" fmla="*/ 16 w 53"/>
                    <a:gd name="T29" fmla="*/ 33 h 33"/>
                    <a:gd name="T30" fmla="*/ 20 w 53"/>
                    <a:gd name="T31" fmla="*/ 33 h 33"/>
                    <a:gd name="T32" fmla="*/ 25 w 53"/>
                    <a:gd name="T33" fmla="*/ 33 h 33"/>
                    <a:gd name="T34" fmla="*/ 29 w 53"/>
                    <a:gd name="T35" fmla="*/ 33 h 33"/>
                    <a:gd name="T36" fmla="*/ 35 w 53"/>
                    <a:gd name="T37" fmla="*/ 33 h 33"/>
                    <a:gd name="T38" fmla="*/ 51 w 53"/>
                    <a:gd name="T39" fmla="*/ 13 h 33"/>
                    <a:gd name="T40" fmla="*/ 35 w 53"/>
                    <a:gd name="T41" fmla="*/ 33 h 33"/>
                    <a:gd name="T42" fmla="*/ 53 w 53"/>
                    <a:gd name="T43" fmla="*/ 33 h 33"/>
                    <a:gd name="T44" fmla="*/ 51 w 53"/>
                    <a:gd name="T45" fmla="*/ 13 h 33"/>
                    <a:gd name="T46" fmla="*/ 19 w 53"/>
                    <a:gd name="T47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33">
                      <a:moveTo>
                        <a:pt x="19" y="18"/>
                      </a:move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3" y="33"/>
                      </a:lnTo>
                      <a:lnTo>
                        <a:pt x="8" y="33"/>
                      </a:lnTo>
                      <a:lnTo>
                        <a:pt x="12" y="33"/>
                      </a:lnTo>
                      <a:lnTo>
                        <a:pt x="16" y="33"/>
                      </a:lnTo>
                      <a:lnTo>
                        <a:pt x="20" y="33"/>
                      </a:lnTo>
                      <a:lnTo>
                        <a:pt x="25" y="33"/>
                      </a:lnTo>
                      <a:lnTo>
                        <a:pt x="29" y="33"/>
                      </a:lnTo>
                      <a:lnTo>
                        <a:pt x="35" y="33"/>
                      </a:lnTo>
                      <a:lnTo>
                        <a:pt x="51" y="13"/>
                      </a:lnTo>
                      <a:lnTo>
                        <a:pt x="35" y="33"/>
                      </a:lnTo>
                      <a:lnTo>
                        <a:pt x="53" y="33"/>
                      </a:lnTo>
                      <a:lnTo>
                        <a:pt x="51" y="13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auto">
                <a:xfrm>
                  <a:off x="3749" y="1382"/>
                  <a:ext cx="13" cy="50"/>
                </a:xfrm>
                <a:custGeom>
                  <a:avLst/>
                  <a:gdLst>
                    <a:gd name="T0" fmla="*/ 18 w 53"/>
                    <a:gd name="T1" fmla="*/ 0 h 199"/>
                    <a:gd name="T2" fmla="*/ 2 w 53"/>
                    <a:gd name="T3" fmla="*/ 18 h 199"/>
                    <a:gd name="T4" fmla="*/ 4 w 53"/>
                    <a:gd name="T5" fmla="*/ 41 h 199"/>
                    <a:gd name="T6" fmla="*/ 5 w 53"/>
                    <a:gd name="T7" fmla="*/ 63 h 199"/>
                    <a:gd name="T8" fmla="*/ 8 w 53"/>
                    <a:gd name="T9" fmla="*/ 85 h 199"/>
                    <a:gd name="T10" fmla="*/ 10 w 53"/>
                    <a:gd name="T11" fmla="*/ 108 h 199"/>
                    <a:gd name="T12" fmla="*/ 12 w 53"/>
                    <a:gd name="T13" fmla="*/ 131 h 199"/>
                    <a:gd name="T14" fmla="*/ 16 w 53"/>
                    <a:gd name="T15" fmla="*/ 153 h 199"/>
                    <a:gd name="T16" fmla="*/ 18 w 53"/>
                    <a:gd name="T17" fmla="*/ 176 h 199"/>
                    <a:gd name="T18" fmla="*/ 21 w 53"/>
                    <a:gd name="T19" fmla="*/ 199 h 199"/>
                    <a:gd name="T20" fmla="*/ 53 w 53"/>
                    <a:gd name="T21" fmla="*/ 194 h 199"/>
                    <a:gd name="T22" fmla="*/ 51 w 53"/>
                    <a:gd name="T23" fmla="*/ 173 h 199"/>
                    <a:gd name="T24" fmla="*/ 47 w 53"/>
                    <a:gd name="T25" fmla="*/ 150 h 199"/>
                    <a:gd name="T26" fmla="*/ 45 w 53"/>
                    <a:gd name="T27" fmla="*/ 127 h 199"/>
                    <a:gd name="T28" fmla="*/ 43 w 53"/>
                    <a:gd name="T29" fmla="*/ 105 h 199"/>
                    <a:gd name="T30" fmla="*/ 41 w 53"/>
                    <a:gd name="T31" fmla="*/ 83 h 199"/>
                    <a:gd name="T32" fmla="*/ 38 w 53"/>
                    <a:gd name="T33" fmla="*/ 60 h 199"/>
                    <a:gd name="T34" fmla="*/ 36 w 53"/>
                    <a:gd name="T35" fmla="*/ 38 h 199"/>
                    <a:gd name="T36" fmla="*/ 34 w 53"/>
                    <a:gd name="T37" fmla="*/ 15 h 199"/>
                    <a:gd name="T38" fmla="*/ 18 w 53"/>
                    <a:gd name="T39" fmla="*/ 33 h 199"/>
                    <a:gd name="T40" fmla="*/ 18 w 53"/>
                    <a:gd name="T41" fmla="*/ 0 h 199"/>
                    <a:gd name="T42" fmla="*/ 0 w 53"/>
                    <a:gd name="T43" fmla="*/ 0 h 199"/>
                    <a:gd name="T44" fmla="*/ 2 w 53"/>
                    <a:gd name="T45" fmla="*/ 18 h 199"/>
                    <a:gd name="T46" fmla="*/ 18 w 53"/>
                    <a:gd name="T47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199">
                      <a:moveTo>
                        <a:pt x="18" y="0"/>
                      </a:moveTo>
                      <a:lnTo>
                        <a:pt x="2" y="18"/>
                      </a:lnTo>
                      <a:lnTo>
                        <a:pt x="4" y="41"/>
                      </a:lnTo>
                      <a:lnTo>
                        <a:pt x="5" y="63"/>
                      </a:lnTo>
                      <a:lnTo>
                        <a:pt x="8" y="85"/>
                      </a:lnTo>
                      <a:lnTo>
                        <a:pt x="10" y="108"/>
                      </a:lnTo>
                      <a:lnTo>
                        <a:pt x="12" y="131"/>
                      </a:lnTo>
                      <a:lnTo>
                        <a:pt x="16" y="153"/>
                      </a:lnTo>
                      <a:lnTo>
                        <a:pt x="18" y="176"/>
                      </a:lnTo>
                      <a:lnTo>
                        <a:pt x="21" y="199"/>
                      </a:lnTo>
                      <a:lnTo>
                        <a:pt x="53" y="194"/>
                      </a:lnTo>
                      <a:lnTo>
                        <a:pt x="51" y="173"/>
                      </a:lnTo>
                      <a:lnTo>
                        <a:pt x="47" y="150"/>
                      </a:lnTo>
                      <a:lnTo>
                        <a:pt x="45" y="127"/>
                      </a:lnTo>
                      <a:lnTo>
                        <a:pt x="43" y="105"/>
                      </a:lnTo>
                      <a:lnTo>
                        <a:pt x="41" y="83"/>
                      </a:lnTo>
                      <a:lnTo>
                        <a:pt x="38" y="60"/>
                      </a:lnTo>
                      <a:lnTo>
                        <a:pt x="36" y="38"/>
                      </a:lnTo>
                      <a:lnTo>
                        <a:pt x="34" y="15"/>
                      </a:lnTo>
                      <a:lnTo>
                        <a:pt x="18" y="33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auto">
                <a:xfrm>
                  <a:off x="3753" y="1382"/>
                  <a:ext cx="14" cy="8"/>
                </a:xfrm>
                <a:custGeom>
                  <a:avLst/>
                  <a:gdLst>
                    <a:gd name="T0" fmla="*/ 21 w 54"/>
                    <a:gd name="T1" fmla="*/ 16 h 33"/>
                    <a:gd name="T2" fmla="*/ 38 w 54"/>
                    <a:gd name="T3" fmla="*/ 0 h 33"/>
                    <a:gd name="T4" fmla="*/ 33 w 54"/>
                    <a:gd name="T5" fmla="*/ 0 h 33"/>
                    <a:gd name="T6" fmla="*/ 28 w 54"/>
                    <a:gd name="T7" fmla="*/ 0 h 33"/>
                    <a:gd name="T8" fmla="*/ 23 w 54"/>
                    <a:gd name="T9" fmla="*/ 0 h 33"/>
                    <a:gd name="T10" fmla="*/ 18 w 54"/>
                    <a:gd name="T11" fmla="*/ 0 h 33"/>
                    <a:gd name="T12" fmla="*/ 13 w 54"/>
                    <a:gd name="T13" fmla="*/ 0 h 33"/>
                    <a:gd name="T14" fmla="*/ 9 w 54"/>
                    <a:gd name="T15" fmla="*/ 0 h 33"/>
                    <a:gd name="T16" fmla="*/ 4 w 54"/>
                    <a:gd name="T17" fmla="*/ 0 h 33"/>
                    <a:gd name="T18" fmla="*/ 0 w 54"/>
                    <a:gd name="T19" fmla="*/ 0 h 33"/>
                    <a:gd name="T20" fmla="*/ 0 w 54"/>
                    <a:gd name="T21" fmla="*/ 33 h 33"/>
                    <a:gd name="T22" fmla="*/ 4 w 54"/>
                    <a:gd name="T23" fmla="*/ 33 h 33"/>
                    <a:gd name="T24" fmla="*/ 9 w 54"/>
                    <a:gd name="T25" fmla="*/ 33 h 33"/>
                    <a:gd name="T26" fmla="*/ 13 w 54"/>
                    <a:gd name="T27" fmla="*/ 33 h 33"/>
                    <a:gd name="T28" fmla="*/ 18 w 54"/>
                    <a:gd name="T29" fmla="*/ 33 h 33"/>
                    <a:gd name="T30" fmla="*/ 23 w 54"/>
                    <a:gd name="T31" fmla="*/ 33 h 33"/>
                    <a:gd name="T32" fmla="*/ 28 w 54"/>
                    <a:gd name="T33" fmla="*/ 33 h 33"/>
                    <a:gd name="T34" fmla="*/ 33 w 54"/>
                    <a:gd name="T35" fmla="*/ 33 h 33"/>
                    <a:gd name="T36" fmla="*/ 38 w 54"/>
                    <a:gd name="T37" fmla="*/ 33 h 33"/>
                    <a:gd name="T38" fmla="*/ 54 w 54"/>
                    <a:gd name="T39" fmla="*/ 16 h 33"/>
                    <a:gd name="T40" fmla="*/ 38 w 54"/>
                    <a:gd name="T41" fmla="*/ 33 h 33"/>
                    <a:gd name="T42" fmla="*/ 54 w 54"/>
                    <a:gd name="T43" fmla="*/ 33 h 33"/>
                    <a:gd name="T44" fmla="*/ 54 w 54"/>
                    <a:gd name="T45" fmla="*/ 16 h 33"/>
                    <a:gd name="T46" fmla="*/ 21 w 54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21" y="16"/>
                      </a:move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4" y="33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8" y="33"/>
                      </a:lnTo>
                      <a:lnTo>
                        <a:pt x="23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8" y="33"/>
                      </a:lnTo>
                      <a:lnTo>
                        <a:pt x="54" y="16"/>
                      </a:lnTo>
                      <a:lnTo>
                        <a:pt x="38" y="33"/>
                      </a:lnTo>
                      <a:lnTo>
                        <a:pt x="54" y="33"/>
                      </a:lnTo>
                      <a:lnTo>
                        <a:pt x="54" y="16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auto">
                <a:xfrm>
                  <a:off x="3759" y="1368"/>
                  <a:ext cx="8" cy="18"/>
                </a:xfrm>
                <a:custGeom>
                  <a:avLst/>
                  <a:gdLst>
                    <a:gd name="T0" fmla="*/ 17 w 33"/>
                    <a:gd name="T1" fmla="*/ 0 h 74"/>
                    <a:gd name="T2" fmla="*/ 0 w 33"/>
                    <a:gd name="T3" fmla="*/ 17 h 74"/>
                    <a:gd name="T4" fmla="*/ 0 w 33"/>
                    <a:gd name="T5" fmla="*/ 24 h 74"/>
                    <a:gd name="T6" fmla="*/ 0 w 33"/>
                    <a:gd name="T7" fmla="*/ 31 h 74"/>
                    <a:gd name="T8" fmla="*/ 0 w 33"/>
                    <a:gd name="T9" fmla="*/ 39 h 74"/>
                    <a:gd name="T10" fmla="*/ 0 w 33"/>
                    <a:gd name="T11" fmla="*/ 46 h 74"/>
                    <a:gd name="T12" fmla="*/ 0 w 33"/>
                    <a:gd name="T13" fmla="*/ 52 h 74"/>
                    <a:gd name="T14" fmla="*/ 0 w 33"/>
                    <a:gd name="T15" fmla="*/ 60 h 74"/>
                    <a:gd name="T16" fmla="*/ 0 w 33"/>
                    <a:gd name="T17" fmla="*/ 67 h 74"/>
                    <a:gd name="T18" fmla="*/ 0 w 33"/>
                    <a:gd name="T19" fmla="*/ 74 h 74"/>
                    <a:gd name="T20" fmla="*/ 33 w 33"/>
                    <a:gd name="T21" fmla="*/ 74 h 74"/>
                    <a:gd name="T22" fmla="*/ 33 w 33"/>
                    <a:gd name="T23" fmla="*/ 67 h 74"/>
                    <a:gd name="T24" fmla="*/ 33 w 33"/>
                    <a:gd name="T25" fmla="*/ 60 h 74"/>
                    <a:gd name="T26" fmla="*/ 33 w 33"/>
                    <a:gd name="T27" fmla="*/ 52 h 74"/>
                    <a:gd name="T28" fmla="*/ 33 w 33"/>
                    <a:gd name="T29" fmla="*/ 46 h 74"/>
                    <a:gd name="T30" fmla="*/ 33 w 33"/>
                    <a:gd name="T31" fmla="*/ 39 h 74"/>
                    <a:gd name="T32" fmla="*/ 33 w 33"/>
                    <a:gd name="T33" fmla="*/ 31 h 74"/>
                    <a:gd name="T34" fmla="*/ 33 w 33"/>
                    <a:gd name="T35" fmla="*/ 24 h 74"/>
                    <a:gd name="T36" fmla="*/ 33 w 33"/>
                    <a:gd name="T37" fmla="*/ 17 h 74"/>
                    <a:gd name="T38" fmla="*/ 17 w 33"/>
                    <a:gd name="T39" fmla="*/ 33 h 74"/>
                    <a:gd name="T40" fmla="*/ 17 w 33"/>
                    <a:gd name="T41" fmla="*/ 0 h 74"/>
                    <a:gd name="T42" fmla="*/ 0 w 33"/>
                    <a:gd name="T43" fmla="*/ 0 h 74"/>
                    <a:gd name="T44" fmla="*/ 0 w 33"/>
                    <a:gd name="T45" fmla="*/ 17 h 74"/>
                    <a:gd name="T46" fmla="*/ 17 w 33"/>
                    <a:gd name="T4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74">
                      <a:moveTo>
                        <a:pt x="17" y="0"/>
                      </a:move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0" y="74"/>
                      </a:lnTo>
                      <a:lnTo>
                        <a:pt x="33" y="74"/>
                      </a:lnTo>
                      <a:lnTo>
                        <a:pt x="33" y="67"/>
                      </a:lnTo>
                      <a:lnTo>
                        <a:pt x="33" y="60"/>
                      </a:lnTo>
                      <a:lnTo>
                        <a:pt x="33" y="52"/>
                      </a:lnTo>
                      <a:lnTo>
                        <a:pt x="33" y="46"/>
                      </a:lnTo>
                      <a:lnTo>
                        <a:pt x="33" y="39"/>
                      </a:lnTo>
                      <a:lnTo>
                        <a:pt x="33" y="31"/>
                      </a:lnTo>
                      <a:lnTo>
                        <a:pt x="33" y="24"/>
                      </a:lnTo>
                      <a:lnTo>
                        <a:pt x="33" y="17"/>
                      </a:lnTo>
                      <a:lnTo>
                        <a:pt x="17" y="33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auto">
                <a:xfrm>
                  <a:off x="3763" y="1368"/>
                  <a:ext cx="13" cy="8"/>
                </a:xfrm>
                <a:custGeom>
                  <a:avLst/>
                  <a:gdLst>
                    <a:gd name="T0" fmla="*/ 20 w 52"/>
                    <a:gd name="T1" fmla="*/ 13 h 33"/>
                    <a:gd name="T2" fmla="*/ 36 w 52"/>
                    <a:gd name="T3" fmla="*/ 0 h 33"/>
                    <a:gd name="T4" fmla="*/ 31 w 52"/>
                    <a:gd name="T5" fmla="*/ 0 h 33"/>
                    <a:gd name="T6" fmla="*/ 25 w 52"/>
                    <a:gd name="T7" fmla="*/ 0 h 33"/>
                    <a:gd name="T8" fmla="*/ 21 w 52"/>
                    <a:gd name="T9" fmla="*/ 0 h 33"/>
                    <a:gd name="T10" fmla="*/ 17 w 52"/>
                    <a:gd name="T11" fmla="*/ 0 h 33"/>
                    <a:gd name="T12" fmla="*/ 13 w 52"/>
                    <a:gd name="T13" fmla="*/ 0 h 33"/>
                    <a:gd name="T14" fmla="*/ 8 w 52"/>
                    <a:gd name="T15" fmla="*/ 0 h 33"/>
                    <a:gd name="T16" fmla="*/ 4 w 52"/>
                    <a:gd name="T17" fmla="*/ 0 h 33"/>
                    <a:gd name="T18" fmla="*/ 0 w 52"/>
                    <a:gd name="T19" fmla="*/ 0 h 33"/>
                    <a:gd name="T20" fmla="*/ 0 w 52"/>
                    <a:gd name="T21" fmla="*/ 33 h 33"/>
                    <a:gd name="T22" fmla="*/ 4 w 52"/>
                    <a:gd name="T23" fmla="*/ 33 h 33"/>
                    <a:gd name="T24" fmla="*/ 8 w 52"/>
                    <a:gd name="T25" fmla="*/ 33 h 33"/>
                    <a:gd name="T26" fmla="*/ 13 w 52"/>
                    <a:gd name="T27" fmla="*/ 33 h 33"/>
                    <a:gd name="T28" fmla="*/ 17 w 52"/>
                    <a:gd name="T29" fmla="*/ 33 h 33"/>
                    <a:gd name="T30" fmla="*/ 21 w 52"/>
                    <a:gd name="T31" fmla="*/ 33 h 33"/>
                    <a:gd name="T32" fmla="*/ 25 w 52"/>
                    <a:gd name="T33" fmla="*/ 33 h 33"/>
                    <a:gd name="T34" fmla="*/ 31 w 52"/>
                    <a:gd name="T35" fmla="*/ 33 h 33"/>
                    <a:gd name="T36" fmla="*/ 36 w 52"/>
                    <a:gd name="T37" fmla="*/ 33 h 33"/>
                    <a:gd name="T38" fmla="*/ 52 w 52"/>
                    <a:gd name="T39" fmla="*/ 22 h 33"/>
                    <a:gd name="T40" fmla="*/ 36 w 52"/>
                    <a:gd name="T41" fmla="*/ 33 h 33"/>
                    <a:gd name="T42" fmla="*/ 48 w 52"/>
                    <a:gd name="T43" fmla="*/ 33 h 33"/>
                    <a:gd name="T44" fmla="*/ 52 w 52"/>
                    <a:gd name="T45" fmla="*/ 22 h 33"/>
                    <a:gd name="T46" fmla="*/ 20 w 52"/>
                    <a:gd name="T47" fmla="*/ 1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3">
                      <a:moveTo>
                        <a:pt x="20" y="13"/>
                      </a:move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4" y="33"/>
                      </a:lnTo>
                      <a:lnTo>
                        <a:pt x="8" y="33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31" y="33"/>
                      </a:lnTo>
                      <a:lnTo>
                        <a:pt x="36" y="33"/>
                      </a:lnTo>
                      <a:lnTo>
                        <a:pt x="52" y="22"/>
                      </a:lnTo>
                      <a:lnTo>
                        <a:pt x="36" y="33"/>
                      </a:lnTo>
                      <a:lnTo>
                        <a:pt x="48" y="33"/>
                      </a:lnTo>
                      <a:lnTo>
                        <a:pt x="52" y="22"/>
                      </a:lnTo>
                      <a:lnTo>
                        <a:pt x="20" y="1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auto">
                <a:xfrm>
                  <a:off x="3768" y="1346"/>
                  <a:ext cx="15" cy="27"/>
                </a:xfrm>
                <a:custGeom>
                  <a:avLst/>
                  <a:gdLst>
                    <a:gd name="T0" fmla="*/ 35 w 59"/>
                    <a:gd name="T1" fmla="*/ 0 h 109"/>
                    <a:gd name="T2" fmla="*/ 28 w 59"/>
                    <a:gd name="T3" fmla="*/ 8 h 109"/>
                    <a:gd name="T4" fmla="*/ 24 w 59"/>
                    <a:gd name="T5" fmla="*/ 20 h 109"/>
                    <a:gd name="T6" fmla="*/ 20 w 59"/>
                    <a:gd name="T7" fmla="*/ 32 h 109"/>
                    <a:gd name="T8" fmla="*/ 17 w 59"/>
                    <a:gd name="T9" fmla="*/ 43 h 109"/>
                    <a:gd name="T10" fmla="*/ 12 w 59"/>
                    <a:gd name="T11" fmla="*/ 54 h 109"/>
                    <a:gd name="T12" fmla="*/ 10 w 59"/>
                    <a:gd name="T13" fmla="*/ 66 h 109"/>
                    <a:gd name="T14" fmla="*/ 7 w 59"/>
                    <a:gd name="T15" fmla="*/ 77 h 109"/>
                    <a:gd name="T16" fmla="*/ 3 w 59"/>
                    <a:gd name="T17" fmla="*/ 88 h 109"/>
                    <a:gd name="T18" fmla="*/ 0 w 59"/>
                    <a:gd name="T19" fmla="*/ 100 h 109"/>
                    <a:gd name="T20" fmla="*/ 32 w 59"/>
                    <a:gd name="T21" fmla="*/ 109 h 109"/>
                    <a:gd name="T22" fmla="*/ 35 w 59"/>
                    <a:gd name="T23" fmla="*/ 97 h 109"/>
                    <a:gd name="T24" fmla="*/ 37 w 59"/>
                    <a:gd name="T25" fmla="*/ 86 h 109"/>
                    <a:gd name="T26" fmla="*/ 41 w 59"/>
                    <a:gd name="T27" fmla="*/ 75 h 109"/>
                    <a:gd name="T28" fmla="*/ 44 w 59"/>
                    <a:gd name="T29" fmla="*/ 63 h 109"/>
                    <a:gd name="T30" fmla="*/ 47 w 59"/>
                    <a:gd name="T31" fmla="*/ 52 h 109"/>
                    <a:gd name="T32" fmla="*/ 51 w 59"/>
                    <a:gd name="T33" fmla="*/ 42 h 109"/>
                    <a:gd name="T34" fmla="*/ 54 w 59"/>
                    <a:gd name="T35" fmla="*/ 30 h 109"/>
                    <a:gd name="T36" fmla="*/ 59 w 59"/>
                    <a:gd name="T37" fmla="*/ 19 h 109"/>
                    <a:gd name="T38" fmla="*/ 52 w 59"/>
                    <a:gd name="T39" fmla="*/ 28 h 109"/>
                    <a:gd name="T40" fmla="*/ 35 w 59"/>
                    <a:gd name="T41" fmla="*/ 0 h 109"/>
                    <a:gd name="T42" fmla="*/ 29 w 59"/>
                    <a:gd name="T43" fmla="*/ 3 h 109"/>
                    <a:gd name="T44" fmla="*/ 28 w 59"/>
                    <a:gd name="T45" fmla="*/ 8 h 109"/>
                    <a:gd name="T46" fmla="*/ 35 w 59"/>
                    <a:gd name="T4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9" h="109">
                      <a:moveTo>
                        <a:pt x="35" y="0"/>
                      </a:moveTo>
                      <a:lnTo>
                        <a:pt x="28" y="8"/>
                      </a:lnTo>
                      <a:lnTo>
                        <a:pt x="24" y="20"/>
                      </a:lnTo>
                      <a:lnTo>
                        <a:pt x="20" y="32"/>
                      </a:lnTo>
                      <a:lnTo>
                        <a:pt x="17" y="43"/>
                      </a:lnTo>
                      <a:lnTo>
                        <a:pt x="12" y="54"/>
                      </a:lnTo>
                      <a:lnTo>
                        <a:pt x="10" y="66"/>
                      </a:lnTo>
                      <a:lnTo>
                        <a:pt x="7" y="77"/>
                      </a:lnTo>
                      <a:lnTo>
                        <a:pt x="3" y="88"/>
                      </a:lnTo>
                      <a:lnTo>
                        <a:pt x="0" y="100"/>
                      </a:lnTo>
                      <a:lnTo>
                        <a:pt x="32" y="109"/>
                      </a:lnTo>
                      <a:lnTo>
                        <a:pt x="35" y="97"/>
                      </a:lnTo>
                      <a:lnTo>
                        <a:pt x="37" y="86"/>
                      </a:lnTo>
                      <a:lnTo>
                        <a:pt x="41" y="75"/>
                      </a:lnTo>
                      <a:lnTo>
                        <a:pt x="44" y="63"/>
                      </a:lnTo>
                      <a:lnTo>
                        <a:pt x="47" y="52"/>
                      </a:lnTo>
                      <a:lnTo>
                        <a:pt x="51" y="42"/>
                      </a:lnTo>
                      <a:lnTo>
                        <a:pt x="54" y="30"/>
                      </a:lnTo>
                      <a:lnTo>
                        <a:pt x="59" y="19"/>
                      </a:lnTo>
                      <a:lnTo>
                        <a:pt x="52" y="28"/>
                      </a:lnTo>
                      <a:lnTo>
                        <a:pt x="35" y="0"/>
                      </a:lnTo>
                      <a:lnTo>
                        <a:pt x="29" y="3"/>
                      </a:lnTo>
                      <a:lnTo>
                        <a:pt x="28" y="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auto">
                <a:xfrm>
                  <a:off x="3777" y="1341"/>
                  <a:ext cx="18" cy="12"/>
                </a:xfrm>
                <a:custGeom>
                  <a:avLst/>
                  <a:gdLst>
                    <a:gd name="T0" fmla="*/ 39 w 72"/>
                    <a:gd name="T1" fmla="*/ 15 h 49"/>
                    <a:gd name="T2" fmla="*/ 50 w 72"/>
                    <a:gd name="T3" fmla="*/ 0 h 49"/>
                    <a:gd name="T4" fmla="*/ 43 w 72"/>
                    <a:gd name="T5" fmla="*/ 3 h 49"/>
                    <a:gd name="T6" fmla="*/ 37 w 72"/>
                    <a:gd name="T7" fmla="*/ 5 h 49"/>
                    <a:gd name="T8" fmla="*/ 31 w 72"/>
                    <a:gd name="T9" fmla="*/ 6 h 49"/>
                    <a:gd name="T10" fmla="*/ 25 w 72"/>
                    <a:gd name="T11" fmla="*/ 9 h 49"/>
                    <a:gd name="T12" fmla="*/ 18 w 72"/>
                    <a:gd name="T13" fmla="*/ 12 h 49"/>
                    <a:gd name="T14" fmla="*/ 12 w 72"/>
                    <a:gd name="T15" fmla="*/ 14 h 49"/>
                    <a:gd name="T16" fmla="*/ 6 w 72"/>
                    <a:gd name="T17" fmla="*/ 17 h 49"/>
                    <a:gd name="T18" fmla="*/ 0 w 72"/>
                    <a:gd name="T19" fmla="*/ 21 h 49"/>
                    <a:gd name="T20" fmla="*/ 17 w 72"/>
                    <a:gd name="T21" fmla="*/ 49 h 49"/>
                    <a:gd name="T22" fmla="*/ 20 w 72"/>
                    <a:gd name="T23" fmla="*/ 46 h 49"/>
                    <a:gd name="T24" fmla="*/ 26 w 72"/>
                    <a:gd name="T25" fmla="*/ 43 h 49"/>
                    <a:gd name="T26" fmla="*/ 31 w 72"/>
                    <a:gd name="T27" fmla="*/ 41 h 49"/>
                    <a:gd name="T28" fmla="*/ 36 w 72"/>
                    <a:gd name="T29" fmla="*/ 39 h 49"/>
                    <a:gd name="T30" fmla="*/ 42 w 72"/>
                    <a:gd name="T31" fmla="*/ 37 h 49"/>
                    <a:gd name="T32" fmla="*/ 48 w 72"/>
                    <a:gd name="T33" fmla="*/ 36 h 49"/>
                    <a:gd name="T34" fmla="*/ 53 w 72"/>
                    <a:gd name="T35" fmla="*/ 33 h 49"/>
                    <a:gd name="T36" fmla="*/ 60 w 72"/>
                    <a:gd name="T37" fmla="*/ 31 h 49"/>
                    <a:gd name="T38" fmla="*/ 72 w 72"/>
                    <a:gd name="T39" fmla="*/ 15 h 49"/>
                    <a:gd name="T40" fmla="*/ 60 w 72"/>
                    <a:gd name="T41" fmla="*/ 31 h 49"/>
                    <a:gd name="T42" fmla="*/ 72 w 72"/>
                    <a:gd name="T43" fmla="*/ 28 h 49"/>
                    <a:gd name="T44" fmla="*/ 72 w 72"/>
                    <a:gd name="T45" fmla="*/ 15 h 49"/>
                    <a:gd name="T46" fmla="*/ 39 w 72"/>
                    <a:gd name="T47" fmla="*/ 1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49">
                      <a:moveTo>
                        <a:pt x="39" y="15"/>
                      </a:moveTo>
                      <a:lnTo>
                        <a:pt x="50" y="0"/>
                      </a:lnTo>
                      <a:lnTo>
                        <a:pt x="43" y="3"/>
                      </a:lnTo>
                      <a:lnTo>
                        <a:pt x="37" y="5"/>
                      </a:lnTo>
                      <a:lnTo>
                        <a:pt x="31" y="6"/>
                      </a:lnTo>
                      <a:lnTo>
                        <a:pt x="25" y="9"/>
                      </a:lnTo>
                      <a:lnTo>
                        <a:pt x="18" y="12"/>
                      </a:lnTo>
                      <a:lnTo>
                        <a:pt x="12" y="14"/>
                      </a:lnTo>
                      <a:lnTo>
                        <a:pt x="6" y="17"/>
                      </a:lnTo>
                      <a:lnTo>
                        <a:pt x="0" y="21"/>
                      </a:lnTo>
                      <a:lnTo>
                        <a:pt x="17" y="49"/>
                      </a:lnTo>
                      <a:lnTo>
                        <a:pt x="20" y="46"/>
                      </a:lnTo>
                      <a:lnTo>
                        <a:pt x="26" y="43"/>
                      </a:lnTo>
                      <a:lnTo>
                        <a:pt x="31" y="41"/>
                      </a:lnTo>
                      <a:lnTo>
                        <a:pt x="36" y="39"/>
                      </a:lnTo>
                      <a:lnTo>
                        <a:pt x="42" y="37"/>
                      </a:lnTo>
                      <a:lnTo>
                        <a:pt x="48" y="36"/>
                      </a:lnTo>
                      <a:lnTo>
                        <a:pt x="53" y="33"/>
                      </a:lnTo>
                      <a:lnTo>
                        <a:pt x="60" y="31"/>
                      </a:lnTo>
                      <a:lnTo>
                        <a:pt x="72" y="15"/>
                      </a:lnTo>
                      <a:lnTo>
                        <a:pt x="60" y="31"/>
                      </a:lnTo>
                      <a:lnTo>
                        <a:pt x="72" y="28"/>
                      </a:lnTo>
                      <a:lnTo>
                        <a:pt x="72" y="15"/>
                      </a:lnTo>
                      <a:lnTo>
                        <a:pt x="39" y="1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auto">
                <a:xfrm>
                  <a:off x="3786" y="1331"/>
                  <a:ext cx="9" cy="13"/>
                </a:xfrm>
                <a:custGeom>
                  <a:avLst/>
                  <a:gdLst>
                    <a:gd name="T0" fmla="*/ 15 w 33"/>
                    <a:gd name="T1" fmla="*/ 0 h 51"/>
                    <a:gd name="T2" fmla="*/ 0 w 33"/>
                    <a:gd name="T3" fmla="*/ 16 h 51"/>
                    <a:gd name="T4" fmla="*/ 0 w 33"/>
                    <a:gd name="T5" fmla="*/ 20 h 51"/>
                    <a:gd name="T6" fmla="*/ 0 w 33"/>
                    <a:gd name="T7" fmla="*/ 24 h 51"/>
                    <a:gd name="T8" fmla="*/ 0 w 33"/>
                    <a:gd name="T9" fmla="*/ 28 h 51"/>
                    <a:gd name="T10" fmla="*/ 0 w 33"/>
                    <a:gd name="T11" fmla="*/ 33 h 51"/>
                    <a:gd name="T12" fmla="*/ 0 w 33"/>
                    <a:gd name="T13" fmla="*/ 37 h 51"/>
                    <a:gd name="T14" fmla="*/ 0 w 33"/>
                    <a:gd name="T15" fmla="*/ 42 h 51"/>
                    <a:gd name="T16" fmla="*/ 0 w 33"/>
                    <a:gd name="T17" fmla="*/ 47 h 51"/>
                    <a:gd name="T18" fmla="*/ 0 w 33"/>
                    <a:gd name="T19" fmla="*/ 51 h 51"/>
                    <a:gd name="T20" fmla="*/ 33 w 33"/>
                    <a:gd name="T21" fmla="*/ 51 h 51"/>
                    <a:gd name="T22" fmla="*/ 33 w 33"/>
                    <a:gd name="T23" fmla="*/ 47 h 51"/>
                    <a:gd name="T24" fmla="*/ 33 w 33"/>
                    <a:gd name="T25" fmla="*/ 42 h 51"/>
                    <a:gd name="T26" fmla="*/ 33 w 33"/>
                    <a:gd name="T27" fmla="*/ 37 h 51"/>
                    <a:gd name="T28" fmla="*/ 33 w 33"/>
                    <a:gd name="T29" fmla="*/ 33 h 51"/>
                    <a:gd name="T30" fmla="*/ 33 w 33"/>
                    <a:gd name="T31" fmla="*/ 28 h 51"/>
                    <a:gd name="T32" fmla="*/ 33 w 33"/>
                    <a:gd name="T33" fmla="*/ 24 h 51"/>
                    <a:gd name="T34" fmla="*/ 33 w 33"/>
                    <a:gd name="T35" fmla="*/ 20 h 51"/>
                    <a:gd name="T36" fmla="*/ 33 w 33"/>
                    <a:gd name="T37" fmla="*/ 16 h 51"/>
                    <a:gd name="T38" fmla="*/ 15 w 33"/>
                    <a:gd name="T39" fmla="*/ 32 h 51"/>
                    <a:gd name="T40" fmla="*/ 15 w 33"/>
                    <a:gd name="T41" fmla="*/ 0 h 51"/>
                    <a:gd name="T42" fmla="*/ 0 w 33"/>
                    <a:gd name="T43" fmla="*/ 0 h 51"/>
                    <a:gd name="T44" fmla="*/ 0 w 33"/>
                    <a:gd name="T45" fmla="*/ 16 h 51"/>
                    <a:gd name="T46" fmla="*/ 15 w 33"/>
                    <a:gd name="T4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1">
                      <a:moveTo>
                        <a:pt x="15" y="0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3" y="51"/>
                      </a:lnTo>
                      <a:lnTo>
                        <a:pt x="33" y="47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3" y="28"/>
                      </a:lnTo>
                      <a:lnTo>
                        <a:pt x="33" y="24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15" y="32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3790" y="1331"/>
                  <a:ext cx="13" cy="8"/>
                </a:xfrm>
                <a:custGeom>
                  <a:avLst/>
                  <a:gdLst>
                    <a:gd name="T0" fmla="*/ 20 w 53"/>
                    <a:gd name="T1" fmla="*/ 12 h 32"/>
                    <a:gd name="T2" fmla="*/ 36 w 53"/>
                    <a:gd name="T3" fmla="*/ 0 h 32"/>
                    <a:gd name="T4" fmla="*/ 31 w 53"/>
                    <a:gd name="T5" fmla="*/ 0 h 32"/>
                    <a:gd name="T6" fmla="*/ 27 w 53"/>
                    <a:gd name="T7" fmla="*/ 0 h 32"/>
                    <a:gd name="T8" fmla="*/ 22 w 53"/>
                    <a:gd name="T9" fmla="*/ 0 h 32"/>
                    <a:gd name="T10" fmla="*/ 18 w 53"/>
                    <a:gd name="T11" fmla="*/ 0 h 32"/>
                    <a:gd name="T12" fmla="*/ 13 w 53"/>
                    <a:gd name="T13" fmla="*/ 0 h 32"/>
                    <a:gd name="T14" fmla="*/ 8 w 53"/>
                    <a:gd name="T15" fmla="*/ 0 h 32"/>
                    <a:gd name="T16" fmla="*/ 5 w 53"/>
                    <a:gd name="T17" fmla="*/ 0 h 32"/>
                    <a:gd name="T18" fmla="*/ 0 w 53"/>
                    <a:gd name="T19" fmla="*/ 0 h 32"/>
                    <a:gd name="T20" fmla="*/ 0 w 53"/>
                    <a:gd name="T21" fmla="*/ 32 h 32"/>
                    <a:gd name="T22" fmla="*/ 5 w 53"/>
                    <a:gd name="T23" fmla="*/ 32 h 32"/>
                    <a:gd name="T24" fmla="*/ 8 w 53"/>
                    <a:gd name="T25" fmla="*/ 32 h 32"/>
                    <a:gd name="T26" fmla="*/ 13 w 53"/>
                    <a:gd name="T27" fmla="*/ 32 h 32"/>
                    <a:gd name="T28" fmla="*/ 18 w 53"/>
                    <a:gd name="T29" fmla="*/ 32 h 32"/>
                    <a:gd name="T30" fmla="*/ 22 w 53"/>
                    <a:gd name="T31" fmla="*/ 32 h 32"/>
                    <a:gd name="T32" fmla="*/ 27 w 53"/>
                    <a:gd name="T33" fmla="*/ 32 h 32"/>
                    <a:gd name="T34" fmla="*/ 31 w 53"/>
                    <a:gd name="T35" fmla="*/ 32 h 32"/>
                    <a:gd name="T36" fmla="*/ 36 w 53"/>
                    <a:gd name="T37" fmla="*/ 32 h 32"/>
                    <a:gd name="T38" fmla="*/ 53 w 53"/>
                    <a:gd name="T39" fmla="*/ 19 h 32"/>
                    <a:gd name="T40" fmla="*/ 36 w 53"/>
                    <a:gd name="T41" fmla="*/ 32 h 32"/>
                    <a:gd name="T42" fmla="*/ 49 w 53"/>
                    <a:gd name="T43" fmla="*/ 32 h 32"/>
                    <a:gd name="T44" fmla="*/ 53 w 53"/>
                    <a:gd name="T45" fmla="*/ 19 h 32"/>
                    <a:gd name="T46" fmla="*/ 20 w 53"/>
                    <a:gd name="T47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32">
                      <a:moveTo>
                        <a:pt x="20" y="12"/>
                      </a:move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5" y="32"/>
                      </a:lnTo>
                      <a:lnTo>
                        <a:pt x="8" y="32"/>
                      </a:lnTo>
                      <a:lnTo>
                        <a:pt x="13" y="32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7" y="32"/>
                      </a:lnTo>
                      <a:lnTo>
                        <a:pt x="31" y="32"/>
                      </a:lnTo>
                      <a:lnTo>
                        <a:pt x="36" y="32"/>
                      </a:lnTo>
                      <a:lnTo>
                        <a:pt x="53" y="19"/>
                      </a:lnTo>
                      <a:lnTo>
                        <a:pt x="36" y="32"/>
                      </a:lnTo>
                      <a:lnTo>
                        <a:pt x="49" y="32"/>
                      </a:lnTo>
                      <a:lnTo>
                        <a:pt x="53" y="19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3795" y="1267"/>
                  <a:ext cx="22" cy="69"/>
                </a:xfrm>
                <a:custGeom>
                  <a:avLst/>
                  <a:gdLst>
                    <a:gd name="T0" fmla="*/ 71 w 87"/>
                    <a:gd name="T1" fmla="*/ 0 h 277"/>
                    <a:gd name="T2" fmla="*/ 55 w 87"/>
                    <a:gd name="T3" fmla="*/ 13 h 277"/>
                    <a:gd name="T4" fmla="*/ 47 w 87"/>
                    <a:gd name="T5" fmla="*/ 44 h 277"/>
                    <a:gd name="T6" fmla="*/ 41 w 87"/>
                    <a:gd name="T7" fmla="*/ 77 h 277"/>
                    <a:gd name="T8" fmla="*/ 34 w 87"/>
                    <a:gd name="T9" fmla="*/ 109 h 277"/>
                    <a:gd name="T10" fmla="*/ 27 w 87"/>
                    <a:gd name="T11" fmla="*/ 141 h 277"/>
                    <a:gd name="T12" fmla="*/ 20 w 87"/>
                    <a:gd name="T13" fmla="*/ 173 h 277"/>
                    <a:gd name="T14" fmla="*/ 13 w 87"/>
                    <a:gd name="T15" fmla="*/ 206 h 277"/>
                    <a:gd name="T16" fmla="*/ 7 w 87"/>
                    <a:gd name="T17" fmla="*/ 239 h 277"/>
                    <a:gd name="T18" fmla="*/ 0 w 87"/>
                    <a:gd name="T19" fmla="*/ 270 h 277"/>
                    <a:gd name="T20" fmla="*/ 33 w 87"/>
                    <a:gd name="T21" fmla="*/ 277 h 277"/>
                    <a:gd name="T22" fmla="*/ 38 w 87"/>
                    <a:gd name="T23" fmla="*/ 244 h 277"/>
                    <a:gd name="T24" fmla="*/ 45 w 87"/>
                    <a:gd name="T25" fmla="*/ 213 h 277"/>
                    <a:gd name="T26" fmla="*/ 52 w 87"/>
                    <a:gd name="T27" fmla="*/ 180 h 277"/>
                    <a:gd name="T28" fmla="*/ 59 w 87"/>
                    <a:gd name="T29" fmla="*/ 148 h 277"/>
                    <a:gd name="T30" fmla="*/ 66 w 87"/>
                    <a:gd name="T31" fmla="*/ 116 h 277"/>
                    <a:gd name="T32" fmla="*/ 72 w 87"/>
                    <a:gd name="T33" fmla="*/ 84 h 277"/>
                    <a:gd name="T34" fmla="*/ 79 w 87"/>
                    <a:gd name="T35" fmla="*/ 52 h 277"/>
                    <a:gd name="T36" fmla="*/ 87 w 87"/>
                    <a:gd name="T37" fmla="*/ 21 h 277"/>
                    <a:gd name="T38" fmla="*/ 71 w 87"/>
                    <a:gd name="T39" fmla="*/ 33 h 277"/>
                    <a:gd name="T40" fmla="*/ 71 w 87"/>
                    <a:gd name="T41" fmla="*/ 0 h 277"/>
                    <a:gd name="T42" fmla="*/ 58 w 87"/>
                    <a:gd name="T43" fmla="*/ 0 h 277"/>
                    <a:gd name="T44" fmla="*/ 55 w 87"/>
                    <a:gd name="T45" fmla="*/ 13 h 277"/>
                    <a:gd name="T46" fmla="*/ 71 w 87"/>
                    <a:gd name="T47" fmla="*/ 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277">
                      <a:moveTo>
                        <a:pt x="71" y="0"/>
                      </a:moveTo>
                      <a:lnTo>
                        <a:pt x="55" y="13"/>
                      </a:lnTo>
                      <a:lnTo>
                        <a:pt x="47" y="44"/>
                      </a:lnTo>
                      <a:lnTo>
                        <a:pt x="41" y="77"/>
                      </a:lnTo>
                      <a:lnTo>
                        <a:pt x="34" y="109"/>
                      </a:lnTo>
                      <a:lnTo>
                        <a:pt x="27" y="141"/>
                      </a:lnTo>
                      <a:lnTo>
                        <a:pt x="20" y="173"/>
                      </a:lnTo>
                      <a:lnTo>
                        <a:pt x="13" y="206"/>
                      </a:lnTo>
                      <a:lnTo>
                        <a:pt x="7" y="239"/>
                      </a:lnTo>
                      <a:lnTo>
                        <a:pt x="0" y="270"/>
                      </a:lnTo>
                      <a:lnTo>
                        <a:pt x="33" y="277"/>
                      </a:lnTo>
                      <a:lnTo>
                        <a:pt x="38" y="244"/>
                      </a:lnTo>
                      <a:lnTo>
                        <a:pt x="45" y="213"/>
                      </a:lnTo>
                      <a:lnTo>
                        <a:pt x="52" y="180"/>
                      </a:lnTo>
                      <a:lnTo>
                        <a:pt x="59" y="148"/>
                      </a:lnTo>
                      <a:lnTo>
                        <a:pt x="66" y="116"/>
                      </a:lnTo>
                      <a:lnTo>
                        <a:pt x="72" y="84"/>
                      </a:lnTo>
                      <a:lnTo>
                        <a:pt x="79" y="52"/>
                      </a:lnTo>
                      <a:lnTo>
                        <a:pt x="87" y="21"/>
                      </a:lnTo>
                      <a:lnTo>
                        <a:pt x="71" y="33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55" y="1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3813" y="1267"/>
                  <a:ext cx="13" cy="8"/>
                </a:xfrm>
                <a:custGeom>
                  <a:avLst/>
                  <a:gdLst>
                    <a:gd name="T0" fmla="*/ 22 w 54"/>
                    <a:gd name="T1" fmla="*/ 14 h 33"/>
                    <a:gd name="T2" fmla="*/ 38 w 54"/>
                    <a:gd name="T3" fmla="*/ 0 h 33"/>
                    <a:gd name="T4" fmla="*/ 33 w 54"/>
                    <a:gd name="T5" fmla="*/ 0 h 33"/>
                    <a:gd name="T6" fmla="*/ 28 w 54"/>
                    <a:gd name="T7" fmla="*/ 0 h 33"/>
                    <a:gd name="T8" fmla="*/ 23 w 54"/>
                    <a:gd name="T9" fmla="*/ 0 h 33"/>
                    <a:gd name="T10" fmla="*/ 19 w 54"/>
                    <a:gd name="T11" fmla="*/ 0 h 33"/>
                    <a:gd name="T12" fmla="*/ 13 w 54"/>
                    <a:gd name="T13" fmla="*/ 0 h 33"/>
                    <a:gd name="T14" fmla="*/ 8 w 54"/>
                    <a:gd name="T15" fmla="*/ 0 h 33"/>
                    <a:gd name="T16" fmla="*/ 4 w 54"/>
                    <a:gd name="T17" fmla="*/ 0 h 33"/>
                    <a:gd name="T18" fmla="*/ 0 w 54"/>
                    <a:gd name="T19" fmla="*/ 0 h 33"/>
                    <a:gd name="T20" fmla="*/ 0 w 54"/>
                    <a:gd name="T21" fmla="*/ 33 h 33"/>
                    <a:gd name="T22" fmla="*/ 4 w 54"/>
                    <a:gd name="T23" fmla="*/ 33 h 33"/>
                    <a:gd name="T24" fmla="*/ 8 w 54"/>
                    <a:gd name="T25" fmla="*/ 33 h 33"/>
                    <a:gd name="T26" fmla="*/ 13 w 54"/>
                    <a:gd name="T27" fmla="*/ 33 h 33"/>
                    <a:gd name="T28" fmla="*/ 19 w 54"/>
                    <a:gd name="T29" fmla="*/ 33 h 33"/>
                    <a:gd name="T30" fmla="*/ 23 w 54"/>
                    <a:gd name="T31" fmla="*/ 33 h 33"/>
                    <a:gd name="T32" fmla="*/ 28 w 54"/>
                    <a:gd name="T33" fmla="*/ 33 h 33"/>
                    <a:gd name="T34" fmla="*/ 33 w 54"/>
                    <a:gd name="T35" fmla="*/ 33 h 33"/>
                    <a:gd name="T36" fmla="*/ 38 w 54"/>
                    <a:gd name="T37" fmla="*/ 33 h 33"/>
                    <a:gd name="T38" fmla="*/ 54 w 54"/>
                    <a:gd name="T39" fmla="*/ 21 h 33"/>
                    <a:gd name="T40" fmla="*/ 38 w 54"/>
                    <a:gd name="T41" fmla="*/ 33 h 33"/>
                    <a:gd name="T42" fmla="*/ 51 w 54"/>
                    <a:gd name="T43" fmla="*/ 33 h 33"/>
                    <a:gd name="T44" fmla="*/ 54 w 54"/>
                    <a:gd name="T45" fmla="*/ 21 h 33"/>
                    <a:gd name="T46" fmla="*/ 22 w 54"/>
                    <a:gd name="T47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22" y="14"/>
                      </a:move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4" y="33"/>
                      </a:lnTo>
                      <a:lnTo>
                        <a:pt x="8" y="33"/>
                      </a:lnTo>
                      <a:lnTo>
                        <a:pt x="13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8" y="33"/>
                      </a:lnTo>
                      <a:lnTo>
                        <a:pt x="54" y="21"/>
                      </a:lnTo>
                      <a:lnTo>
                        <a:pt x="38" y="33"/>
                      </a:lnTo>
                      <a:lnTo>
                        <a:pt x="51" y="33"/>
                      </a:lnTo>
                      <a:lnTo>
                        <a:pt x="54" y="21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3818" y="1249"/>
                  <a:ext cx="13" cy="23"/>
                </a:xfrm>
                <a:custGeom>
                  <a:avLst/>
                  <a:gdLst>
                    <a:gd name="T0" fmla="*/ 33 w 49"/>
                    <a:gd name="T1" fmla="*/ 0 h 91"/>
                    <a:gd name="T2" fmla="*/ 17 w 49"/>
                    <a:gd name="T3" fmla="*/ 11 h 91"/>
                    <a:gd name="T4" fmla="*/ 15 w 49"/>
                    <a:gd name="T5" fmla="*/ 20 h 91"/>
                    <a:gd name="T6" fmla="*/ 12 w 49"/>
                    <a:gd name="T7" fmla="*/ 29 h 91"/>
                    <a:gd name="T8" fmla="*/ 10 w 49"/>
                    <a:gd name="T9" fmla="*/ 37 h 91"/>
                    <a:gd name="T10" fmla="*/ 9 w 49"/>
                    <a:gd name="T11" fmla="*/ 46 h 91"/>
                    <a:gd name="T12" fmla="*/ 7 w 49"/>
                    <a:gd name="T13" fmla="*/ 55 h 91"/>
                    <a:gd name="T14" fmla="*/ 4 w 49"/>
                    <a:gd name="T15" fmla="*/ 65 h 91"/>
                    <a:gd name="T16" fmla="*/ 2 w 49"/>
                    <a:gd name="T17" fmla="*/ 74 h 91"/>
                    <a:gd name="T18" fmla="*/ 0 w 49"/>
                    <a:gd name="T19" fmla="*/ 84 h 91"/>
                    <a:gd name="T20" fmla="*/ 32 w 49"/>
                    <a:gd name="T21" fmla="*/ 91 h 91"/>
                    <a:gd name="T22" fmla="*/ 34 w 49"/>
                    <a:gd name="T23" fmla="*/ 82 h 91"/>
                    <a:gd name="T24" fmla="*/ 36 w 49"/>
                    <a:gd name="T25" fmla="*/ 71 h 91"/>
                    <a:gd name="T26" fmla="*/ 39 w 49"/>
                    <a:gd name="T27" fmla="*/ 62 h 91"/>
                    <a:gd name="T28" fmla="*/ 41 w 49"/>
                    <a:gd name="T29" fmla="*/ 54 h 91"/>
                    <a:gd name="T30" fmla="*/ 42 w 49"/>
                    <a:gd name="T31" fmla="*/ 45 h 91"/>
                    <a:gd name="T32" fmla="*/ 44 w 49"/>
                    <a:gd name="T33" fmla="*/ 36 h 91"/>
                    <a:gd name="T34" fmla="*/ 46 w 49"/>
                    <a:gd name="T35" fmla="*/ 28 h 91"/>
                    <a:gd name="T36" fmla="*/ 49 w 49"/>
                    <a:gd name="T37" fmla="*/ 19 h 91"/>
                    <a:gd name="T38" fmla="*/ 33 w 49"/>
                    <a:gd name="T39" fmla="*/ 32 h 91"/>
                    <a:gd name="T40" fmla="*/ 33 w 49"/>
                    <a:gd name="T41" fmla="*/ 0 h 91"/>
                    <a:gd name="T42" fmla="*/ 20 w 49"/>
                    <a:gd name="T43" fmla="*/ 0 h 91"/>
                    <a:gd name="T44" fmla="*/ 17 w 49"/>
                    <a:gd name="T45" fmla="*/ 11 h 91"/>
                    <a:gd name="T46" fmla="*/ 33 w 49"/>
                    <a:gd name="T4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91">
                      <a:moveTo>
                        <a:pt x="33" y="0"/>
                      </a:moveTo>
                      <a:lnTo>
                        <a:pt x="17" y="11"/>
                      </a:lnTo>
                      <a:lnTo>
                        <a:pt x="15" y="20"/>
                      </a:lnTo>
                      <a:lnTo>
                        <a:pt x="12" y="29"/>
                      </a:lnTo>
                      <a:lnTo>
                        <a:pt x="10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4"/>
                      </a:lnTo>
                      <a:lnTo>
                        <a:pt x="32" y="91"/>
                      </a:lnTo>
                      <a:lnTo>
                        <a:pt x="34" y="82"/>
                      </a:lnTo>
                      <a:lnTo>
                        <a:pt x="36" y="71"/>
                      </a:lnTo>
                      <a:lnTo>
                        <a:pt x="39" y="62"/>
                      </a:lnTo>
                      <a:lnTo>
                        <a:pt x="41" y="54"/>
                      </a:lnTo>
                      <a:lnTo>
                        <a:pt x="42" y="45"/>
                      </a:lnTo>
                      <a:lnTo>
                        <a:pt x="44" y="36"/>
                      </a:lnTo>
                      <a:lnTo>
                        <a:pt x="46" y="28"/>
                      </a:lnTo>
                      <a:lnTo>
                        <a:pt x="49" y="19"/>
                      </a:lnTo>
                      <a:lnTo>
                        <a:pt x="33" y="32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7" y="1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3827" y="1249"/>
                  <a:ext cx="13" cy="8"/>
                </a:xfrm>
                <a:custGeom>
                  <a:avLst/>
                  <a:gdLst>
                    <a:gd name="T0" fmla="*/ 21 w 54"/>
                    <a:gd name="T1" fmla="*/ 16 h 32"/>
                    <a:gd name="T2" fmla="*/ 38 w 54"/>
                    <a:gd name="T3" fmla="*/ 0 h 32"/>
                    <a:gd name="T4" fmla="*/ 33 w 54"/>
                    <a:gd name="T5" fmla="*/ 0 h 32"/>
                    <a:gd name="T6" fmla="*/ 28 w 54"/>
                    <a:gd name="T7" fmla="*/ 0 h 32"/>
                    <a:gd name="T8" fmla="*/ 23 w 54"/>
                    <a:gd name="T9" fmla="*/ 0 h 32"/>
                    <a:gd name="T10" fmla="*/ 18 w 54"/>
                    <a:gd name="T11" fmla="*/ 0 h 32"/>
                    <a:gd name="T12" fmla="*/ 13 w 54"/>
                    <a:gd name="T13" fmla="*/ 0 h 32"/>
                    <a:gd name="T14" fmla="*/ 8 w 54"/>
                    <a:gd name="T15" fmla="*/ 0 h 32"/>
                    <a:gd name="T16" fmla="*/ 4 w 54"/>
                    <a:gd name="T17" fmla="*/ 0 h 32"/>
                    <a:gd name="T18" fmla="*/ 0 w 54"/>
                    <a:gd name="T19" fmla="*/ 0 h 32"/>
                    <a:gd name="T20" fmla="*/ 0 w 54"/>
                    <a:gd name="T21" fmla="*/ 32 h 32"/>
                    <a:gd name="T22" fmla="*/ 4 w 54"/>
                    <a:gd name="T23" fmla="*/ 32 h 32"/>
                    <a:gd name="T24" fmla="*/ 8 w 54"/>
                    <a:gd name="T25" fmla="*/ 32 h 32"/>
                    <a:gd name="T26" fmla="*/ 13 w 54"/>
                    <a:gd name="T27" fmla="*/ 32 h 32"/>
                    <a:gd name="T28" fmla="*/ 18 w 54"/>
                    <a:gd name="T29" fmla="*/ 32 h 32"/>
                    <a:gd name="T30" fmla="*/ 23 w 54"/>
                    <a:gd name="T31" fmla="*/ 32 h 32"/>
                    <a:gd name="T32" fmla="*/ 28 w 54"/>
                    <a:gd name="T33" fmla="*/ 32 h 32"/>
                    <a:gd name="T34" fmla="*/ 33 w 54"/>
                    <a:gd name="T35" fmla="*/ 32 h 32"/>
                    <a:gd name="T36" fmla="*/ 38 w 54"/>
                    <a:gd name="T37" fmla="*/ 32 h 32"/>
                    <a:gd name="T38" fmla="*/ 54 w 54"/>
                    <a:gd name="T39" fmla="*/ 16 h 32"/>
                    <a:gd name="T40" fmla="*/ 38 w 54"/>
                    <a:gd name="T41" fmla="*/ 32 h 32"/>
                    <a:gd name="T42" fmla="*/ 54 w 54"/>
                    <a:gd name="T43" fmla="*/ 32 h 32"/>
                    <a:gd name="T44" fmla="*/ 54 w 54"/>
                    <a:gd name="T45" fmla="*/ 16 h 32"/>
                    <a:gd name="T46" fmla="*/ 21 w 54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2">
                      <a:moveTo>
                        <a:pt x="21" y="16"/>
                      </a:move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lnTo>
                        <a:pt x="8" y="32"/>
                      </a:lnTo>
                      <a:lnTo>
                        <a:pt x="13" y="32"/>
                      </a:lnTo>
                      <a:lnTo>
                        <a:pt x="18" y="32"/>
                      </a:lnTo>
                      <a:lnTo>
                        <a:pt x="23" y="32"/>
                      </a:lnTo>
                      <a:lnTo>
                        <a:pt x="28" y="32"/>
                      </a:lnTo>
                      <a:lnTo>
                        <a:pt x="33" y="32"/>
                      </a:lnTo>
                      <a:lnTo>
                        <a:pt x="38" y="32"/>
                      </a:lnTo>
                      <a:lnTo>
                        <a:pt x="54" y="16"/>
                      </a:lnTo>
                      <a:lnTo>
                        <a:pt x="38" y="32"/>
                      </a:lnTo>
                      <a:lnTo>
                        <a:pt x="54" y="32"/>
                      </a:lnTo>
                      <a:lnTo>
                        <a:pt x="54" y="16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3832" y="1240"/>
                  <a:ext cx="8" cy="13"/>
                </a:xfrm>
                <a:custGeom>
                  <a:avLst/>
                  <a:gdLst>
                    <a:gd name="T0" fmla="*/ 17 w 33"/>
                    <a:gd name="T1" fmla="*/ 0 h 55"/>
                    <a:gd name="T2" fmla="*/ 0 w 33"/>
                    <a:gd name="T3" fmla="*/ 16 h 55"/>
                    <a:gd name="T4" fmla="*/ 0 w 33"/>
                    <a:gd name="T5" fmla="*/ 21 h 55"/>
                    <a:gd name="T6" fmla="*/ 0 w 33"/>
                    <a:gd name="T7" fmla="*/ 25 h 55"/>
                    <a:gd name="T8" fmla="*/ 0 w 33"/>
                    <a:gd name="T9" fmla="*/ 30 h 55"/>
                    <a:gd name="T10" fmla="*/ 0 w 33"/>
                    <a:gd name="T11" fmla="*/ 34 h 55"/>
                    <a:gd name="T12" fmla="*/ 0 w 33"/>
                    <a:gd name="T13" fmla="*/ 40 h 55"/>
                    <a:gd name="T14" fmla="*/ 0 w 33"/>
                    <a:gd name="T15" fmla="*/ 44 h 55"/>
                    <a:gd name="T16" fmla="*/ 0 w 33"/>
                    <a:gd name="T17" fmla="*/ 49 h 55"/>
                    <a:gd name="T18" fmla="*/ 0 w 33"/>
                    <a:gd name="T19" fmla="*/ 55 h 55"/>
                    <a:gd name="T20" fmla="*/ 33 w 33"/>
                    <a:gd name="T21" fmla="*/ 55 h 55"/>
                    <a:gd name="T22" fmla="*/ 33 w 33"/>
                    <a:gd name="T23" fmla="*/ 49 h 55"/>
                    <a:gd name="T24" fmla="*/ 33 w 33"/>
                    <a:gd name="T25" fmla="*/ 44 h 55"/>
                    <a:gd name="T26" fmla="*/ 33 w 33"/>
                    <a:gd name="T27" fmla="*/ 40 h 55"/>
                    <a:gd name="T28" fmla="*/ 33 w 33"/>
                    <a:gd name="T29" fmla="*/ 34 h 55"/>
                    <a:gd name="T30" fmla="*/ 33 w 33"/>
                    <a:gd name="T31" fmla="*/ 30 h 55"/>
                    <a:gd name="T32" fmla="*/ 33 w 33"/>
                    <a:gd name="T33" fmla="*/ 25 h 55"/>
                    <a:gd name="T34" fmla="*/ 33 w 33"/>
                    <a:gd name="T35" fmla="*/ 21 h 55"/>
                    <a:gd name="T36" fmla="*/ 33 w 33"/>
                    <a:gd name="T37" fmla="*/ 16 h 55"/>
                    <a:gd name="T38" fmla="*/ 17 w 33"/>
                    <a:gd name="T39" fmla="*/ 33 h 55"/>
                    <a:gd name="T40" fmla="*/ 17 w 33"/>
                    <a:gd name="T41" fmla="*/ 0 h 55"/>
                    <a:gd name="T42" fmla="*/ 0 w 33"/>
                    <a:gd name="T43" fmla="*/ 0 h 55"/>
                    <a:gd name="T44" fmla="*/ 0 w 33"/>
                    <a:gd name="T45" fmla="*/ 16 h 55"/>
                    <a:gd name="T46" fmla="*/ 17 w 33"/>
                    <a:gd name="T4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5">
                      <a:moveTo>
                        <a:pt x="17" y="0"/>
                      </a:move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3" y="55"/>
                      </a:lnTo>
                      <a:lnTo>
                        <a:pt x="33" y="49"/>
                      </a:lnTo>
                      <a:lnTo>
                        <a:pt x="33" y="4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30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6"/>
                      </a:lnTo>
                      <a:lnTo>
                        <a:pt x="17" y="33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3836" y="1240"/>
                  <a:ext cx="13" cy="8"/>
                </a:xfrm>
                <a:custGeom>
                  <a:avLst/>
                  <a:gdLst>
                    <a:gd name="T0" fmla="*/ 20 w 52"/>
                    <a:gd name="T1" fmla="*/ 16 h 33"/>
                    <a:gd name="T2" fmla="*/ 36 w 52"/>
                    <a:gd name="T3" fmla="*/ 0 h 33"/>
                    <a:gd name="T4" fmla="*/ 30 w 52"/>
                    <a:gd name="T5" fmla="*/ 0 h 33"/>
                    <a:gd name="T6" fmla="*/ 25 w 52"/>
                    <a:gd name="T7" fmla="*/ 0 h 33"/>
                    <a:gd name="T8" fmla="*/ 21 w 52"/>
                    <a:gd name="T9" fmla="*/ 0 h 33"/>
                    <a:gd name="T10" fmla="*/ 16 w 52"/>
                    <a:gd name="T11" fmla="*/ 0 h 33"/>
                    <a:gd name="T12" fmla="*/ 12 w 52"/>
                    <a:gd name="T13" fmla="*/ 0 h 33"/>
                    <a:gd name="T14" fmla="*/ 8 w 52"/>
                    <a:gd name="T15" fmla="*/ 0 h 33"/>
                    <a:gd name="T16" fmla="*/ 4 w 52"/>
                    <a:gd name="T17" fmla="*/ 0 h 33"/>
                    <a:gd name="T18" fmla="*/ 0 w 52"/>
                    <a:gd name="T19" fmla="*/ 0 h 33"/>
                    <a:gd name="T20" fmla="*/ 0 w 52"/>
                    <a:gd name="T21" fmla="*/ 33 h 33"/>
                    <a:gd name="T22" fmla="*/ 4 w 52"/>
                    <a:gd name="T23" fmla="*/ 33 h 33"/>
                    <a:gd name="T24" fmla="*/ 8 w 52"/>
                    <a:gd name="T25" fmla="*/ 33 h 33"/>
                    <a:gd name="T26" fmla="*/ 12 w 52"/>
                    <a:gd name="T27" fmla="*/ 33 h 33"/>
                    <a:gd name="T28" fmla="*/ 16 w 52"/>
                    <a:gd name="T29" fmla="*/ 33 h 33"/>
                    <a:gd name="T30" fmla="*/ 21 w 52"/>
                    <a:gd name="T31" fmla="*/ 33 h 33"/>
                    <a:gd name="T32" fmla="*/ 25 w 52"/>
                    <a:gd name="T33" fmla="*/ 33 h 33"/>
                    <a:gd name="T34" fmla="*/ 30 w 52"/>
                    <a:gd name="T35" fmla="*/ 33 h 33"/>
                    <a:gd name="T36" fmla="*/ 36 w 52"/>
                    <a:gd name="T37" fmla="*/ 33 h 33"/>
                    <a:gd name="T38" fmla="*/ 52 w 52"/>
                    <a:gd name="T39" fmla="*/ 16 h 33"/>
                    <a:gd name="T40" fmla="*/ 36 w 52"/>
                    <a:gd name="T41" fmla="*/ 33 h 33"/>
                    <a:gd name="T42" fmla="*/ 52 w 52"/>
                    <a:gd name="T43" fmla="*/ 33 h 33"/>
                    <a:gd name="T44" fmla="*/ 52 w 52"/>
                    <a:gd name="T45" fmla="*/ 16 h 33"/>
                    <a:gd name="T46" fmla="*/ 20 w 52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3">
                      <a:moveTo>
                        <a:pt x="20" y="16"/>
                      </a:move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4" y="33"/>
                      </a:lnTo>
                      <a:lnTo>
                        <a:pt x="8" y="33"/>
                      </a:lnTo>
                      <a:lnTo>
                        <a:pt x="12" y="33"/>
                      </a:lnTo>
                      <a:lnTo>
                        <a:pt x="16" y="33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30" y="33"/>
                      </a:lnTo>
                      <a:lnTo>
                        <a:pt x="36" y="33"/>
                      </a:lnTo>
                      <a:lnTo>
                        <a:pt x="52" y="16"/>
                      </a:lnTo>
                      <a:lnTo>
                        <a:pt x="36" y="33"/>
                      </a:lnTo>
                      <a:lnTo>
                        <a:pt x="52" y="33"/>
                      </a:lnTo>
                      <a:lnTo>
                        <a:pt x="52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3841" y="1231"/>
                  <a:ext cx="8" cy="13"/>
                </a:xfrm>
                <a:custGeom>
                  <a:avLst/>
                  <a:gdLst>
                    <a:gd name="T0" fmla="*/ 16 w 32"/>
                    <a:gd name="T1" fmla="*/ 0 h 51"/>
                    <a:gd name="T2" fmla="*/ 0 w 32"/>
                    <a:gd name="T3" fmla="*/ 16 h 51"/>
                    <a:gd name="T4" fmla="*/ 0 w 32"/>
                    <a:gd name="T5" fmla="*/ 20 h 51"/>
                    <a:gd name="T6" fmla="*/ 0 w 32"/>
                    <a:gd name="T7" fmla="*/ 24 h 51"/>
                    <a:gd name="T8" fmla="*/ 0 w 32"/>
                    <a:gd name="T9" fmla="*/ 28 h 51"/>
                    <a:gd name="T10" fmla="*/ 0 w 32"/>
                    <a:gd name="T11" fmla="*/ 33 h 51"/>
                    <a:gd name="T12" fmla="*/ 0 w 32"/>
                    <a:gd name="T13" fmla="*/ 37 h 51"/>
                    <a:gd name="T14" fmla="*/ 0 w 32"/>
                    <a:gd name="T15" fmla="*/ 42 h 51"/>
                    <a:gd name="T16" fmla="*/ 0 w 32"/>
                    <a:gd name="T17" fmla="*/ 47 h 51"/>
                    <a:gd name="T18" fmla="*/ 0 w 32"/>
                    <a:gd name="T19" fmla="*/ 51 h 51"/>
                    <a:gd name="T20" fmla="*/ 32 w 32"/>
                    <a:gd name="T21" fmla="*/ 51 h 51"/>
                    <a:gd name="T22" fmla="*/ 32 w 32"/>
                    <a:gd name="T23" fmla="*/ 47 h 51"/>
                    <a:gd name="T24" fmla="*/ 32 w 32"/>
                    <a:gd name="T25" fmla="*/ 42 h 51"/>
                    <a:gd name="T26" fmla="*/ 32 w 32"/>
                    <a:gd name="T27" fmla="*/ 37 h 51"/>
                    <a:gd name="T28" fmla="*/ 32 w 32"/>
                    <a:gd name="T29" fmla="*/ 33 h 51"/>
                    <a:gd name="T30" fmla="*/ 32 w 32"/>
                    <a:gd name="T31" fmla="*/ 28 h 51"/>
                    <a:gd name="T32" fmla="*/ 32 w 32"/>
                    <a:gd name="T33" fmla="*/ 24 h 51"/>
                    <a:gd name="T34" fmla="*/ 32 w 32"/>
                    <a:gd name="T35" fmla="*/ 20 h 51"/>
                    <a:gd name="T36" fmla="*/ 32 w 32"/>
                    <a:gd name="T37" fmla="*/ 16 h 51"/>
                    <a:gd name="T38" fmla="*/ 16 w 32"/>
                    <a:gd name="T39" fmla="*/ 32 h 51"/>
                    <a:gd name="T40" fmla="*/ 16 w 32"/>
                    <a:gd name="T41" fmla="*/ 0 h 51"/>
                    <a:gd name="T42" fmla="*/ 0 w 32"/>
                    <a:gd name="T43" fmla="*/ 0 h 51"/>
                    <a:gd name="T44" fmla="*/ 0 w 32"/>
                    <a:gd name="T45" fmla="*/ 16 h 51"/>
                    <a:gd name="T46" fmla="*/ 16 w 32"/>
                    <a:gd name="T4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1">
                      <a:moveTo>
                        <a:pt x="16" y="0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2" y="51"/>
                      </a:lnTo>
                      <a:lnTo>
                        <a:pt x="32" y="47"/>
                      </a:lnTo>
                      <a:lnTo>
                        <a:pt x="32" y="42"/>
                      </a:lnTo>
                      <a:lnTo>
                        <a:pt x="32" y="37"/>
                      </a:lnTo>
                      <a:lnTo>
                        <a:pt x="32" y="33"/>
                      </a:lnTo>
                      <a:lnTo>
                        <a:pt x="32" y="28"/>
                      </a:lnTo>
                      <a:lnTo>
                        <a:pt x="32" y="24"/>
                      </a:lnTo>
                      <a:lnTo>
                        <a:pt x="32" y="20"/>
                      </a:lnTo>
                      <a:lnTo>
                        <a:pt x="32" y="16"/>
                      </a:lnTo>
                      <a:lnTo>
                        <a:pt x="16" y="3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3845" y="1231"/>
                  <a:ext cx="18" cy="8"/>
                </a:xfrm>
                <a:custGeom>
                  <a:avLst/>
                  <a:gdLst>
                    <a:gd name="T0" fmla="*/ 38 w 70"/>
                    <a:gd name="T1" fmla="*/ 16 h 32"/>
                    <a:gd name="T2" fmla="*/ 54 w 70"/>
                    <a:gd name="T3" fmla="*/ 0 h 32"/>
                    <a:gd name="T4" fmla="*/ 47 w 70"/>
                    <a:gd name="T5" fmla="*/ 0 h 32"/>
                    <a:gd name="T6" fmla="*/ 39 w 70"/>
                    <a:gd name="T7" fmla="*/ 0 h 32"/>
                    <a:gd name="T8" fmla="*/ 33 w 70"/>
                    <a:gd name="T9" fmla="*/ 0 h 32"/>
                    <a:gd name="T10" fmla="*/ 26 w 70"/>
                    <a:gd name="T11" fmla="*/ 0 h 32"/>
                    <a:gd name="T12" fmla="*/ 19 w 70"/>
                    <a:gd name="T13" fmla="*/ 0 h 32"/>
                    <a:gd name="T14" fmla="*/ 12 w 70"/>
                    <a:gd name="T15" fmla="*/ 0 h 32"/>
                    <a:gd name="T16" fmla="*/ 5 w 70"/>
                    <a:gd name="T17" fmla="*/ 0 h 32"/>
                    <a:gd name="T18" fmla="*/ 0 w 70"/>
                    <a:gd name="T19" fmla="*/ 0 h 32"/>
                    <a:gd name="T20" fmla="*/ 0 w 70"/>
                    <a:gd name="T21" fmla="*/ 32 h 32"/>
                    <a:gd name="T22" fmla="*/ 5 w 70"/>
                    <a:gd name="T23" fmla="*/ 32 h 32"/>
                    <a:gd name="T24" fmla="*/ 12 w 70"/>
                    <a:gd name="T25" fmla="*/ 32 h 32"/>
                    <a:gd name="T26" fmla="*/ 19 w 70"/>
                    <a:gd name="T27" fmla="*/ 32 h 32"/>
                    <a:gd name="T28" fmla="*/ 26 w 70"/>
                    <a:gd name="T29" fmla="*/ 32 h 32"/>
                    <a:gd name="T30" fmla="*/ 33 w 70"/>
                    <a:gd name="T31" fmla="*/ 32 h 32"/>
                    <a:gd name="T32" fmla="*/ 39 w 70"/>
                    <a:gd name="T33" fmla="*/ 32 h 32"/>
                    <a:gd name="T34" fmla="*/ 47 w 70"/>
                    <a:gd name="T35" fmla="*/ 32 h 32"/>
                    <a:gd name="T36" fmla="*/ 54 w 70"/>
                    <a:gd name="T37" fmla="*/ 32 h 32"/>
                    <a:gd name="T38" fmla="*/ 70 w 70"/>
                    <a:gd name="T39" fmla="*/ 16 h 32"/>
                    <a:gd name="T40" fmla="*/ 54 w 70"/>
                    <a:gd name="T41" fmla="*/ 32 h 32"/>
                    <a:gd name="T42" fmla="*/ 70 w 70"/>
                    <a:gd name="T43" fmla="*/ 32 h 32"/>
                    <a:gd name="T44" fmla="*/ 70 w 70"/>
                    <a:gd name="T45" fmla="*/ 16 h 32"/>
                    <a:gd name="T46" fmla="*/ 38 w 70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0" h="32">
                      <a:moveTo>
                        <a:pt x="38" y="16"/>
                      </a:move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5" y="32"/>
                      </a:lnTo>
                      <a:lnTo>
                        <a:pt x="12" y="32"/>
                      </a:lnTo>
                      <a:lnTo>
                        <a:pt x="19" y="32"/>
                      </a:lnTo>
                      <a:lnTo>
                        <a:pt x="26" y="32"/>
                      </a:lnTo>
                      <a:lnTo>
                        <a:pt x="33" y="32"/>
                      </a:lnTo>
                      <a:lnTo>
                        <a:pt x="39" y="32"/>
                      </a:lnTo>
                      <a:lnTo>
                        <a:pt x="47" y="32"/>
                      </a:lnTo>
                      <a:lnTo>
                        <a:pt x="54" y="32"/>
                      </a:lnTo>
                      <a:lnTo>
                        <a:pt x="70" y="16"/>
                      </a:lnTo>
                      <a:lnTo>
                        <a:pt x="54" y="32"/>
                      </a:lnTo>
                      <a:lnTo>
                        <a:pt x="70" y="32"/>
                      </a:lnTo>
                      <a:lnTo>
                        <a:pt x="70" y="16"/>
                      </a:lnTo>
                      <a:lnTo>
                        <a:pt x="38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3855" y="1221"/>
                  <a:ext cx="8" cy="14"/>
                </a:xfrm>
                <a:custGeom>
                  <a:avLst/>
                  <a:gdLst>
                    <a:gd name="T0" fmla="*/ 16 w 32"/>
                    <a:gd name="T1" fmla="*/ 0 h 55"/>
                    <a:gd name="T2" fmla="*/ 0 w 32"/>
                    <a:gd name="T3" fmla="*/ 16 h 55"/>
                    <a:gd name="T4" fmla="*/ 0 w 32"/>
                    <a:gd name="T5" fmla="*/ 21 h 55"/>
                    <a:gd name="T6" fmla="*/ 0 w 32"/>
                    <a:gd name="T7" fmla="*/ 25 h 55"/>
                    <a:gd name="T8" fmla="*/ 0 w 32"/>
                    <a:gd name="T9" fmla="*/ 30 h 55"/>
                    <a:gd name="T10" fmla="*/ 0 w 32"/>
                    <a:gd name="T11" fmla="*/ 34 h 55"/>
                    <a:gd name="T12" fmla="*/ 0 w 32"/>
                    <a:gd name="T13" fmla="*/ 39 h 55"/>
                    <a:gd name="T14" fmla="*/ 0 w 32"/>
                    <a:gd name="T15" fmla="*/ 45 h 55"/>
                    <a:gd name="T16" fmla="*/ 0 w 32"/>
                    <a:gd name="T17" fmla="*/ 49 h 55"/>
                    <a:gd name="T18" fmla="*/ 0 w 32"/>
                    <a:gd name="T19" fmla="*/ 55 h 55"/>
                    <a:gd name="T20" fmla="*/ 32 w 32"/>
                    <a:gd name="T21" fmla="*/ 55 h 55"/>
                    <a:gd name="T22" fmla="*/ 32 w 32"/>
                    <a:gd name="T23" fmla="*/ 49 h 55"/>
                    <a:gd name="T24" fmla="*/ 32 w 32"/>
                    <a:gd name="T25" fmla="*/ 45 h 55"/>
                    <a:gd name="T26" fmla="*/ 32 w 32"/>
                    <a:gd name="T27" fmla="*/ 39 h 55"/>
                    <a:gd name="T28" fmla="*/ 32 w 32"/>
                    <a:gd name="T29" fmla="*/ 34 h 55"/>
                    <a:gd name="T30" fmla="*/ 32 w 32"/>
                    <a:gd name="T31" fmla="*/ 30 h 55"/>
                    <a:gd name="T32" fmla="*/ 32 w 32"/>
                    <a:gd name="T33" fmla="*/ 25 h 55"/>
                    <a:gd name="T34" fmla="*/ 32 w 32"/>
                    <a:gd name="T35" fmla="*/ 21 h 55"/>
                    <a:gd name="T36" fmla="*/ 32 w 32"/>
                    <a:gd name="T37" fmla="*/ 16 h 55"/>
                    <a:gd name="T38" fmla="*/ 16 w 32"/>
                    <a:gd name="T39" fmla="*/ 33 h 55"/>
                    <a:gd name="T40" fmla="*/ 16 w 32"/>
                    <a:gd name="T41" fmla="*/ 0 h 55"/>
                    <a:gd name="T42" fmla="*/ 0 w 32"/>
                    <a:gd name="T43" fmla="*/ 0 h 55"/>
                    <a:gd name="T44" fmla="*/ 0 w 32"/>
                    <a:gd name="T45" fmla="*/ 16 h 55"/>
                    <a:gd name="T46" fmla="*/ 16 w 32"/>
                    <a:gd name="T4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5">
                      <a:moveTo>
                        <a:pt x="16" y="0"/>
                      </a:move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2" y="55"/>
                      </a:lnTo>
                      <a:lnTo>
                        <a:pt x="32" y="49"/>
                      </a:lnTo>
                      <a:lnTo>
                        <a:pt x="32" y="4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2" y="30"/>
                      </a:lnTo>
                      <a:lnTo>
                        <a:pt x="32" y="25"/>
                      </a:lnTo>
                      <a:lnTo>
                        <a:pt x="32" y="21"/>
                      </a:lnTo>
                      <a:lnTo>
                        <a:pt x="32" y="16"/>
                      </a:lnTo>
                      <a:lnTo>
                        <a:pt x="16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3859" y="1221"/>
                  <a:ext cx="13" cy="9"/>
                </a:xfrm>
                <a:custGeom>
                  <a:avLst/>
                  <a:gdLst>
                    <a:gd name="T0" fmla="*/ 20 w 52"/>
                    <a:gd name="T1" fmla="*/ 16 h 33"/>
                    <a:gd name="T2" fmla="*/ 35 w 52"/>
                    <a:gd name="T3" fmla="*/ 0 h 33"/>
                    <a:gd name="T4" fmla="*/ 31 w 52"/>
                    <a:gd name="T5" fmla="*/ 0 h 33"/>
                    <a:gd name="T6" fmla="*/ 26 w 52"/>
                    <a:gd name="T7" fmla="*/ 0 h 33"/>
                    <a:gd name="T8" fmla="*/ 22 w 52"/>
                    <a:gd name="T9" fmla="*/ 0 h 33"/>
                    <a:gd name="T10" fmla="*/ 17 w 52"/>
                    <a:gd name="T11" fmla="*/ 0 h 33"/>
                    <a:gd name="T12" fmla="*/ 13 w 52"/>
                    <a:gd name="T13" fmla="*/ 0 h 33"/>
                    <a:gd name="T14" fmla="*/ 8 w 52"/>
                    <a:gd name="T15" fmla="*/ 0 h 33"/>
                    <a:gd name="T16" fmla="*/ 5 w 52"/>
                    <a:gd name="T17" fmla="*/ 0 h 33"/>
                    <a:gd name="T18" fmla="*/ 0 w 52"/>
                    <a:gd name="T19" fmla="*/ 0 h 33"/>
                    <a:gd name="T20" fmla="*/ 0 w 52"/>
                    <a:gd name="T21" fmla="*/ 33 h 33"/>
                    <a:gd name="T22" fmla="*/ 5 w 52"/>
                    <a:gd name="T23" fmla="*/ 33 h 33"/>
                    <a:gd name="T24" fmla="*/ 8 w 52"/>
                    <a:gd name="T25" fmla="*/ 33 h 33"/>
                    <a:gd name="T26" fmla="*/ 13 w 52"/>
                    <a:gd name="T27" fmla="*/ 33 h 33"/>
                    <a:gd name="T28" fmla="*/ 17 w 52"/>
                    <a:gd name="T29" fmla="*/ 33 h 33"/>
                    <a:gd name="T30" fmla="*/ 22 w 52"/>
                    <a:gd name="T31" fmla="*/ 33 h 33"/>
                    <a:gd name="T32" fmla="*/ 26 w 52"/>
                    <a:gd name="T33" fmla="*/ 33 h 33"/>
                    <a:gd name="T34" fmla="*/ 31 w 52"/>
                    <a:gd name="T35" fmla="*/ 33 h 33"/>
                    <a:gd name="T36" fmla="*/ 35 w 52"/>
                    <a:gd name="T37" fmla="*/ 33 h 33"/>
                    <a:gd name="T38" fmla="*/ 52 w 52"/>
                    <a:gd name="T39" fmla="*/ 16 h 33"/>
                    <a:gd name="T40" fmla="*/ 35 w 52"/>
                    <a:gd name="T41" fmla="*/ 33 h 33"/>
                    <a:gd name="T42" fmla="*/ 52 w 52"/>
                    <a:gd name="T43" fmla="*/ 33 h 33"/>
                    <a:gd name="T44" fmla="*/ 52 w 52"/>
                    <a:gd name="T45" fmla="*/ 16 h 33"/>
                    <a:gd name="T46" fmla="*/ 20 w 52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3">
                      <a:moveTo>
                        <a:pt x="20" y="16"/>
                      </a:move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8" y="33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2" y="33"/>
                      </a:lnTo>
                      <a:lnTo>
                        <a:pt x="26" y="33"/>
                      </a:lnTo>
                      <a:lnTo>
                        <a:pt x="31" y="33"/>
                      </a:lnTo>
                      <a:lnTo>
                        <a:pt x="35" y="33"/>
                      </a:lnTo>
                      <a:lnTo>
                        <a:pt x="52" y="16"/>
                      </a:lnTo>
                      <a:lnTo>
                        <a:pt x="35" y="33"/>
                      </a:lnTo>
                      <a:lnTo>
                        <a:pt x="52" y="33"/>
                      </a:lnTo>
                      <a:lnTo>
                        <a:pt x="52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3864" y="1213"/>
                  <a:ext cx="8" cy="12"/>
                </a:xfrm>
                <a:custGeom>
                  <a:avLst/>
                  <a:gdLst>
                    <a:gd name="T0" fmla="*/ 11 w 32"/>
                    <a:gd name="T1" fmla="*/ 0 h 51"/>
                    <a:gd name="T2" fmla="*/ 0 w 32"/>
                    <a:gd name="T3" fmla="*/ 16 h 51"/>
                    <a:gd name="T4" fmla="*/ 0 w 32"/>
                    <a:gd name="T5" fmla="*/ 19 h 51"/>
                    <a:gd name="T6" fmla="*/ 0 w 32"/>
                    <a:gd name="T7" fmla="*/ 24 h 51"/>
                    <a:gd name="T8" fmla="*/ 0 w 32"/>
                    <a:gd name="T9" fmla="*/ 29 h 51"/>
                    <a:gd name="T10" fmla="*/ 0 w 32"/>
                    <a:gd name="T11" fmla="*/ 33 h 51"/>
                    <a:gd name="T12" fmla="*/ 0 w 32"/>
                    <a:gd name="T13" fmla="*/ 38 h 51"/>
                    <a:gd name="T14" fmla="*/ 0 w 32"/>
                    <a:gd name="T15" fmla="*/ 42 h 51"/>
                    <a:gd name="T16" fmla="*/ 0 w 32"/>
                    <a:gd name="T17" fmla="*/ 47 h 51"/>
                    <a:gd name="T18" fmla="*/ 0 w 32"/>
                    <a:gd name="T19" fmla="*/ 51 h 51"/>
                    <a:gd name="T20" fmla="*/ 32 w 32"/>
                    <a:gd name="T21" fmla="*/ 51 h 51"/>
                    <a:gd name="T22" fmla="*/ 32 w 32"/>
                    <a:gd name="T23" fmla="*/ 47 h 51"/>
                    <a:gd name="T24" fmla="*/ 32 w 32"/>
                    <a:gd name="T25" fmla="*/ 42 h 51"/>
                    <a:gd name="T26" fmla="*/ 32 w 32"/>
                    <a:gd name="T27" fmla="*/ 38 h 51"/>
                    <a:gd name="T28" fmla="*/ 32 w 32"/>
                    <a:gd name="T29" fmla="*/ 33 h 51"/>
                    <a:gd name="T30" fmla="*/ 32 w 32"/>
                    <a:gd name="T31" fmla="*/ 29 h 51"/>
                    <a:gd name="T32" fmla="*/ 32 w 32"/>
                    <a:gd name="T33" fmla="*/ 24 h 51"/>
                    <a:gd name="T34" fmla="*/ 32 w 32"/>
                    <a:gd name="T35" fmla="*/ 19 h 51"/>
                    <a:gd name="T36" fmla="*/ 32 w 32"/>
                    <a:gd name="T37" fmla="*/ 16 h 51"/>
                    <a:gd name="T38" fmla="*/ 21 w 32"/>
                    <a:gd name="T39" fmla="*/ 31 h 51"/>
                    <a:gd name="T40" fmla="*/ 11 w 32"/>
                    <a:gd name="T41" fmla="*/ 0 h 51"/>
                    <a:gd name="T42" fmla="*/ 0 w 32"/>
                    <a:gd name="T43" fmla="*/ 5 h 51"/>
                    <a:gd name="T44" fmla="*/ 0 w 32"/>
                    <a:gd name="T45" fmla="*/ 16 h 51"/>
                    <a:gd name="T46" fmla="*/ 11 w 32"/>
                    <a:gd name="T4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1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2" y="51"/>
                      </a:lnTo>
                      <a:lnTo>
                        <a:pt x="32" y="47"/>
                      </a:lnTo>
                      <a:lnTo>
                        <a:pt x="32" y="42"/>
                      </a:lnTo>
                      <a:lnTo>
                        <a:pt x="32" y="38"/>
                      </a:lnTo>
                      <a:lnTo>
                        <a:pt x="32" y="33"/>
                      </a:lnTo>
                      <a:lnTo>
                        <a:pt x="32" y="29"/>
                      </a:lnTo>
                      <a:lnTo>
                        <a:pt x="32" y="24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21" y="31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3866" y="1199"/>
                  <a:ext cx="48" cy="21"/>
                </a:xfrm>
                <a:custGeom>
                  <a:avLst/>
                  <a:gdLst>
                    <a:gd name="T0" fmla="*/ 155 w 188"/>
                    <a:gd name="T1" fmla="*/ 16 h 85"/>
                    <a:gd name="T2" fmla="*/ 167 w 188"/>
                    <a:gd name="T3" fmla="*/ 0 h 85"/>
                    <a:gd name="T4" fmla="*/ 145 w 188"/>
                    <a:gd name="T5" fmla="*/ 5 h 85"/>
                    <a:gd name="T6" fmla="*/ 125 w 188"/>
                    <a:gd name="T7" fmla="*/ 12 h 85"/>
                    <a:gd name="T8" fmla="*/ 103 w 188"/>
                    <a:gd name="T9" fmla="*/ 19 h 85"/>
                    <a:gd name="T10" fmla="*/ 82 w 188"/>
                    <a:gd name="T11" fmla="*/ 26 h 85"/>
                    <a:gd name="T12" fmla="*/ 61 w 188"/>
                    <a:gd name="T13" fmla="*/ 33 h 85"/>
                    <a:gd name="T14" fmla="*/ 41 w 188"/>
                    <a:gd name="T15" fmla="*/ 41 h 85"/>
                    <a:gd name="T16" fmla="*/ 20 w 188"/>
                    <a:gd name="T17" fmla="*/ 47 h 85"/>
                    <a:gd name="T18" fmla="*/ 0 w 188"/>
                    <a:gd name="T19" fmla="*/ 54 h 85"/>
                    <a:gd name="T20" fmla="*/ 10 w 188"/>
                    <a:gd name="T21" fmla="*/ 85 h 85"/>
                    <a:gd name="T22" fmla="*/ 31 w 188"/>
                    <a:gd name="T23" fmla="*/ 78 h 85"/>
                    <a:gd name="T24" fmla="*/ 51 w 188"/>
                    <a:gd name="T25" fmla="*/ 71 h 85"/>
                    <a:gd name="T26" fmla="*/ 71 w 188"/>
                    <a:gd name="T27" fmla="*/ 64 h 85"/>
                    <a:gd name="T28" fmla="*/ 92 w 188"/>
                    <a:gd name="T29" fmla="*/ 56 h 85"/>
                    <a:gd name="T30" fmla="*/ 113 w 188"/>
                    <a:gd name="T31" fmla="*/ 50 h 85"/>
                    <a:gd name="T32" fmla="*/ 134 w 188"/>
                    <a:gd name="T33" fmla="*/ 44 h 85"/>
                    <a:gd name="T34" fmla="*/ 155 w 188"/>
                    <a:gd name="T35" fmla="*/ 37 h 85"/>
                    <a:gd name="T36" fmla="*/ 176 w 188"/>
                    <a:gd name="T37" fmla="*/ 30 h 85"/>
                    <a:gd name="T38" fmla="*/ 188 w 188"/>
                    <a:gd name="T39" fmla="*/ 16 h 85"/>
                    <a:gd name="T40" fmla="*/ 176 w 188"/>
                    <a:gd name="T41" fmla="*/ 30 h 85"/>
                    <a:gd name="T42" fmla="*/ 188 w 188"/>
                    <a:gd name="T43" fmla="*/ 28 h 85"/>
                    <a:gd name="T44" fmla="*/ 188 w 188"/>
                    <a:gd name="T45" fmla="*/ 16 h 85"/>
                    <a:gd name="T46" fmla="*/ 155 w 188"/>
                    <a:gd name="T47" fmla="*/ 1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8" h="85">
                      <a:moveTo>
                        <a:pt x="155" y="16"/>
                      </a:moveTo>
                      <a:lnTo>
                        <a:pt x="167" y="0"/>
                      </a:lnTo>
                      <a:lnTo>
                        <a:pt x="145" y="5"/>
                      </a:lnTo>
                      <a:lnTo>
                        <a:pt x="125" y="12"/>
                      </a:lnTo>
                      <a:lnTo>
                        <a:pt x="103" y="19"/>
                      </a:lnTo>
                      <a:lnTo>
                        <a:pt x="82" y="26"/>
                      </a:lnTo>
                      <a:lnTo>
                        <a:pt x="61" y="33"/>
                      </a:lnTo>
                      <a:lnTo>
                        <a:pt x="41" y="41"/>
                      </a:lnTo>
                      <a:lnTo>
                        <a:pt x="20" y="47"/>
                      </a:lnTo>
                      <a:lnTo>
                        <a:pt x="0" y="54"/>
                      </a:lnTo>
                      <a:lnTo>
                        <a:pt x="10" y="85"/>
                      </a:lnTo>
                      <a:lnTo>
                        <a:pt x="31" y="78"/>
                      </a:lnTo>
                      <a:lnTo>
                        <a:pt x="51" y="71"/>
                      </a:lnTo>
                      <a:lnTo>
                        <a:pt x="71" y="64"/>
                      </a:lnTo>
                      <a:lnTo>
                        <a:pt x="92" y="56"/>
                      </a:lnTo>
                      <a:lnTo>
                        <a:pt x="113" y="50"/>
                      </a:lnTo>
                      <a:lnTo>
                        <a:pt x="134" y="44"/>
                      </a:lnTo>
                      <a:lnTo>
                        <a:pt x="155" y="37"/>
                      </a:lnTo>
                      <a:lnTo>
                        <a:pt x="176" y="30"/>
                      </a:lnTo>
                      <a:lnTo>
                        <a:pt x="188" y="16"/>
                      </a:lnTo>
                      <a:lnTo>
                        <a:pt x="176" y="30"/>
                      </a:lnTo>
                      <a:lnTo>
                        <a:pt x="188" y="28"/>
                      </a:lnTo>
                      <a:lnTo>
                        <a:pt x="188" y="16"/>
                      </a:lnTo>
                      <a:lnTo>
                        <a:pt x="155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auto">
                <a:xfrm>
                  <a:off x="3905" y="1190"/>
                  <a:ext cx="9" cy="13"/>
                </a:xfrm>
                <a:custGeom>
                  <a:avLst/>
                  <a:gdLst>
                    <a:gd name="T0" fmla="*/ 16 w 33"/>
                    <a:gd name="T1" fmla="*/ 0 h 53"/>
                    <a:gd name="T2" fmla="*/ 0 w 33"/>
                    <a:gd name="T3" fmla="*/ 16 h 53"/>
                    <a:gd name="T4" fmla="*/ 0 w 33"/>
                    <a:gd name="T5" fmla="*/ 21 h 53"/>
                    <a:gd name="T6" fmla="*/ 0 w 33"/>
                    <a:gd name="T7" fmla="*/ 25 h 53"/>
                    <a:gd name="T8" fmla="*/ 0 w 33"/>
                    <a:gd name="T9" fmla="*/ 29 h 53"/>
                    <a:gd name="T10" fmla="*/ 0 w 33"/>
                    <a:gd name="T11" fmla="*/ 33 h 53"/>
                    <a:gd name="T12" fmla="*/ 0 w 33"/>
                    <a:gd name="T13" fmla="*/ 38 h 53"/>
                    <a:gd name="T14" fmla="*/ 0 w 33"/>
                    <a:gd name="T15" fmla="*/ 42 h 53"/>
                    <a:gd name="T16" fmla="*/ 0 w 33"/>
                    <a:gd name="T17" fmla="*/ 47 h 53"/>
                    <a:gd name="T18" fmla="*/ 0 w 33"/>
                    <a:gd name="T19" fmla="*/ 53 h 53"/>
                    <a:gd name="T20" fmla="*/ 33 w 33"/>
                    <a:gd name="T21" fmla="*/ 53 h 53"/>
                    <a:gd name="T22" fmla="*/ 33 w 33"/>
                    <a:gd name="T23" fmla="*/ 47 h 53"/>
                    <a:gd name="T24" fmla="*/ 33 w 33"/>
                    <a:gd name="T25" fmla="*/ 42 h 53"/>
                    <a:gd name="T26" fmla="*/ 33 w 33"/>
                    <a:gd name="T27" fmla="*/ 38 h 53"/>
                    <a:gd name="T28" fmla="*/ 33 w 33"/>
                    <a:gd name="T29" fmla="*/ 33 h 53"/>
                    <a:gd name="T30" fmla="*/ 33 w 33"/>
                    <a:gd name="T31" fmla="*/ 29 h 53"/>
                    <a:gd name="T32" fmla="*/ 33 w 33"/>
                    <a:gd name="T33" fmla="*/ 25 h 53"/>
                    <a:gd name="T34" fmla="*/ 33 w 33"/>
                    <a:gd name="T35" fmla="*/ 21 h 53"/>
                    <a:gd name="T36" fmla="*/ 33 w 33"/>
                    <a:gd name="T37" fmla="*/ 16 h 53"/>
                    <a:gd name="T38" fmla="*/ 16 w 33"/>
                    <a:gd name="T39" fmla="*/ 33 h 53"/>
                    <a:gd name="T40" fmla="*/ 16 w 33"/>
                    <a:gd name="T41" fmla="*/ 0 h 53"/>
                    <a:gd name="T42" fmla="*/ 0 w 33"/>
                    <a:gd name="T43" fmla="*/ 0 h 53"/>
                    <a:gd name="T44" fmla="*/ 0 w 33"/>
                    <a:gd name="T45" fmla="*/ 16 h 53"/>
                    <a:gd name="T46" fmla="*/ 16 w 33"/>
                    <a:gd name="T4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3">
                      <a:moveTo>
                        <a:pt x="16" y="0"/>
                      </a:move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33" y="53"/>
                      </a:lnTo>
                      <a:lnTo>
                        <a:pt x="33" y="47"/>
                      </a:lnTo>
                      <a:lnTo>
                        <a:pt x="33" y="42"/>
                      </a:lnTo>
                      <a:lnTo>
                        <a:pt x="33" y="38"/>
                      </a:lnTo>
                      <a:lnTo>
                        <a:pt x="33" y="33"/>
                      </a:lnTo>
                      <a:lnTo>
                        <a:pt x="33" y="29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6"/>
                      </a:lnTo>
                      <a:lnTo>
                        <a:pt x="16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auto">
                <a:xfrm>
                  <a:off x="3909" y="1190"/>
                  <a:ext cx="13" cy="8"/>
                </a:xfrm>
                <a:custGeom>
                  <a:avLst/>
                  <a:gdLst>
                    <a:gd name="T0" fmla="*/ 21 w 51"/>
                    <a:gd name="T1" fmla="*/ 11 h 33"/>
                    <a:gd name="T2" fmla="*/ 37 w 51"/>
                    <a:gd name="T3" fmla="*/ 0 h 33"/>
                    <a:gd name="T4" fmla="*/ 31 w 51"/>
                    <a:gd name="T5" fmla="*/ 0 h 33"/>
                    <a:gd name="T6" fmla="*/ 26 w 51"/>
                    <a:gd name="T7" fmla="*/ 0 h 33"/>
                    <a:gd name="T8" fmla="*/ 22 w 51"/>
                    <a:gd name="T9" fmla="*/ 0 h 33"/>
                    <a:gd name="T10" fmla="*/ 17 w 51"/>
                    <a:gd name="T11" fmla="*/ 0 h 33"/>
                    <a:gd name="T12" fmla="*/ 13 w 51"/>
                    <a:gd name="T13" fmla="*/ 0 h 33"/>
                    <a:gd name="T14" fmla="*/ 9 w 51"/>
                    <a:gd name="T15" fmla="*/ 0 h 33"/>
                    <a:gd name="T16" fmla="*/ 5 w 51"/>
                    <a:gd name="T17" fmla="*/ 0 h 33"/>
                    <a:gd name="T18" fmla="*/ 0 w 51"/>
                    <a:gd name="T19" fmla="*/ 0 h 33"/>
                    <a:gd name="T20" fmla="*/ 0 w 51"/>
                    <a:gd name="T21" fmla="*/ 33 h 33"/>
                    <a:gd name="T22" fmla="*/ 5 w 51"/>
                    <a:gd name="T23" fmla="*/ 33 h 33"/>
                    <a:gd name="T24" fmla="*/ 9 w 51"/>
                    <a:gd name="T25" fmla="*/ 33 h 33"/>
                    <a:gd name="T26" fmla="*/ 13 w 51"/>
                    <a:gd name="T27" fmla="*/ 33 h 33"/>
                    <a:gd name="T28" fmla="*/ 17 w 51"/>
                    <a:gd name="T29" fmla="*/ 33 h 33"/>
                    <a:gd name="T30" fmla="*/ 22 w 51"/>
                    <a:gd name="T31" fmla="*/ 33 h 33"/>
                    <a:gd name="T32" fmla="*/ 26 w 51"/>
                    <a:gd name="T33" fmla="*/ 33 h 33"/>
                    <a:gd name="T34" fmla="*/ 31 w 51"/>
                    <a:gd name="T35" fmla="*/ 33 h 33"/>
                    <a:gd name="T36" fmla="*/ 37 w 51"/>
                    <a:gd name="T37" fmla="*/ 33 h 33"/>
                    <a:gd name="T38" fmla="*/ 51 w 51"/>
                    <a:gd name="T39" fmla="*/ 23 h 33"/>
                    <a:gd name="T40" fmla="*/ 37 w 51"/>
                    <a:gd name="T41" fmla="*/ 33 h 33"/>
                    <a:gd name="T42" fmla="*/ 47 w 51"/>
                    <a:gd name="T43" fmla="*/ 33 h 33"/>
                    <a:gd name="T44" fmla="*/ 51 w 51"/>
                    <a:gd name="T45" fmla="*/ 23 h 33"/>
                    <a:gd name="T46" fmla="*/ 21 w 51"/>
                    <a:gd name="T47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" h="33">
                      <a:moveTo>
                        <a:pt x="21" y="11"/>
                      </a:move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5" y="33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2" y="33"/>
                      </a:lnTo>
                      <a:lnTo>
                        <a:pt x="26" y="33"/>
                      </a:lnTo>
                      <a:lnTo>
                        <a:pt x="31" y="33"/>
                      </a:lnTo>
                      <a:lnTo>
                        <a:pt x="37" y="33"/>
                      </a:lnTo>
                      <a:lnTo>
                        <a:pt x="51" y="23"/>
                      </a:lnTo>
                      <a:lnTo>
                        <a:pt x="37" y="33"/>
                      </a:lnTo>
                      <a:lnTo>
                        <a:pt x="47" y="33"/>
                      </a:lnTo>
                      <a:lnTo>
                        <a:pt x="51" y="23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auto">
                <a:xfrm>
                  <a:off x="3914" y="1121"/>
                  <a:ext cx="40" cy="75"/>
                </a:xfrm>
                <a:custGeom>
                  <a:avLst/>
                  <a:gdLst>
                    <a:gd name="T0" fmla="*/ 144 w 160"/>
                    <a:gd name="T1" fmla="*/ 0 h 299"/>
                    <a:gd name="T2" fmla="*/ 128 w 160"/>
                    <a:gd name="T3" fmla="*/ 12 h 299"/>
                    <a:gd name="T4" fmla="*/ 124 w 160"/>
                    <a:gd name="T5" fmla="*/ 28 h 299"/>
                    <a:gd name="T6" fmla="*/ 118 w 160"/>
                    <a:gd name="T7" fmla="*/ 44 h 299"/>
                    <a:gd name="T8" fmla="*/ 112 w 160"/>
                    <a:gd name="T9" fmla="*/ 57 h 299"/>
                    <a:gd name="T10" fmla="*/ 107 w 160"/>
                    <a:gd name="T11" fmla="*/ 71 h 299"/>
                    <a:gd name="T12" fmla="*/ 93 w 160"/>
                    <a:gd name="T13" fmla="*/ 98 h 299"/>
                    <a:gd name="T14" fmla="*/ 78 w 160"/>
                    <a:gd name="T15" fmla="*/ 126 h 299"/>
                    <a:gd name="T16" fmla="*/ 62 w 160"/>
                    <a:gd name="T17" fmla="*/ 157 h 299"/>
                    <a:gd name="T18" fmla="*/ 43 w 160"/>
                    <a:gd name="T19" fmla="*/ 193 h 299"/>
                    <a:gd name="T20" fmla="*/ 23 w 160"/>
                    <a:gd name="T21" fmla="*/ 235 h 299"/>
                    <a:gd name="T22" fmla="*/ 0 w 160"/>
                    <a:gd name="T23" fmla="*/ 287 h 299"/>
                    <a:gd name="T24" fmla="*/ 30 w 160"/>
                    <a:gd name="T25" fmla="*/ 299 h 299"/>
                    <a:gd name="T26" fmla="*/ 52 w 160"/>
                    <a:gd name="T27" fmla="*/ 249 h 299"/>
                    <a:gd name="T28" fmla="*/ 72 w 160"/>
                    <a:gd name="T29" fmla="*/ 207 h 299"/>
                    <a:gd name="T30" fmla="*/ 91 w 160"/>
                    <a:gd name="T31" fmla="*/ 172 h 299"/>
                    <a:gd name="T32" fmla="*/ 108 w 160"/>
                    <a:gd name="T33" fmla="*/ 141 h 299"/>
                    <a:gd name="T34" fmla="*/ 122 w 160"/>
                    <a:gd name="T35" fmla="*/ 113 h 299"/>
                    <a:gd name="T36" fmla="*/ 136 w 160"/>
                    <a:gd name="T37" fmla="*/ 84 h 299"/>
                    <a:gd name="T38" fmla="*/ 142 w 160"/>
                    <a:gd name="T39" fmla="*/ 70 h 299"/>
                    <a:gd name="T40" fmla="*/ 149 w 160"/>
                    <a:gd name="T41" fmla="*/ 55 h 299"/>
                    <a:gd name="T42" fmla="*/ 154 w 160"/>
                    <a:gd name="T43" fmla="*/ 38 h 299"/>
                    <a:gd name="T44" fmla="*/ 160 w 160"/>
                    <a:gd name="T45" fmla="*/ 21 h 299"/>
                    <a:gd name="T46" fmla="*/ 144 w 160"/>
                    <a:gd name="T47" fmla="*/ 32 h 299"/>
                    <a:gd name="T48" fmla="*/ 144 w 160"/>
                    <a:gd name="T49" fmla="*/ 0 h 299"/>
                    <a:gd name="T50" fmla="*/ 132 w 160"/>
                    <a:gd name="T51" fmla="*/ 0 h 299"/>
                    <a:gd name="T52" fmla="*/ 128 w 160"/>
                    <a:gd name="T53" fmla="*/ 12 h 299"/>
                    <a:gd name="T54" fmla="*/ 144 w 160"/>
                    <a:gd name="T55" fmla="*/ 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60" h="299">
                      <a:moveTo>
                        <a:pt x="144" y="0"/>
                      </a:moveTo>
                      <a:lnTo>
                        <a:pt x="128" y="12"/>
                      </a:lnTo>
                      <a:lnTo>
                        <a:pt x="124" y="28"/>
                      </a:lnTo>
                      <a:lnTo>
                        <a:pt x="118" y="44"/>
                      </a:lnTo>
                      <a:lnTo>
                        <a:pt x="112" y="57"/>
                      </a:lnTo>
                      <a:lnTo>
                        <a:pt x="107" y="71"/>
                      </a:lnTo>
                      <a:lnTo>
                        <a:pt x="93" y="98"/>
                      </a:lnTo>
                      <a:lnTo>
                        <a:pt x="78" y="126"/>
                      </a:lnTo>
                      <a:lnTo>
                        <a:pt x="62" y="157"/>
                      </a:lnTo>
                      <a:lnTo>
                        <a:pt x="43" y="193"/>
                      </a:lnTo>
                      <a:lnTo>
                        <a:pt x="23" y="235"/>
                      </a:lnTo>
                      <a:lnTo>
                        <a:pt x="0" y="287"/>
                      </a:lnTo>
                      <a:lnTo>
                        <a:pt x="30" y="299"/>
                      </a:lnTo>
                      <a:lnTo>
                        <a:pt x="52" y="249"/>
                      </a:lnTo>
                      <a:lnTo>
                        <a:pt x="72" y="207"/>
                      </a:lnTo>
                      <a:lnTo>
                        <a:pt x="91" y="172"/>
                      </a:lnTo>
                      <a:lnTo>
                        <a:pt x="108" y="141"/>
                      </a:lnTo>
                      <a:lnTo>
                        <a:pt x="122" y="113"/>
                      </a:lnTo>
                      <a:lnTo>
                        <a:pt x="136" y="84"/>
                      </a:lnTo>
                      <a:lnTo>
                        <a:pt x="142" y="70"/>
                      </a:lnTo>
                      <a:lnTo>
                        <a:pt x="149" y="55"/>
                      </a:lnTo>
                      <a:lnTo>
                        <a:pt x="154" y="38"/>
                      </a:lnTo>
                      <a:lnTo>
                        <a:pt x="160" y="21"/>
                      </a:lnTo>
                      <a:lnTo>
                        <a:pt x="144" y="32"/>
                      </a:lnTo>
                      <a:lnTo>
                        <a:pt x="144" y="0"/>
                      </a:lnTo>
                      <a:lnTo>
                        <a:pt x="132" y="0"/>
                      </a:lnTo>
                      <a:lnTo>
                        <a:pt x="128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auto">
                <a:xfrm>
                  <a:off x="3951" y="1121"/>
                  <a:ext cx="13" cy="8"/>
                </a:xfrm>
                <a:custGeom>
                  <a:avLst/>
                  <a:gdLst>
                    <a:gd name="T0" fmla="*/ 19 w 52"/>
                    <a:gd name="T1" fmla="*/ 16 h 32"/>
                    <a:gd name="T2" fmla="*/ 35 w 52"/>
                    <a:gd name="T3" fmla="*/ 0 h 32"/>
                    <a:gd name="T4" fmla="*/ 31 w 52"/>
                    <a:gd name="T5" fmla="*/ 0 h 32"/>
                    <a:gd name="T6" fmla="*/ 26 w 52"/>
                    <a:gd name="T7" fmla="*/ 0 h 32"/>
                    <a:gd name="T8" fmla="*/ 22 w 52"/>
                    <a:gd name="T9" fmla="*/ 0 h 32"/>
                    <a:gd name="T10" fmla="*/ 17 w 52"/>
                    <a:gd name="T11" fmla="*/ 0 h 32"/>
                    <a:gd name="T12" fmla="*/ 13 w 52"/>
                    <a:gd name="T13" fmla="*/ 0 h 32"/>
                    <a:gd name="T14" fmla="*/ 8 w 52"/>
                    <a:gd name="T15" fmla="*/ 0 h 32"/>
                    <a:gd name="T16" fmla="*/ 3 w 52"/>
                    <a:gd name="T17" fmla="*/ 0 h 32"/>
                    <a:gd name="T18" fmla="*/ 0 w 52"/>
                    <a:gd name="T19" fmla="*/ 0 h 32"/>
                    <a:gd name="T20" fmla="*/ 0 w 52"/>
                    <a:gd name="T21" fmla="*/ 32 h 32"/>
                    <a:gd name="T22" fmla="*/ 3 w 52"/>
                    <a:gd name="T23" fmla="*/ 32 h 32"/>
                    <a:gd name="T24" fmla="*/ 8 w 52"/>
                    <a:gd name="T25" fmla="*/ 32 h 32"/>
                    <a:gd name="T26" fmla="*/ 13 w 52"/>
                    <a:gd name="T27" fmla="*/ 32 h 32"/>
                    <a:gd name="T28" fmla="*/ 17 w 52"/>
                    <a:gd name="T29" fmla="*/ 32 h 32"/>
                    <a:gd name="T30" fmla="*/ 22 w 52"/>
                    <a:gd name="T31" fmla="*/ 32 h 32"/>
                    <a:gd name="T32" fmla="*/ 26 w 52"/>
                    <a:gd name="T33" fmla="*/ 32 h 32"/>
                    <a:gd name="T34" fmla="*/ 31 w 52"/>
                    <a:gd name="T35" fmla="*/ 32 h 32"/>
                    <a:gd name="T36" fmla="*/ 35 w 52"/>
                    <a:gd name="T37" fmla="*/ 32 h 32"/>
                    <a:gd name="T38" fmla="*/ 52 w 52"/>
                    <a:gd name="T39" fmla="*/ 16 h 32"/>
                    <a:gd name="T40" fmla="*/ 35 w 52"/>
                    <a:gd name="T41" fmla="*/ 32 h 32"/>
                    <a:gd name="T42" fmla="*/ 52 w 52"/>
                    <a:gd name="T43" fmla="*/ 32 h 32"/>
                    <a:gd name="T44" fmla="*/ 52 w 52"/>
                    <a:gd name="T45" fmla="*/ 16 h 32"/>
                    <a:gd name="T46" fmla="*/ 19 w 52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2">
                      <a:moveTo>
                        <a:pt x="19" y="16"/>
                      </a:move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3" y="32"/>
                      </a:lnTo>
                      <a:lnTo>
                        <a:pt x="8" y="32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31" y="32"/>
                      </a:lnTo>
                      <a:lnTo>
                        <a:pt x="35" y="32"/>
                      </a:lnTo>
                      <a:lnTo>
                        <a:pt x="52" y="16"/>
                      </a:lnTo>
                      <a:lnTo>
                        <a:pt x="35" y="32"/>
                      </a:lnTo>
                      <a:lnTo>
                        <a:pt x="52" y="32"/>
                      </a:lnTo>
                      <a:lnTo>
                        <a:pt x="52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auto">
                <a:xfrm>
                  <a:off x="3955" y="1112"/>
                  <a:ext cx="9" cy="13"/>
                </a:xfrm>
                <a:custGeom>
                  <a:avLst/>
                  <a:gdLst>
                    <a:gd name="T0" fmla="*/ 11 w 33"/>
                    <a:gd name="T1" fmla="*/ 0 h 51"/>
                    <a:gd name="T2" fmla="*/ 0 w 33"/>
                    <a:gd name="T3" fmla="*/ 16 h 51"/>
                    <a:gd name="T4" fmla="*/ 0 w 33"/>
                    <a:gd name="T5" fmla="*/ 19 h 51"/>
                    <a:gd name="T6" fmla="*/ 0 w 33"/>
                    <a:gd name="T7" fmla="*/ 24 h 51"/>
                    <a:gd name="T8" fmla="*/ 0 w 33"/>
                    <a:gd name="T9" fmla="*/ 29 h 51"/>
                    <a:gd name="T10" fmla="*/ 0 w 33"/>
                    <a:gd name="T11" fmla="*/ 32 h 51"/>
                    <a:gd name="T12" fmla="*/ 0 w 33"/>
                    <a:gd name="T13" fmla="*/ 36 h 51"/>
                    <a:gd name="T14" fmla="*/ 0 w 33"/>
                    <a:gd name="T15" fmla="*/ 41 h 51"/>
                    <a:gd name="T16" fmla="*/ 0 w 33"/>
                    <a:gd name="T17" fmla="*/ 47 h 51"/>
                    <a:gd name="T18" fmla="*/ 0 w 33"/>
                    <a:gd name="T19" fmla="*/ 51 h 51"/>
                    <a:gd name="T20" fmla="*/ 33 w 33"/>
                    <a:gd name="T21" fmla="*/ 51 h 51"/>
                    <a:gd name="T22" fmla="*/ 33 w 33"/>
                    <a:gd name="T23" fmla="*/ 47 h 51"/>
                    <a:gd name="T24" fmla="*/ 33 w 33"/>
                    <a:gd name="T25" fmla="*/ 41 h 51"/>
                    <a:gd name="T26" fmla="*/ 33 w 33"/>
                    <a:gd name="T27" fmla="*/ 36 h 51"/>
                    <a:gd name="T28" fmla="*/ 33 w 33"/>
                    <a:gd name="T29" fmla="*/ 32 h 51"/>
                    <a:gd name="T30" fmla="*/ 33 w 33"/>
                    <a:gd name="T31" fmla="*/ 29 h 51"/>
                    <a:gd name="T32" fmla="*/ 33 w 33"/>
                    <a:gd name="T33" fmla="*/ 24 h 51"/>
                    <a:gd name="T34" fmla="*/ 33 w 33"/>
                    <a:gd name="T35" fmla="*/ 19 h 51"/>
                    <a:gd name="T36" fmla="*/ 33 w 33"/>
                    <a:gd name="T37" fmla="*/ 16 h 51"/>
                    <a:gd name="T38" fmla="*/ 22 w 33"/>
                    <a:gd name="T39" fmla="*/ 31 h 51"/>
                    <a:gd name="T40" fmla="*/ 11 w 33"/>
                    <a:gd name="T41" fmla="*/ 0 h 51"/>
                    <a:gd name="T42" fmla="*/ 0 w 33"/>
                    <a:gd name="T43" fmla="*/ 5 h 51"/>
                    <a:gd name="T44" fmla="*/ 0 w 33"/>
                    <a:gd name="T45" fmla="*/ 16 h 51"/>
                    <a:gd name="T46" fmla="*/ 11 w 33"/>
                    <a:gd name="T4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1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3" y="51"/>
                      </a:lnTo>
                      <a:lnTo>
                        <a:pt x="33" y="47"/>
                      </a:lnTo>
                      <a:lnTo>
                        <a:pt x="33" y="41"/>
                      </a:lnTo>
                      <a:lnTo>
                        <a:pt x="33" y="36"/>
                      </a:lnTo>
                      <a:lnTo>
                        <a:pt x="33" y="32"/>
                      </a:lnTo>
                      <a:lnTo>
                        <a:pt x="33" y="29"/>
                      </a:lnTo>
                      <a:lnTo>
                        <a:pt x="33" y="24"/>
                      </a:lnTo>
                      <a:lnTo>
                        <a:pt x="33" y="19"/>
                      </a:lnTo>
                      <a:lnTo>
                        <a:pt x="33" y="16"/>
                      </a:lnTo>
                      <a:lnTo>
                        <a:pt x="22" y="31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auto">
                <a:xfrm>
                  <a:off x="3958" y="1054"/>
                  <a:ext cx="31" cy="66"/>
                </a:xfrm>
                <a:custGeom>
                  <a:avLst/>
                  <a:gdLst>
                    <a:gd name="T0" fmla="*/ 98 w 125"/>
                    <a:gd name="T1" fmla="*/ 0 h 263"/>
                    <a:gd name="T2" fmla="*/ 90 w 125"/>
                    <a:gd name="T3" fmla="*/ 14 h 263"/>
                    <a:gd name="T4" fmla="*/ 84 w 125"/>
                    <a:gd name="T5" fmla="*/ 29 h 263"/>
                    <a:gd name="T6" fmla="*/ 79 w 125"/>
                    <a:gd name="T7" fmla="*/ 45 h 263"/>
                    <a:gd name="T8" fmla="*/ 76 w 125"/>
                    <a:gd name="T9" fmla="*/ 62 h 263"/>
                    <a:gd name="T10" fmla="*/ 71 w 125"/>
                    <a:gd name="T11" fmla="*/ 96 h 263"/>
                    <a:gd name="T12" fmla="*/ 65 w 125"/>
                    <a:gd name="T13" fmla="*/ 131 h 263"/>
                    <a:gd name="T14" fmla="*/ 62 w 125"/>
                    <a:gd name="T15" fmla="*/ 148 h 263"/>
                    <a:gd name="T16" fmla="*/ 58 w 125"/>
                    <a:gd name="T17" fmla="*/ 164 h 263"/>
                    <a:gd name="T18" fmla="*/ 52 w 125"/>
                    <a:gd name="T19" fmla="*/ 179 h 263"/>
                    <a:gd name="T20" fmla="*/ 45 w 125"/>
                    <a:gd name="T21" fmla="*/ 194 h 263"/>
                    <a:gd name="T22" fmla="*/ 42 w 125"/>
                    <a:gd name="T23" fmla="*/ 199 h 263"/>
                    <a:gd name="T24" fmla="*/ 37 w 125"/>
                    <a:gd name="T25" fmla="*/ 205 h 263"/>
                    <a:gd name="T26" fmla="*/ 33 w 125"/>
                    <a:gd name="T27" fmla="*/ 211 h 263"/>
                    <a:gd name="T28" fmla="*/ 27 w 125"/>
                    <a:gd name="T29" fmla="*/ 216 h 263"/>
                    <a:gd name="T30" fmla="*/ 21 w 125"/>
                    <a:gd name="T31" fmla="*/ 221 h 263"/>
                    <a:gd name="T32" fmla="*/ 14 w 125"/>
                    <a:gd name="T33" fmla="*/ 225 h 263"/>
                    <a:gd name="T34" fmla="*/ 8 w 125"/>
                    <a:gd name="T35" fmla="*/ 229 h 263"/>
                    <a:gd name="T36" fmla="*/ 0 w 125"/>
                    <a:gd name="T37" fmla="*/ 232 h 263"/>
                    <a:gd name="T38" fmla="*/ 11 w 125"/>
                    <a:gd name="T39" fmla="*/ 263 h 263"/>
                    <a:gd name="T40" fmla="*/ 22 w 125"/>
                    <a:gd name="T41" fmla="*/ 258 h 263"/>
                    <a:gd name="T42" fmla="*/ 31 w 125"/>
                    <a:gd name="T43" fmla="*/ 253 h 263"/>
                    <a:gd name="T44" fmla="*/ 40 w 125"/>
                    <a:gd name="T45" fmla="*/ 247 h 263"/>
                    <a:gd name="T46" fmla="*/ 48 w 125"/>
                    <a:gd name="T47" fmla="*/ 240 h 263"/>
                    <a:gd name="T48" fmla="*/ 55 w 125"/>
                    <a:gd name="T49" fmla="*/ 233 h 263"/>
                    <a:gd name="T50" fmla="*/ 62 w 125"/>
                    <a:gd name="T51" fmla="*/ 225 h 263"/>
                    <a:gd name="T52" fmla="*/ 68 w 125"/>
                    <a:gd name="T53" fmla="*/ 217 h 263"/>
                    <a:gd name="T54" fmla="*/ 73 w 125"/>
                    <a:gd name="T55" fmla="*/ 208 h 263"/>
                    <a:gd name="T56" fmla="*/ 82 w 125"/>
                    <a:gd name="T57" fmla="*/ 192 h 263"/>
                    <a:gd name="T58" fmla="*/ 88 w 125"/>
                    <a:gd name="T59" fmla="*/ 174 h 263"/>
                    <a:gd name="T60" fmla="*/ 94 w 125"/>
                    <a:gd name="T61" fmla="*/ 155 h 263"/>
                    <a:gd name="T62" fmla="*/ 97 w 125"/>
                    <a:gd name="T63" fmla="*/ 137 h 263"/>
                    <a:gd name="T64" fmla="*/ 103 w 125"/>
                    <a:gd name="T65" fmla="*/ 100 h 263"/>
                    <a:gd name="T66" fmla="*/ 109 w 125"/>
                    <a:gd name="T67" fmla="*/ 66 h 263"/>
                    <a:gd name="T68" fmla="*/ 111 w 125"/>
                    <a:gd name="T69" fmla="*/ 52 h 263"/>
                    <a:gd name="T70" fmla="*/ 114 w 125"/>
                    <a:gd name="T71" fmla="*/ 39 h 263"/>
                    <a:gd name="T72" fmla="*/ 119 w 125"/>
                    <a:gd name="T73" fmla="*/ 28 h 263"/>
                    <a:gd name="T74" fmla="*/ 125 w 125"/>
                    <a:gd name="T75" fmla="*/ 20 h 263"/>
                    <a:gd name="T76" fmla="*/ 98 w 125"/>
                    <a:gd name="T77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263">
                      <a:moveTo>
                        <a:pt x="98" y="0"/>
                      </a:moveTo>
                      <a:lnTo>
                        <a:pt x="90" y="14"/>
                      </a:lnTo>
                      <a:lnTo>
                        <a:pt x="84" y="29"/>
                      </a:lnTo>
                      <a:lnTo>
                        <a:pt x="79" y="45"/>
                      </a:lnTo>
                      <a:lnTo>
                        <a:pt x="76" y="62"/>
                      </a:lnTo>
                      <a:lnTo>
                        <a:pt x="71" y="96"/>
                      </a:lnTo>
                      <a:lnTo>
                        <a:pt x="65" y="131"/>
                      </a:lnTo>
                      <a:lnTo>
                        <a:pt x="62" y="148"/>
                      </a:lnTo>
                      <a:lnTo>
                        <a:pt x="58" y="164"/>
                      </a:lnTo>
                      <a:lnTo>
                        <a:pt x="52" y="179"/>
                      </a:lnTo>
                      <a:lnTo>
                        <a:pt x="45" y="194"/>
                      </a:lnTo>
                      <a:lnTo>
                        <a:pt x="42" y="199"/>
                      </a:lnTo>
                      <a:lnTo>
                        <a:pt x="37" y="205"/>
                      </a:lnTo>
                      <a:lnTo>
                        <a:pt x="33" y="211"/>
                      </a:lnTo>
                      <a:lnTo>
                        <a:pt x="27" y="216"/>
                      </a:lnTo>
                      <a:lnTo>
                        <a:pt x="21" y="221"/>
                      </a:lnTo>
                      <a:lnTo>
                        <a:pt x="14" y="225"/>
                      </a:lnTo>
                      <a:lnTo>
                        <a:pt x="8" y="229"/>
                      </a:lnTo>
                      <a:lnTo>
                        <a:pt x="0" y="232"/>
                      </a:lnTo>
                      <a:lnTo>
                        <a:pt x="11" y="263"/>
                      </a:lnTo>
                      <a:lnTo>
                        <a:pt x="22" y="258"/>
                      </a:lnTo>
                      <a:lnTo>
                        <a:pt x="31" y="253"/>
                      </a:lnTo>
                      <a:lnTo>
                        <a:pt x="40" y="247"/>
                      </a:lnTo>
                      <a:lnTo>
                        <a:pt x="48" y="240"/>
                      </a:lnTo>
                      <a:lnTo>
                        <a:pt x="55" y="233"/>
                      </a:lnTo>
                      <a:lnTo>
                        <a:pt x="62" y="225"/>
                      </a:lnTo>
                      <a:lnTo>
                        <a:pt x="68" y="217"/>
                      </a:lnTo>
                      <a:lnTo>
                        <a:pt x="73" y="208"/>
                      </a:lnTo>
                      <a:lnTo>
                        <a:pt x="82" y="192"/>
                      </a:lnTo>
                      <a:lnTo>
                        <a:pt x="88" y="174"/>
                      </a:lnTo>
                      <a:lnTo>
                        <a:pt x="94" y="155"/>
                      </a:lnTo>
                      <a:lnTo>
                        <a:pt x="97" y="137"/>
                      </a:lnTo>
                      <a:lnTo>
                        <a:pt x="103" y="100"/>
                      </a:lnTo>
                      <a:lnTo>
                        <a:pt x="109" y="66"/>
                      </a:lnTo>
                      <a:lnTo>
                        <a:pt x="111" y="52"/>
                      </a:lnTo>
                      <a:lnTo>
                        <a:pt x="114" y="39"/>
                      </a:lnTo>
                      <a:lnTo>
                        <a:pt x="119" y="28"/>
                      </a:lnTo>
                      <a:lnTo>
                        <a:pt x="125" y="2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auto">
                <a:xfrm>
                  <a:off x="3154" y="1446"/>
                  <a:ext cx="61" cy="113"/>
                </a:xfrm>
                <a:custGeom>
                  <a:avLst/>
                  <a:gdLst>
                    <a:gd name="T0" fmla="*/ 216 w 246"/>
                    <a:gd name="T1" fmla="*/ 443 h 454"/>
                    <a:gd name="T2" fmla="*/ 229 w 246"/>
                    <a:gd name="T3" fmla="*/ 403 h 454"/>
                    <a:gd name="T4" fmla="*/ 238 w 246"/>
                    <a:gd name="T5" fmla="*/ 363 h 454"/>
                    <a:gd name="T6" fmla="*/ 243 w 246"/>
                    <a:gd name="T7" fmla="*/ 323 h 454"/>
                    <a:gd name="T8" fmla="*/ 246 w 246"/>
                    <a:gd name="T9" fmla="*/ 284 h 454"/>
                    <a:gd name="T10" fmla="*/ 244 w 246"/>
                    <a:gd name="T11" fmla="*/ 247 h 454"/>
                    <a:gd name="T12" fmla="*/ 239 w 246"/>
                    <a:gd name="T13" fmla="*/ 212 h 454"/>
                    <a:gd name="T14" fmla="*/ 231 w 246"/>
                    <a:gd name="T15" fmla="*/ 178 h 454"/>
                    <a:gd name="T16" fmla="*/ 218 w 246"/>
                    <a:gd name="T17" fmla="*/ 146 h 454"/>
                    <a:gd name="T18" fmla="*/ 202 w 246"/>
                    <a:gd name="T19" fmla="*/ 116 h 454"/>
                    <a:gd name="T20" fmla="*/ 183 w 246"/>
                    <a:gd name="T21" fmla="*/ 89 h 454"/>
                    <a:gd name="T22" fmla="*/ 162 w 246"/>
                    <a:gd name="T23" fmla="*/ 65 h 454"/>
                    <a:gd name="T24" fmla="*/ 135 w 246"/>
                    <a:gd name="T25" fmla="*/ 45 h 454"/>
                    <a:gd name="T26" fmla="*/ 106 w 246"/>
                    <a:gd name="T27" fmla="*/ 28 h 454"/>
                    <a:gd name="T28" fmla="*/ 74 w 246"/>
                    <a:gd name="T29" fmla="*/ 15 h 454"/>
                    <a:gd name="T30" fmla="*/ 40 w 246"/>
                    <a:gd name="T31" fmla="*/ 5 h 454"/>
                    <a:gd name="T32" fmla="*/ 3 w 246"/>
                    <a:gd name="T33" fmla="*/ 0 h 454"/>
                    <a:gd name="T34" fmla="*/ 17 w 246"/>
                    <a:gd name="T35" fmla="*/ 35 h 454"/>
                    <a:gd name="T36" fmla="*/ 49 w 246"/>
                    <a:gd name="T37" fmla="*/ 41 h 454"/>
                    <a:gd name="T38" fmla="*/ 79 w 246"/>
                    <a:gd name="T39" fmla="*/ 50 h 454"/>
                    <a:gd name="T40" fmla="*/ 105 w 246"/>
                    <a:gd name="T41" fmla="*/ 64 h 454"/>
                    <a:gd name="T42" fmla="*/ 129 w 246"/>
                    <a:gd name="T43" fmla="*/ 80 h 454"/>
                    <a:gd name="T44" fmla="*/ 149 w 246"/>
                    <a:gd name="T45" fmla="*/ 99 h 454"/>
                    <a:gd name="T46" fmla="*/ 167 w 246"/>
                    <a:gd name="T47" fmla="*/ 122 h 454"/>
                    <a:gd name="T48" fmla="*/ 182 w 246"/>
                    <a:gd name="T49" fmla="*/ 146 h 454"/>
                    <a:gd name="T50" fmla="*/ 194 w 246"/>
                    <a:gd name="T51" fmla="*/ 173 h 454"/>
                    <a:gd name="T52" fmla="*/ 204 w 246"/>
                    <a:gd name="T53" fmla="*/ 203 h 454"/>
                    <a:gd name="T54" fmla="*/ 210 w 246"/>
                    <a:gd name="T55" fmla="*/ 233 h 454"/>
                    <a:gd name="T56" fmla="*/ 213 w 246"/>
                    <a:gd name="T57" fmla="*/ 267 h 454"/>
                    <a:gd name="T58" fmla="*/ 213 w 246"/>
                    <a:gd name="T59" fmla="*/ 301 h 454"/>
                    <a:gd name="T60" fmla="*/ 209 w 246"/>
                    <a:gd name="T61" fmla="*/ 338 h 454"/>
                    <a:gd name="T62" fmla="*/ 202 w 246"/>
                    <a:gd name="T63" fmla="*/ 375 h 454"/>
                    <a:gd name="T64" fmla="*/ 192 w 246"/>
                    <a:gd name="T65" fmla="*/ 414 h 454"/>
                    <a:gd name="T66" fmla="*/ 194 w 246"/>
                    <a:gd name="T67" fmla="*/ 423 h 454"/>
                    <a:gd name="T68" fmla="*/ 214 w 246"/>
                    <a:gd name="T69" fmla="*/ 450 h 454"/>
                    <a:gd name="T70" fmla="*/ 207 w 246"/>
                    <a:gd name="T71" fmla="*/ 454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" h="454">
                      <a:moveTo>
                        <a:pt x="207" y="454"/>
                      </a:moveTo>
                      <a:lnTo>
                        <a:pt x="216" y="443"/>
                      </a:lnTo>
                      <a:lnTo>
                        <a:pt x="223" y="423"/>
                      </a:lnTo>
                      <a:lnTo>
                        <a:pt x="229" y="403"/>
                      </a:lnTo>
                      <a:lnTo>
                        <a:pt x="234" y="382"/>
                      </a:lnTo>
                      <a:lnTo>
                        <a:pt x="238" y="363"/>
                      </a:lnTo>
                      <a:lnTo>
                        <a:pt x="241" y="342"/>
                      </a:lnTo>
                      <a:lnTo>
                        <a:pt x="243" y="323"/>
                      </a:lnTo>
                      <a:lnTo>
                        <a:pt x="246" y="304"/>
                      </a:lnTo>
                      <a:lnTo>
                        <a:pt x="246" y="284"/>
                      </a:lnTo>
                      <a:lnTo>
                        <a:pt x="246" y="266"/>
                      </a:lnTo>
                      <a:lnTo>
                        <a:pt x="244" y="247"/>
                      </a:lnTo>
                      <a:lnTo>
                        <a:pt x="242" y="229"/>
                      </a:lnTo>
                      <a:lnTo>
                        <a:pt x="239" y="212"/>
                      </a:lnTo>
                      <a:lnTo>
                        <a:pt x="235" y="195"/>
                      </a:lnTo>
                      <a:lnTo>
                        <a:pt x="231" y="178"/>
                      </a:lnTo>
                      <a:lnTo>
                        <a:pt x="225" y="162"/>
                      </a:lnTo>
                      <a:lnTo>
                        <a:pt x="218" y="146"/>
                      </a:lnTo>
                      <a:lnTo>
                        <a:pt x="210" y="131"/>
                      </a:lnTo>
                      <a:lnTo>
                        <a:pt x="202" y="116"/>
                      </a:lnTo>
                      <a:lnTo>
                        <a:pt x="193" y="103"/>
                      </a:lnTo>
                      <a:lnTo>
                        <a:pt x="183" y="89"/>
                      </a:lnTo>
                      <a:lnTo>
                        <a:pt x="173" y="78"/>
                      </a:lnTo>
                      <a:lnTo>
                        <a:pt x="162" y="65"/>
                      </a:lnTo>
                      <a:lnTo>
                        <a:pt x="149" y="55"/>
                      </a:lnTo>
                      <a:lnTo>
                        <a:pt x="135" y="45"/>
                      </a:lnTo>
                      <a:lnTo>
                        <a:pt x="121" y="36"/>
                      </a:lnTo>
                      <a:lnTo>
                        <a:pt x="106" y="28"/>
                      </a:lnTo>
                      <a:lnTo>
                        <a:pt x="91" y="21"/>
                      </a:lnTo>
                      <a:lnTo>
                        <a:pt x="74" y="15"/>
                      </a:lnTo>
                      <a:lnTo>
                        <a:pt x="57" y="10"/>
                      </a:lnTo>
                      <a:lnTo>
                        <a:pt x="40" y="5"/>
                      </a:lnTo>
                      <a:lnTo>
                        <a:pt x="21" y="3"/>
                      </a:lnTo>
                      <a:lnTo>
                        <a:pt x="3" y="0"/>
                      </a:lnTo>
                      <a:lnTo>
                        <a:pt x="0" y="33"/>
                      </a:lnTo>
                      <a:lnTo>
                        <a:pt x="17" y="35"/>
                      </a:lnTo>
                      <a:lnTo>
                        <a:pt x="33" y="38"/>
                      </a:lnTo>
                      <a:lnTo>
                        <a:pt x="49" y="41"/>
                      </a:lnTo>
                      <a:lnTo>
                        <a:pt x="64" y="46"/>
                      </a:lnTo>
                      <a:lnTo>
                        <a:pt x="79" y="50"/>
                      </a:lnTo>
                      <a:lnTo>
                        <a:pt x="92" y="57"/>
                      </a:lnTo>
                      <a:lnTo>
                        <a:pt x="105" y="64"/>
                      </a:lnTo>
                      <a:lnTo>
                        <a:pt x="117" y="72"/>
                      </a:lnTo>
                      <a:lnTo>
                        <a:pt x="129" y="80"/>
                      </a:lnTo>
                      <a:lnTo>
                        <a:pt x="139" y="89"/>
                      </a:lnTo>
                      <a:lnTo>
                        <a:pt x="149" y="99"/>
                      </a:lnTo>
                      <a:lnTo>
                        <a:pt x="158" y="111"/>
                      </a:lnTo>
                      <a:lnTo>
                        <a:pt x="167" y="122"/>
                      </a:lnTo>
                      <a:lnTo>
                        <a:pt x="175" y="133"/>
                      </a:lnTo>
                      <a:lnTo>
                        <a:pt x="182" y="146"/>
                      </a:lnTo>
                      <a:lnTo>
                        <a:pt x="189" y="159"/>
                      </a:lnTo>
                      <a:lnTo>
                        <a:pt x="194" y="173"/>
                      </a:lnTo>
                      <a:lnTo>
                        <a:pt x="199" y="188"/>
                      </a:lnTo>
                      <a:lnTo>
                        <a:pt x="204" y="203"/>
                      </a:lnTo>
                      <a:lnTo>
                        <a:pt x="207" y="217"/>
                      </a:lnTo>
                      <a:lnTo>
                        <a:pt x="210" y="233"/>
                      </a:lnTo>
                      <a:lnTo>
                        <a:pt x="212" y="250"/>
                      </a:lnTo>
                      <a:lnTo>
                        <a:pt x="213" y="267"/>
                      </a:lnTo>
                      <a:lnTo>
                        <a:pt x="213" y="284"/>
                      </a:lnTo>
                      <a:lnTo>
                        <a:pt x="213" y="301"/>
                      </a:lnTo>
                      <a:lnTo>
                        <a:pt x="212" y="320"/>
                      </a:lnTo>
                      <a:lnTo>
                        <a:pt x="209" y="338"/>
                      </a:lnTo>
                      <a:lnTo>
                        <a:pt x="206" y="356"/>
                      </a:lnTo>
                      <a:lnTo>
                        <a:pt x="202" y="375"/>
                      </a:lnTo>
                      <a:lnTo>
                        <a:pt x="198" y="395"/>
                      </a:lnTo>
                      <a:lnTo>
                        <a:pt x="192" y="414"/>
                      </a:lnTo>
                      <a:lnTo>
                        <a:pt x="185" y="433"/>
                      </a:lnTo>
                      <a:lnTo>
                        <a:pt x="194" y="423"/>
                      </a:lnTo>
                      <a:lnTo>
                        <a:pt x="207" y="454"/>
                      </a:lnTo>
                      <a:lnTo>
                        <a:pt x="214" y="450"/>
                      </a:lnTo>
                      <a:lnTo>
                        <a:pt x="216" y="443"/>
                      </a:lnTo>
                      <a:lnTo>
                        <a:pt x="207" y="45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auto">
                <a:xfrm>
                  <a:off x="3155" y="1551"/>
                  <a:ext cx="51" cy="18"/>
                </a:xfrm>
                <a:custGeom>
                  <a:avLst/>
                  <a:gdLst>
                    <a:gd name="T0" fmla="*/ 33 w 203"/>
                    <a:gd name="T1" fmla="*/ 53 h 71"/>
                    <a:gd name="T2" fmla="*/ 14 w 203"/>
                    <a:gd name="T3" fmla="*/ 67 h 71"/>
                    <a:gd name="T4" fmla="*/ 38 w 203"/>
                    <a:gd name="T5" fmla="*/ 69 h 71"/>
                    <a:gd name="T6" fmla="*/ 59 w 203"/>
                    <a:gd name="T7" fmla="*/ 71 h 71"/>
                    <a:gd name="T8" fmla="*/ 77 w 203"/>
                    <a:gd name="T9" fmla="*/ 71 h 71"/>
                    <a:gd name="T10" fmla="*/ 95 w 203"/>
                    <a:gd name="T11" fmla="*/ 68 h 71"/>
                    <a:gd name="T12" fmla="*/ 114 w 203"/>
                    <a:gd name="T13" fmla="*/ 64 h 71"/>
                    <a:gd name="T14" fmla="*/ 138 w 203"/>
                    <a:gd name="T15" fmla="*/ 56 h 71"/>
                    <a:gd name="T16" fmla="*/ 167 w 203"/>
                    <a:gd name="T17" fmla="*/ 45 h 71"/>
                    <a:gd name="T18" fmla="*/ 203 w 203"/>
                    <a:gd name="T19" fmla="*/ 31 h 71"/>
                    <a:gd name="T20" fmla="*/ 190 w 203"/>
                    <a:gd name="T21" fmla="*/ 0 h 71"/>
                    <a:gd name="T22" fmla="*/ 154 w 203"/>
                    <a:gd name="T23" fmla="*/ 15 h 71"/>
                    <a:gd name="T24" fmla="*/ 127 w 203"/>
                    <a:gd name="T25" fmla="*/ 25 h 71"/>
                    <a:gd name="T26" fmla="*/ 105 w 203"/>
                    <a:gd name="T27" fmla="*/ 32 h 71"/>
                    <a:gd name="T28" fmla="*/ 89 w 203"/>
                    <a:gd name="T29" fmla="*/ 36 h 71"/>
                    <a:gd name="T30" fmla="*/ 75 w 203"/>
                    <a:gd name="T31" fmla="*/ 39 h 71"/>
                    <a:gd name="T32" fmla="*/ 60 w 203"/>
                    <a:gd name="T33" fmla="*/ 39 h 71"/>
                    <a:gd name="T34" fmla="*/ 42 w 203"/>
                    <a:gd name="T35" fmla="*/ 37 h 71"/>
                    <a:gd name="T36" fmla="*/ 18 w 203"/>
                    <a:gd name="T37" fmla="*/ 35 h 71"/>
                    <a:gd name="T38" fmla="*/ 0 w 203"/>
                    <a:gd name="T39" fmla="*/ 49 h 71"/>
                    <a:gd name="T40" fmla="*/ 18 w 203"/>
                    <a:gd name="T41" fmla="*/ 35 h 71"/>
                    <a:gd name="T42" fmla="*/ 2 w 203"/>
                    <a:gd name="T43" fmla="*/ 33 h 71"/>
                    <a:gd name="T44" fmla="*/ 0 w 203"/>
                    <a:gd name="T45" fmla="*/ 49 h 71"/>
                    <a:gd name="T46" fmla="*/ 33 w 203"/>
                    <a:gd name="T47" fmla="*/ 5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3" h="71">
                      <a:moveTo>
                        <a:pt x="33" y="53"/>
                      </a:moveTo>
                      <a:lnTo>
                        <a:pt x="14" y="67"/>
                      </a:lnTo>
                      <a:lnTo>
                        <a:pt x="38" y="69"/>
                      </a:lnTo>
                      <a:lnTo>
                        <a:pt x="59" y="71"/>
                      </a:lnTo>
                      <a:lnTo>
                        <a:pt x="77" y="71"/>
                      </a:lnTo>
                      <a:lnTo>
                        <a:pt x="95" y="68"/>
                      </a:lnTo>
                      <a:lnTo>
                        <a:pt x="114" y="64"/>
                      </a:lnTo>
                      <a:lnTo>
                        <a:pt x="138" y="56"/>
                      </a:lnTo>
                      <a:lnTo>
                        <a:pt x="167" y="45"/>
                      </a:lnTo>
                      <a:lnTo>
                        <a:pt x="203" y="31"/>
                      </a:lnTo>
                      <a:lnTo>
                        <a:pt x="190" y="0"/>
                      </a:lnTo>
                      <a:lnTo>
                        <a:pt x="154" y="15"/>
                      </a:lnTo>
                      <a:lnTo>
                        <a:pt x="127" y="25"/>
                      </a:lnTo>
                      <a:lnTo>
                        <a:pt x="105" y="32"/>
                      </a:lnTo>
                      <a:lnTo>
                        <a:pt x="89" y="36"/>
                      </a:lnTo>
                      <a:lnTo>
                        <a:pt x="75" y="39"/>
                      </a:lnTo>
                      <a:lnTo>
                        <a:pt x="60" y="39"/>
                      </a:lnTo>
                      <a:lnTo>
                        <a:pt x="42" y="37"/>
                      </a:lnTo>
                      <a:lnTo>
                        <a:pt x="18" y="35"/>
                      </a:lnTo>
                      <a:lnTo>
                        <a:pt x="0" y="49"/>
                      </a:lnTo>
                      <a:lnTo>
                        <a:pt x="18" y="35"/>
                      </a:lnTo>
                      <a:lnTo>
                        <a:pt x="2" y="33"/>
                      </a:lnTo>
                      <a:lnTo>
                        <a:pt x="0" y="49"/>
                      </a:lnTo>
                      <a:lnTo>
                        <a:pt x="33" y="5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3145" y="1563"/>
                  <a:ext cx="18" cy="74"/>
                </a:xfrm>
                <a:custGeom>
                  <a:avLst/>
                  <a:gdLst>
                    <a:gd name="T0" fmla="*/ 19 w 72"/>
                    <a:gd name="T1" fmla="*/ 294 h 294"/>
                    <a:gd name="T2" fmla="*/ 33 w 72"/>
                    <a:gd name="T3" fmla="*/ 280 h 294"/>
                    <a:gd name="T4" fmla="*/ 38 w 72"/>
                    <a:gd name="T5" fmla="*/ 245 h 294"/>
                    <a:gd name="T6" fmla="*/ 42 w 72"/>
                    <a:gd name="T7" fmla="*/ 211 h 294"/>
                    <a:gd name="T8" fmla="*/ 47 w 72"/>
                    <a:gd name="T9" fmla="*/ 176 h 294"/>
                    <a:gd name="T10" fmla="*/ 51 w 72"/>
                    <a:gd name="T11" fmla="*/ 142 h 294"/>
                    <a:gd name="T12" fmla="*/ 56 w 72"/>
                    <a:gd name="T13" fmla="*/ 107 h 294"/>
                    <a:gd name="T14" fmla="*/ 61 w 72"/>
                    <a:gd name="T15" fmla="*/ 72 h 294"/>
                    <a:gd name="T16" fmla="*/ 66 w 72"/>
                    <a:gd name="T17" fmla="*/ 38 h 294"/>
                    <a:gd name="T18" fmla="*/ 72 w 72"/>
                    <a:gd name="T19" fmla="*/ 4 h 294"/>
                    <a:gd name="T20" fmla="*/ 39 w 72"/>
                    <a:gd name="T21" fmla="*/ 0 h 294"/>
                    <a:gd name="T22" fmla="*/ 34 w 72"/>
                    <a:gd name="T23" fmla="*/ 34 h 294"/>
                    <a:gd name="T24" fmla="*/ 28 w 72"/>
                    <a:gd name="T25" fmla="*/ 68 h 294"/>
                    <a:gd name="T26" fmla="*/ 24 w 72"/>
                    <a:gd name="T27" fmla="*/ 102 h 294"/>
                    <a:gd name="T28" fmla="*/ 18 w 72"/>
                    <a:gd name="T29" fmla="*/ 137 h 294"/>
                    <a:gd name="T30" fmla="*/ 14 w 72"/>
                    <a:gd name="T31" fmla="*/ 171 h 294"/>
                    <a:gd name="T32" fmla="*/ 9 w 72"/>
                    <a:gd name="T33" fmla="*/ 206 h 294"/>
                    <a:gd name="T34" fmla="*/ 5 w 72"/>
                    <a:gd name="T35" fmla="*/ 242 h 294"/>
                    <a:gd name="T36" fmla="*/ 0 w 72"/>
                    <a:gd name="T37" fmla="*/ 276 h 294"/>
                    <a:gd name="T38" fmla="*/ 14 w 72"/>
                    <a:gd name="T39" fmla="*/ 262 h 294"/>
                    <a:gd name="T40" fmla="*/ 19 w 72"/>
                    <a:gd name="T41" fmla="*/ 294 h 294"/>
                    <a:gd name="T42" fmla="*/ 32 w 72"/>
                    <a:gd name="T43" fmla="*/ 292 h 294"/>
                    <a:gd name="T44" fmla="*/ 33 w 72"/>
                    <a:gd name="T45" fmla="*/ 280 h 294"/>
                    <a:gd name="T46" fmla="*/ 19 w 72"/>
                    <a:gd name="T47" fmla="*/ 29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294">
                      <a:moveTo>
                        <a:pt x="19" y="294"/>
                      </a:moveTo>
                      <a:lnTo>
                        <a:pt x="33" y="280"/>
                      </a:lnTo>
                      <a:lnTo>
                        <a:pt x="38" y="245"/>
                      </a:lnTo>
                      <a:lnTo>
                        <a:pt x="42" y="211"/>
                      </a:lnTo>
                      <a:lnTo>
                        <a:pt x="47" y="176"/>
                      </a:lnTo>
                      <a:lnTo>
                        <a:pt x="51" y="142"/>
                      </a:lnTo>
                      <a:lnTo>
                        <a:pt x="56" y="107"/>
                      </a:lnTo>
                      <a:lnTo>
                        <a:pt x="61" y="72"/>
                      </a:lnTo>
                      <a:lnTo>
                        <a:pt x="66" y="38"/>
                      </a:lnTo>
                      <a:lnTo>
                        <a:pt x="72" y="4"/>
                      </a:lnTo>
                      <a:lnTo>
                        <a:pt x="39" y="0"/>
                      </a:lnTo>
                      <a:lnTo>
                        <a:pt x="34" y="34"/>
                      </a:lnTo>
                      <a:lnTo>
                        <a:pt x="28" y="68"/>
                      </a:lnTo>
                      <a:lnTo>
                        <a:pt x="24" y="102"/>
                      </a:lnTo>
                      <a:lnTo>
                        <a:pt x="18" y="137"/>
                      </a:lnTo>
                      <a:lnTo>
                        <a:pt x="14" y="171"/>
                      </a:lnTo>
                      <a:lnTo>
                        <a:pt x="9" y="206"/>
                      </a:lnTo>
                      <a:lnTo>
                        <a:pt x="5" y="242"/>
                      </a:lnTo>
                      <a:lnTo>
                        <a:pt x="0" y="276"/>
                      </a:lnTo>
                      <a:lnTo>
                        <a:pt x="14" y="262"/>
                      </a:lnTo>
                      <a:lnTo>
                        <a:pt x="19" y="294"/>
                      </a:lnTo>
                      <a:lnTo>
                        <a:pt x="32" y="292"/>
                      </a:lnTo>
                      <a:lnTo>
                        <a:pt x="33" y="280"/>
                      </a:lnTo>
                      <a:lnTo>
                        <a:pt x="19" y="29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3122" y="1629"/>
                  <a:ext cx="28" cy="12"/>
                </a:xfrm>
                <a:custGeom>
                  <a:avLst/>
                  <a:gdLst>
                    <a:gd name="T0" fmla="*/ 36 w 113"/>
                    <a:gd name="T1" fmla="*/ 28 h 49"/>
                    <a:gd name="T2" fmla="*/ 24 w 113"/>
                    <a:gd name="T3" fmla="*/ 49 h 49"/>
                    <a:gd name="T4" fmla="*/ 35 w 113"/>
                    <a:gd name="T5" fmla="*/ 47 h 49"/>
                    <a:gd name="T6" fmla="*/ 46 w 113"/>
                    <a:gd name="T7" fmla="*/ 44 h 49"/>
                    <a:gd name="T8" fmla="*/ 58 w 113"/>
                    <a:gd name="T9" fmla="*/ 42 h 49"/>
                    <a:gd name="T10" fmla="*/ 68 w 113"/>
                    <a:gd name="T11" fmla="*/ 40 h 49"/>
                    <a:gd name="T12" fmla="*/ 79 w 113"/>
                    <a:gd name="T13" fmla="*/ 39 h 49"/>
                    <a:gd name="T14" fmla="*/ 91 w 113"/>
                    <a:gd name="T15" fmla="*/ 36 h 49"/>
                    <a:gd name="T16" fmla="*/ 102 w 113"/>
                    <a:gd name="T17" fmla="*/ 34 h 49"/>
                    <a:gd name="T18" fmla="*/ 113 w 113"/>
                    <a:gd name="T19" fmla="*/ 32 h 49"/>
                    <a:gd name="T20" fmla="*/ 108 w 113"/>
                    <a:gd name="T21" fmla="*/ 0 h 49"/>
                    <a:gd name="T22" fmla="*/ 96 w 113"/>
                    <a:gd name="T23" fmla="*/ 2 h 49"/>
                    <a:gd name="T24" fmla="*/ 85 w 113"/>
                    <a:gd name="T25" fmla="*/ 5 h 49"/>
                    <a:gd name="T26" fmla="*/ 74 w 113"/>
                    <a:gd name="T27" fmla="*/ 6 h 49"/>
                    <a:gd name="T28" fmla="*/ 62 w 113"/>
                    <a:gd name="T29" fmla="*/ 8 h 49"/>
                    <a:gd name="T30" fmla="*/ 52 w 113"/>
                    <a:gd name="T31" fmla="*/ 10 h 49"/>
                    <a:gd name="T32" fmla="*/ 41 w 113"/>
                    <a:gd name="T33" fmla="*/ 13 h 49"/>
                    <a:gd name="T34" fmla="*/ 29 w 113"/>
                    <a:gd name="T35" fmla="*/ 15 h 49"/>
                    <a:gd name="T36" fmla="*/ 18 w 113"/>
                    <a:gd name="T37" fmla="*/ 16 h 49"/>
                    <a:gd name="T38" fmla="*/ 4 w 113"/>
                    <a:gd name="T39" fmla="*/ 36 h 49"/>
                    <a:gd name="T40" fmla="*/ 18 w 113"/>
                    <a:gd name="T41" fmla="*/ 16 h 49"/>
                    <a:gd name="T42" fmla="*/ 0 w 113"/>
                    <a:gd name="T43" fmla="*/ 19 h 49"/>
                    <a:gd name="T44" fmla="*/ 4 w 113"/>
                    <a:gd name="T45" fmla="*/ 36 h 49"/>
                    <a:gd name="T46" fmla="*/ 36 w 113"/>
                    <a:gd name="T47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" h="49">
                      <a:moveTo>
                        <a:pt x="36" y="28"/>
                      </a:moveTo>
                      <a:lnTo>
                        <a:pt x="24" y="49"/>
                      </a:lnTo>
                      <a:lnTo>
                        <a:pt x="35" y="47"/>
                      </a:lnTo>
                      <a:lnTo>
                        <a:pt x="46" y="44"/>
                      </a:lnTo>
                      <a:lnTo>
                        <a:pt x="58" y="42"/>
                      </a:lnTo>
                      <a:lnTo>
                        <a:pt x="68" y="40"/>
                      </a:lnTo>
                      <a:lnTo>
                        <a:pt x="79" y="39"/>
                      </a:lnTo>
                      <a:lnTo>
                        <a:pt x="91" y="36"/>
                      </a:lnTo>
                      <a:lnTo>
                        <a:pt x="102" y="34"/>
                      </a:lnTo>
                      <a:lnTo>
                        <a:pt x="113" y="32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85" y="5"/>
                      </a:lnTo>
                      <a:lnTo>
                        <a:pt x="74" y="6"/>
                      </a:lnTo>
                      <a:lnTo>
                        <a:pt x="62" y="8"/>
                      </a:lnTo>
                      <a:lnTo>
                        <a:pt x="52" y="10"/>
                      </a:lnTo>
                      <a:lnTo>
                        <a:pt x="41" y="13"/>
                      </a:lnTo>
                      <a:lnTo>
                        <a:pt x="29" y="15"/>
                      </a:lnTo>
                      <a:lnTo>
                        <a:pt x="18" y="16"/>
                      </a:lnTo>
                      <a:lnTo>
                        <a:pt x="4" y="36"/>
                      </a:lnTo>
                      <a:lnTo>
                        <a:pt x="18" y="16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3123" y="1636"/>
                  <a:ext cx="17" cy="111"/>
                </a:xfrm>
                <a:custGeom>
                  <a:avLst/>
                  <a:gdLst>
                    <a:gd name="T0" fmla="*/ 53 w 68"/>
                    <a:gd name="T1" fmla="*/ 442 h 442"/>
                    <a:gd name="T2" fmla="*/ 68 w 68"/>
                    <a:gd name="T3" fmla="*/ 425 h 442"/>
                    <a:gd name="T4" fmla="*/ 65 w 68"/>
                    <a:gd name="T5" fmla="*/ 317 h 442"/>
                    <a:gd name="T6" fmla="*/ 62 w 68"/>
                    <a:gd name="T7" fmla="*/ 234 h 442"/>
                    <a:gd name="T8" fmla="*/ 58 w 68"/>
                    <a:gd name="T9" fmla="*/ 172 h 442"/>
                    <a:gd name="T10" fmla="*/ 56 w 68"/>
                    <a:gd name="T11" fmla="*/ 125 h 442"/>
                    <a:gd name="T12" fmla="*/ 51 w 68"/>
                    <a:gd name="T13" fmla="*/ 90 h 442"/>
                    <a:gd name="T14" fmla="*/ 47 w 68"/>
                    <a:gd name="T15" fmla="*/ 61 h 442"/>
                    <a:gd name="T16" fmla="*/ 40 w 68"/>
                    <a:gd name="T17" fmla="*/ 32 h 442"/>
                    <a:gd name="T18" fmla="*/ 32 w 68"/>
                    <a:gd name="T19" fmla="*/ 0 h 442"/>
                    <a:gd name="T20" fmla="*/ 0 w 68"/>
                    <a:gd name="T21" fmla="*/ 8 h 442"/>
                    <a:gd name="T22" fmla="*/ 8 w 68"/>
                    <a:gd name="T23" fmla="*/ 40 h 442"/>
                    <a:gd name="T24" fmla="*/ 15 w 68"/>
                    <a:gd name="T25" fmla="*/ 66 h 442"/>
                    <a:gd name="T26" fmla="*/ 20 w 68"/>
                    <a:gd name="T27" fmla="*/ 95 h 442"/>
                    <a:gd name="T28" fmla="*/ 23 w 68"/>
                    <a:gd name="T29" fmla="*/ 129 h 442"/>
                    <a:gd name="T30" fmla="*/ 26 w 68"/>
                    <a:gd name="T31" fmla="*/ 174 h 442"/>
                    <a:gd name="T32" fmla="*/ 29 w 68"/>
                    <a:gd name="T33" fmla="*/ 236 h 442"/>
                    <a:gd name="T34" fmla="*/ 32 w 68"/>
                    <a:gd name="T35" fmla="*/ 317 h 442"/>
                    <a:gd name="T36" fmla="*/ 36 w 68"/>
                    <a:gd name="T37" fmla="*/ 426 h 442"/>
                    <a:gd name="T38" fmla="*/ 53 w 68"/>
                    <a:gd name="T39" fmla="*/ 409 h 442"/>
                    <a:gd name="T40" fmla="*/ 53 w 68"/>
                    <a:gd name="T41" fmla="*/ 442 h 442"/>
                    <a:gd name="T42" fmla="*/ 68 w 68"/>
                    <a:gd name="T43" fmla="*/ 442 h 442"/>
                    <a:gd name="T44" fmla="*/ 68 w 68"/>
                    <a:gd name="T45" fmla="*/ 425 h 442"/>
                    <a:gd name="T46" fmla="*/ 53 w 68"/>
                    <a:gd name="T47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42">
                      <a:moveTo>
                        <a:pt x="53" y="442"/>
                      </a:moveTo>
                      <a:lnTo>
                        <a:pt x="68" y="425"/>
                      </a:lnTo>
                      <a:lnTo>
                        <a:pt x="65" y="317"/>
                      </a:lnTo>
                      <a:lnTo>
                        <a:pt x="62" y="234"/>
                      </a:lnTo>
                      <a:lnTo>
                        <a:pt x="58" y="172"/>
                      </a:lnTo>
                      <a:lnTo>
                        <a:pt x="56" y="125"/>
                      </a:lnTo>
                      <a:lnTo>
                        <a:pt x="51" y="90"/>
                      </a:lnTo>
                      <a:lnTo>
                        <a:pt x="47" y="61"/>
                      </a:lnTo>
                      <a:lnTo>
                        <a:pt x="40" y="32"/>
                      </a:lnTo>
                      <a:lnTo>
                        <a:pt x="32" y="0"/>
                      </a:lnTo>
                      <a:lnTo>
                        <a:pt x="0" y="8"/>
                      </a:lnTo>
                      <a:lnTo>
                        <a:pt x="8" y="40"/>
                      </a:lnTo>
                      <a:lnTo>
                        <a:pt x="15" y="66"/>
                      </a:lnTo>
                      <a:lnTo>
                        <a:pt x="20" y="95"/>
                      </a:lnTo>
                      <a:lnTo>
                        <a:pt x="23" y="129"/>
                      </a:lnTo>
                      <a:lnTo>
                        <a:pt x="26" y="174"/>
                      </a:lnTo>
                      <a:lnTo>
                        <a:pt x="29" y="236"/>
                      </a:lnTo>
                      <a:lnTo>
                        <a:pt x="32" y="317"/>
                      </a:lnTo>
                      <a:lnTo>
                        <a:pt x="36" y="426"/>
                      </a:lnTo>
                      <a:lnTo>
                        <a:pt x="53" y="409"/>
                      </a:lnTo>
                      <a:lnTo>
                        <a:pt x="53" y="442"/>
                      </a:lnTo>
                      <a:lnTo>
                        <a:pt x="68" y="442"/>
                      </a:lnTo>
                      <a:lnTo>
                        <a:pt x="68" y="425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auto">
                <a:xfrm>
                  <a:off x="3122" y="1738"/>
                  <a:ext cx="14" cy="9"/>
                </a:xfrm>
                <a:custGeom>
                  <a:avLst/>
                  <a:gdLst>
                    <a:gd name="T0" fmla="*/ 35 w 56"/>
                    <a:gd name="T1" fmla="*/ 14 h 33"/>
                    <a:gd name="T2" fmla="*/ 19 w 56"/>
                    <a:gd name="T3" fmla="*/ 33 h 33"/>
                    <a:gd name="T4" fmla="*/ 24 w 56"/>
                    <a:gd name="T5" fmla="*/ 33 h 33"/>
                    <a:gd name="T6" fmla="*/ 27 w 56"/>
                    <a:gd name="T7" fmla="*/ 33 h 33"/>
                    <a:gd name="T8" fmla="*/ 32 w 56"/>
                    <a:gd name="T9" fmla="*/ 33 h 33"/>
                    <a:gd name="T10" fmla="*/ 36 w 56"/>
                    <a:gd name="T11" fmla="*/ 33 h 33"/>
                    <a:gd name="T12" fmla="*/ 41 w 56"/>
                    <a:gd name="T13" fmla="*/ 33 h 33"/>
                    <a:gd name="T14" fmla="*/ 45 w 56"/>
                    <a:gd name="T15" fmla="*/ 33 h 33"/>
                    <a:gd name="T16" fmla="*/ 50 w 56"/>
                    <a:gd name="T17" fmla="*/ 33 h 33"/>
                    <a:gd name="T18" fmla="*/ 56 w 56"/>
                    <a:gd name="T19" fmla="*/ 33 h 33"/>
                    <a:gd name="T20" fmla="*/ 56 w 56"/>
                    <a:gd name="T21" fmla="*/ 0 h 33"/>
                    <a:gd name="T22" fmla="*/ 50 w 56"/>
                    <a:gd name="T23" fmla="*/ 0 h 33"/>
                    <a:gd name="T24" fmla="*/ 45 w 56"/>
                    <a:gd name="T25" fmla="*/ 0 h 33"/>
                    <a:gd name="T26" fmla="*/ 41 w 56"/>
                    <a:gd name="T27" fmla="*/ 0 h 33"/>
                    <a:gd name="T28" fmla="*/ 36 w 56"/>
                    <a:gd name="T29" fmla="*/ 0 h 33"/>
                    <a:gd name="T30" fmla="*/ 32 w 56"/>
                    <a:gd name="T31" fmla="*/ 0 h 33"/>
                    <a:gd name="T32" fmla="*/ 27 w 56"/>
                    <a:gd name="T33" fmla="*/ 0 h 33"/>
                    <a:gd name="T34" fmla="*/ 24 w 56"/>
                    <a:gd name="T35" fmla="*/ 0 h 33"/>
                    <a:gd name="T36" fmla="*/ 19 w 56"/>
                    <a:gd name="T37" fmla="*/ 0 h 33"/>
                    <a:gd name="T38" fmla="*/ 3 w 56"/>
                    <a:gd name="T39" fmla="*/ 20 h 33"/>
                    <a:gd name="T40" fmla="*/ 19 w 56"/>
                    <a:gd name="T41" fmla="*/ 0 h 33"/>
                    <a:gd name="T42" fmla="*/ 0 w 56"/>
                    <a:gd name="T43" fmla="*/ 0 h 33"/>
                    <a:gd name="T44" fmla="*/ 3 w 56"/>
                    <a:gd name="T45" fmla="*/ 20 h 33"/>
                    <a:gd name="T46" fmla="*/ 35 w 56"/>
                    <a:gd name="T47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6" h="33">
                      <a:moveTo>
                        <a:pt x="35" y="14"/>
                      </a:moveTo>
                      <a:lnTo>
                        <a:pt x="19" y="33"/>
                      </a:lnTo>
                      <a:lnTo>
                        <a:pt x="24" y="33"/>
                      </a:lnTo>
                      <a:lnTo>
                        <a:pt x="27" y="33"/>
                      </a:lnTo>
                      <a:lnTo>
                        <a:pt x="32" y="33"/>
                      </a:lnTo>
                      <a:lnTo>
                        <a:pt x="36" y="33"/>
                      </a:lnTo>
                      <a:lnTo>
                        <a:pt x="41" y="33"/>
                      </a:lnTo>
                      <a:lnTo>
                        <a:pt x="45" y="33"/>
                      </a:lnTo>
                      <a:lnTo>
                        <a:pt x="50" y="33"/>
                      </a:lnTo>
                      <a:lnTo>
                        <a:pt x="56" y="33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3" y="2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3" y="20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auto">
                <a:xfrm>
                  <a:off x="3123" y="1742"/>
                  <a:ext cx="49" cy="114"/>
                </a:xfrm>
                <a:custGeom>
                  <a:avLst/>
                  <a:gdLst>
                    <a:gd name="T0" fmla="*/ 184 w 197"/>
                    <a:gd name="T1" fmla="*/ 428 h 459"/>
                    <a:gd name="T2" fmla="*/ 197 w 197"/>
                    <a:gd name="T3" fmla="*/ 439 h 459"/>
                    <a:gd name="T4" fmla="*/ 188 w 197"/>
                    <a:gd name="T5" fmla="*/ 406 h 459"/>
                    <a:gd name="T6" fmla="*/ 178 w 197"/>
                    <a:gd name="T7" fmla="*/ 375 h 459"/>
                    <a:gd name="T8" fmla="*/ 167 w 197"/>
                    <a:gd name="T9" fmla="*/ 345 h 459"/>
                    <a:gd name="T10" fmla="*/ 155 w 197"/>
                    <a:gd name="T11" fmla="*/ 317 h 459"/>
                    <a:gd name="T12" fmla="*/ 131 w 197"/>
                    <a:gd name="T13" fmla="*/ 262 h 459"/>
                    <a:gd name="T14" fmla="*/ 107 w 197"/>
                    <a:gd name="T15" fmla="*/ 211 h 459"/>
                    <a:gd name="T16" fmla="*/ 96 w 197"/>
                    <a:gd name="T17" fmla="*/ 186 h 459"/>
                    <a:gd name="T18" fmla="*/ 83 w 197"/>
                    <a:gd name="T19" fmla="*/ 161 h 459"/>
                    <a:gd name="T20" fmla="*/ 73 w 197"/>
                    <a:gd name="T21" fmla="*/ 136 h 459"/>
                    <a:gd name="T22" fmla="*/ 63 w 197"/>
                    <a:gd name="T23" fmla="*/ 110 h 459"/>
                    <a:gd name="T24" fmla="*/ 54 w 197"/>
                    <a:gd name="T25" fmla="*/ 84 h 459"/>
                    <a:gd name="T26" fmla="*/ 46 w 197"/>
                    <a:gd name="T27" fmla="*/ 58 h 459"/>
                    <a:gd name="T28" fmla="*/ 38 w 197"/>
                    <a:gd name="T29" fmla="*/ 29 h 459"/>
                    <a:gd name="T30" fmla="*/ 32 w 197"/>
                    <a:gd name="T31" fmla="*/ 0 h 459"/>
                    <a:gd name="T32" fmla="*/ 0 w 197"/>
                    <a:gd name="T33" fmla="*/ 6 h 459"/>
                    <a:gd name="T34" fmla="*/ 6 w 197"/>
                    <a:gd name="T35" fmla="*/ 36 h 459"/>
                    <a:gd name="T36" fmla="*/ 14 w 197"/>
                    <a:gd name="T37" fmla="*/ 66 h 459"/>
                    <a:gd name="T38" fmla="*/ 23 w 197"/>
                    <a:gd name="T39" fmla="*/ 94 h 459"/>
                    <a:gd name="T40" fmla="*/ 32 w 197"/>
                    <a:gd name="T41" fmla="*/ 121 h 459"/>
                    <a:gd name="T42" fmla="*/ 42 w 197"/>
                    <a:gd name="T43" fmla="*/ 149 h 459"/>
                    <a:gd name="T44" fmla="*/ 54 w 197"/>
                    <a:gd name="T45" fmla="*/ 174 h 459"/>
                    <a:gd name="T46" fmla="*/ 66 w 197"/>
                    <a:gd name="T47" fmla="*/ 200 h 459"/>
                    <a:gd name="T48" fmla="*/ 78 w 197"/>
                    <a:gd name="T49" fmla="*/ 225 h 459"/>
                    <a:gd name="T50" fmla="*/ 101 w 197"/>
                    <a:gd name="T51" fmla="*/ 276 h 459"/>
                    <a:gd name="T52" fmla="*/ 125 w 197"/>
                    <a:gd name="T53" fmla="*/ 329 h 459"/>
                    <a:gd name="T54" fmla="*/ 137 w 197"/>
                    <a:gd name="T55" fmla="*/ 357 h 459"/>
                    <a:gd name="T56" fmla="*/ 147 w 197"/>
                    <a:gd name="T57" fmla="*/ 385 h 459"/>
                    <a:gd name="T58" fmla="*/ 156 w 197"/>
                    <a:gd name="T59" fmla="*/ 416 h 459"/>
                    <a:gd name="T60" fmla="*/ 165 w 197"/>
                    <a:gd name="T61" fmla="*/ 447 h 459"/>
                    <a:gd name="T62" fmla="*/ 176 w 197"/>
                    <a:gd name="T63" fmla="*/ 459 h 459"/>
                    <a:gd name="T64" fmla="*/ 165 w 197"/>
                    <a:gd name="T65" fmla="*/ 447 h 459"/>
                    <a:gd name="T66" fmla="*/ 167 w 197"/>
                    <a:gd name="T67" fmla="*/ 456 h 459"/>
                    <a:gd name="T68" fmla="*/ 176 w 197"/>
                    <a:gd name="T69" fmla="*/ 459 h 459"/>
                    <a:gd name="T70" fmla="*/ 184 w 197"/>
                    <a:gd name="T71" fmla="*/ 42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7" h="459">
                      <a:moveTo>
                        <a:pt x="184" y="428"/>
                      </a:moveTo>
                      <a:lnTo>
                        <a:pt x="197" y="439"/>
                      </a:lnTo>
                      <a:lnTo>
                        <a:pt x="188" y="406"/>
                      </a:lnTo>
                      <a:lnTo>
                        <a:pt x="178" y="375"/>
                      </a:lnTo>
                      <a:lnTo>
                        <a:pt x="167" y="345"/>
                      </a:lnTo>
                      <a:lnTo>
                        <a:pt x="155" y="317"/>
                      </a:lnTo>
                      <a:lnTo>
                        <a:pt x="131" y="262"/>
                      </a:lnTo>
                      <a:lnTo>
                        <a:pt x="107" y="211"/>
                      </a:lnTo>
                      <a:lnTo>
                        <a:pt x="96" y="186"/>
                      </a:lnTo>
                      <a:lnTo>
                        <a:pt x="83" y="161"/>
                      </a:lnTo>
                      <a:lnTo>
                        <a:pt x="73" y="136"/>
                      </a:lnTo>
                      <a:lnTo>
                        <a:pt x="63" y="110"/>
                      </a:lnTo>
                      <a:lnTo>
                        <a:pt x="54" y="84"/>
                      </a:lnTo>
                      <a:lnTo>
                        <a:pt x="46" y="58"/>
                      </a:lnTo>
                      <a:lnTo>
                        <a:pt x="38" y="29"/>
                      </a:lnTo>
                      <a:lnTo>
                        <a:pt x="32" y="0"/>
                      </a:lnTo>
                      <a:lnTo>
                        <a:pt x="0" y="6"/>
                      </a:lnTo>
                      <a:lnTo>
                        <a:pt x="6" y="36"/>
                      </a:lnTo>
                      <a:lnTo>
                        <a:pt x="14" y="66"/>
                      </a:lnTo>
                      <a:lnTo>
                        <a:pt x="23" y="94"/>
                      </a:lnTo>
                      <a:lnTo>
                        <a:pt x="32" y="121"/>
                      </a:lnTo>
                      <a:lnTo>
                        <a:pt x="42" y="149"/>
                      </a:lnTo>
                      <a:lnTo>
                        <a:pt x="54" y="174"/>
                      </a:lnTo>
                      <a:lnTo>
                        <a:pt x="66" y="200"/>
                      </a:lnTo>
                      <a:lnTo>
                        <a:pt x="78" y="225"/>
                      </a:lnTo>
                      <a:lnTo>
                        <a:pt x="101" y="276"/>
                      </a:lnTo>
                      <a:lnTo>
                        <a:pt x="125" y="329"/>
                      </a:lnTo>
                      <a:lnTo>
                        <a:pt x="137" y="357"/>
                      </a:lnTo>
                      <a:lnTo>
                        <a:pt x="147" y="385"/>
                      </a:lnTo>
                      <a:lnTo>
                        <a:pt x="156" y="416"/>
                      </a:lnTo>
                      <a:lnTo>
                        <a:pt x="165" y="447"/>
                      </a:lnTo>
                      <a:lnTo>
                        <a:pt x="176" y="459"/>
                      </a:lnTo>
                      <a:lnTo>
                        <a:pt x="165" y="447"/>
                      </a:lnTo>
                      <a:lnTo>
                        <a:pt x="167" y="456"/>
                      </a:lnTo>
                      <a:lnTo>
                        <a:pt x="176" y="459"/>
                      </a:lnTo>
                      <a:lnTo>
                        <a:pt x="184" y="42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auto">
                <a:xfrm>
                  <a:off x="3167" y="1849"/>
                  <a:ext cx="55" cy="21"/>
                </a:xfrm>
                <a:custGeom>
                  <a:avLst/>
                  <a:gdLst>
                    <a:gd name="T0" fmla="*/ 223 w 223"/>
                    <a:gd name="T1" fmla="*/ 70 h 85"/>
                    <a:gd name="T2" fmla="*/ 212 w 223"/>
                    <a:gd name="T3" fmla="*/ 55 h 85"/>
                    <a:gd name="T4" fmla="*/ 186 w 223"/>
                    <a:gd name="T5" fmla="*/ 48 h 85"/>
                    <a:gd name="T6" fmla="*/ 161 w 223"/>
                    <a:gd name="T7" fmla="*/ 40 h 85"/>
                    <a:gd name="T8" fmla="*/ 134 w 223"/>
                    <a:gd name="T9" fmla="*/ 33 h 85"/>
                    <a:gd name="T10" fmla="*/ 109 w 223"/>
                    <a:gd name="T11" fmla="*/ 26 h 85"/>
                    <a:gd name="T12" fmla="*/ 83 w 223"/>
                    <a:gd name="T13" fmla="*/ 19 h 85"/>
                    <a:gd name="T14" fmla="*/ 58 w 223"/>
                    <a:gd name="T15" fmla="*/ 13 h 85"/>
                    <a:gd name="T16" fmla="*/ 33 w 223"/>
                    <a:gd name="T17" fmla="*/ 6 h 85"/>
                    <a:gd name="T18" fmla="*/ 8 w 223"/>
                    <a:gd name="T19" fmla="*/ 0 h 85"/>
                    <a:gd name="T20" fmla="*/ 0 w 223"/>
                    <a:gd name="T21" fmla="*/ 31 h 85"/>
                    <a:gd name="T22" fmla="*/ 25 w 223"/>
                    <a:gd name="T23" fmla="*/ 38 h 85"/>
                    <a:gd name="T24" fmla="*/ 50 w 223"/>
                    <a:gd name="T25" fmla="*/ 44 h 85"/>
                    <a:gd name="T26" fmla="*/ 75 w 223"/>
                    <a:gd name="T27" fmla="*/ 51 h 85"/>
                    <a:gd name="T28" fmla="*/ 100 w 223"/>
                    <a:gd name="T29" fmla="*/ 58 h 85"/>
                    <a:gd name="T30" fmla="*/ 126 w 223"/>
                    <a:gd name="T31" fmla="*/ 65 h 85"/>
                    <a:gd name="T32" fmla="*/ 151 w 223"/>
                    <a:gd name="T33" fmla="*/ 72 h 85"/>
                    <a:gd name="T34" fmla="*/ 178 w 223"/>
                    <a:gd name="T35" fmla="*/ 78 h 85"/>
                    <a:gd name="T36" fmla="*/ 203 w 223"/>
                    <a:gd name="T37" fmla="*/ 85 h 85"/>
                    <a:gd name="T38" fmla="*/ 191 w 223"/>
                    <a:gd name="T39" fmla="*/ 70 h 85"/>
                    <a:gd name="T40" fmla="*/ 223 w 223"/>
                    <a:gd name="T41" fmla="*/ 70 h 85"/>
                    <a:gd name="T42" fmla="*/ 223 w 223"/>
                    <a:gd name="T43" fmla="*/ 58 h 85"/>
                    <a:gd name="T44" fmla="*/ 212 w 223"/>
                    <a:gd name="T45" fmla="*/ 55 h 85"/>
                    <a:gd name="T46" fmla="*/ 223 w 223"/>
                    <a:gd name="T47" fmla="*/ 7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3" h="85">
                      <a:moveTo>
                        <a:pt x="223" y="70"/>
                      </a:moveTo>
                      <a:lnTo>
                        <a:pt x="212" y="55"/>
                      </a:lnTo>
                      <a:lnTo>
                        <a:pt x="186" y="48"/>
                      </a:lnTo>
                      <a:lnTo>
                        <a:pt x="161" y="40"/>
                      </a:lnTo>
                      <a:lnTo>
                        <a:pt x="134" y="33"/>
                      </a:lnTo>
                      <a:lnTo>
                        <a:pt x="109" y="26"/>
                      </a:lnTo>
                      <a:lnTo>
                        <a:pt x="83" y="19"/>
                      </a:lnTo>
                      <a:lnTo>
                        <a:pt x="58" y="13"/>
                      </a:lnTo>
                      <a:lnTo>
                        <a:pt x="33" y="6"/>
                      </a:lnTo>
                      <a:lnTo>
                        <a:pt x="8" y="0"/>
                      </a:lnTo>
                      <a:lnTo>
                        <a:pt x="0" y="31"/>
                      </a:lnTo>
                      <a:lnTo>
                        <a:pt x="25" y="38"/>
                      </a:lnTo>
                      <a:lnTo>
                        <a:pt x="50" y="44"/>
                      </a:lnTo>
                      <a:lnTo>
                        <a:pt x="75" y="51"/>
                      </a:lnTo>
                      <a:lnTo>
                        <a:pt x="100" y="58"/>
                      </a:lnTo>
                      <a:lnTo>
                        <a:pt x="126" y="65"/>
                      </a:lnTo>
                      <a:lnTo>
                        <a:pt x="151" y="72"/>
                      </a:lnTo>
                      <a:lnTo>
                        <a:pt x="178" y="78"/>
                      </a:lnTo>
                      <a:lnTo>
                        <a:pt x="203" y="85"/>
                      </a:lnTo>
                      <a:lnTo>
                        <a:pt x="191" y="70"/>
                      </a:lnTo>
                      <a:lnTo>
                        <a:pt x="223" y="70"/>
                      </a:lnTo>
                      <a:lnTo>
                        <a:pt x="223" y="58"/>
                      </a:lnTo>
                      <a:lnTo>
                        <a:pt x="212" y="55"/>
                      </a:lnTo>
                      <a:lnTo>
                        <a:pt x="223" y="7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auto">
                <a:xfrm>
                  <a:off x="3215" y="1866"/>
                  <a:ext cx="7" cy="18"/>
                </a:xfrm>
                <a:custGeom>
                  <a:avLst/>
                  <a:gdLst>
                    <a:gd name="T0" fmla="*/ 18 w 32"/>
                    <a:gd name="T1" fmla="*/ 39 h 71"/>
                    <a:gd name="T2" fmla="*/ 32 w 32"/>
                    <a:gd name="T3" fmla="*/ 55 h 71"/>
                    <a:gd name="T4" fmla="*/ 32 w 32"/>
                    <a:gd name="T5" fmla="*/ 48 h 71"/>
                    <a:gd name="T6" fmla="*/ 32 w 32"/>
                    <a:gd name="T7" fmla="*/ 40 h 71"/>
                    <a:gd name="T8" fmla="*/ 32 w 32"/>
                    <a:gd name="T9" fmla="*/ 33 h 71"/>
                    <a:gd name="T10" fmla="*/ 32 w 32"/>
                    <a:gd name="T11" fmla="*/ 27 h 71"/>
                    <a:gd name="T12" fmla="*/ 32 w 32"/>
                    <a:gd name="T13" fmla="*/ 20 h 71"/>
                    <a:gd name="T14" fmla="*/ 32 w 32"/>
                    <a:gd name="T15" fmla="*/ 13 h 71"/>
                    <a:gd name="T16" fmla="*/ 32 w 32"/>
                    <a:gd name="T17" fmla="*/ 6 h 71"/>
                    <a:gd name="T18" fmla="*/ 32 w 32"/>
                    <a:gd name="T19" fmla="*/ 0 h 71"/>
                    <a:gd name="T20" fmla="*/ 0 w 32"/>
                    <a:gd name="T21" fmla="*/ 0 h 71"/>
                    <a:gd name="T22" fmla="*/ 0 w 32"/>
                    <a:gd name="T23" fmla="*/ 6 h 71"/>
                    <a:gd name="T24" fmla="*/ 0 w 32"/>
                    <a:gd name="T25" fmla="*/ 13 h 71"/>
                    <a:gd name="T26" fmla="*/ 0 w 32"/>
                    <a:gd name="T27" fmla="*/ 20 h 71"/>
                    <a:gd name="T28" fmla="*/ 0 w 32"/>
                    <a:gd name="T29" fmla="*/ 27 h 71"/>
                    <a:gd name="T30" fmla="*/ 0 w 32"/>
                    <a:gd name="T31" fmla="*/ 33 h 71"/>
                    <a:gd name="T32" fmla="*/ 0 w 32"/>
                    <a:gd name="T33" fmla="*/ 40 h 71"/>
                    <a:gd name="T34" fmla="*/ 0 w 32"/>
                    <a:gd name="T35" fmla="*/ 48 h 71"/>
                    <a:gd name="T36" fmla="*/ 0 w 32"/>
                    <a:gd name="T37" fmla="*/ 55 h 71"/>
                    <a:gd name="T38" fmla="*/ 14 w 32"/>
                    <a:gd name="T39" fmla="*/ 71 h 71"/>
                    <a:gd name="T40" fmla="*/ 0 w 32"/>
                    <a:gd name="T41" fmla="*/ 55 h 71"/>
                    <a:gd name="T42" fmla="*/ 0 w 32"/>
                    <a:gd name="T43" fmla="*/ 69 h 71"/>
                    <a:gd name="T44" fmla="*/ 14 w 32"/>
                    <a:gd name="T45" fmla="*/ 71 h 71"/>
                    <a:gd name="T46" fmla="*/ 18 w 32"/>
                    <a:gd name="T47" fmla="*/ 3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71">
                      <a:moveTo>
                        <a:pt x="18" y="39"/>
                      </a:moveTo>
                      <a:lnTo>
                        <a:pt x="32" y="55"/>
                      </a:lnTo>
                      <a:lnTo>
                        <a:pt x="32" y="48"/>
                      </a:lnTo>
                      <a:lnTo>
                        <a:pt x="32" y="40"/>
                      </a:lnTo>
                      <a:lnTo>
                        <a:pt x="32" y="33"/>
                      </a:lnTo>
                      <a:lnTo>
                        <a:pt x="32" y="27"/>
                      </a:lnTo>
                      <a:lnTo>
                        <a:pt x="32" y="20"/>
                      </a:lnTo>
                      <a:lnTo>
                        <a:pt x="32" y="13"/>
                      </a:lnTo>
                      <a:lnTo>
                        <a:pt x="32" y="6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14" y="71"/>
                      </a:lnTo>
                      <a:lnTo>
                        <a:pt x="0" y="55"/>
                      </a:lnTo>
                      <a:lnTo>
                        <a:pt x="0" y="69"/>
                      </a:lnTo>
                      <a:lnTo>
                        <a:pt x="14" y="71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auto">
                <a:xfrm>
                  <a:off x="3218" y="1876"/>
                  <a:ext cx="32" cy="49"/>
                </a:xfrm>
                <a:custGeom>
                  <a:avLst/>
                  <a:gdLst>
                    <a:gd name="T0" fmla="*/ 111 w 127"/>
                    <a:gd name="T1" fmla="*/ 164 h 197"/>
                    <a:gd name="T2" fmla="*/ 127 w 127"/>
                    <a:gd name="T3" fmla="*/ 176 h 197"/>
                    <a:gd name="T4" fmla="*/ 120 w 127"/>
                    <a:gd name="T5" fmla="*/ 140 h 197"/>
                    <a:gd name="T6" fmla="*/ 113 w 127"/>
                    <a:gd name="T7" fmla="*/ 108 h 197"/>
                    <a:gd name="T8" fmla="*/ 110 w 127"/>
                    <a:gd name="T9" fmla="*/ 93 h 197"/>
                    <a:gd name="T10" fmla="*/ 107 w 127"/>
                    <a:gd name="T11" fmla="*/ 81 h 197"/>
                    <a:gd name="T12" fmla="*/ 103 w 127"/>
                    <a:gd name="T13" fmla="*/ 68 h 197"/>
                    <a:gd name="T14" fmla="*/ 99 w 127"/>
                    <a:gd name="T15" fmla="*/ 56 h 197"/>
                    <a:gd name="T16" fmla="*/ 92 w 127"/>
                    <a:gd name="T17" fmla="*/ 46 h 197"/>
                    <a:gd name="T18" fmla="*/ 85 w 127"/>
                    <a:gd name="T19" fmla="*/ 35 h 197"/>
                    <a:gd name="T20" fmla="*/ 76 w 127"/>
                    <a:gd name="T21" fmla="*/ 26 h 197"/>
                    <a:gd name="T22" fmla="*/ 65 w 127"/>
                    <a:gd name="T23" fmla="*/ 18 h 197"/>
                    <a:gd name="T24" fmla="*/ 52 w 127"/>
                    <a:gd name="T25" fmla="*/ 11 h 197"/>
                    <a:gd name="T26" fmla="*/ 38 w 127"/>
                    <a:gd name="T27" fmla="*/ 7 h 197"/>
                    <a:gd name="T28" fmla="*/ 23 w 127"/>
                    <a:gd name="T29" fmla="*/ 2 h 197"/>
                    <a:gd name="T30" fmla="*/ 4 w 127"/>
                    <a:gd name="T31" fmla="*/ 0 h 197"/>
                    <a:gd name="T32" fmla="*/ 0 w 127"/>
                    <a:gd name="T33" fmla="*/ 32 h 197"/>
                    <a:gd name="T34" fmla="*/ 16 w 127"/>
                    <a:gd name="T35" fmla="*/ 34 h 197"/>
                    <a:gd name="T36" fmla="*/ 28 w 127"/>
                    <a:gd name="T37" fmla="*/ 38 h 197"/>
                    <a:gd name="T38" fmla="*/ 40 w 127"/>
                    <a:gd name="T39" fmla="*/ 42 h 197"/>
                    <a:gd name="T40" fmla="*/ 48 w 127"/>
                    <a:gd name="T41" fmla="*/ 47 h 197"/>
                    <a:gd name="T42" fmla="*/ 54 w 127"/>
                    <a:gd name="T43" fmla="*/ 51 h 197"/>
                    <a:gd name="T44" fmla="*/ 60 w 127"/>
                    <a:gd name="T45" fmla="*/ 57 h 197"/>
                    <a:gd name="T46" fmla="*/ 65 w 127"/>
                    <a:gd name="T47" fmla="*/ 63 h 197"/>
                    <a:gd name="T48" fmla="*/ 69 w 127"/>
                    <a:gd name="T49" fmla="*/ 70 h 197"/>
                    <a:gd name="T50" fmla="*/ 73 w 127"/>
                    <a:gd name="T51" fmla="*/ 78 h 197"/>
                    <a:gd name="T52" fmla="*/ 76 w 127"/>
                    <a:gd name="T53" fmla="*/ 89 h 197"/>
                    <a:gd name="T54" fmla="*/ 78 w 127"/>
                    <a:gd name="T55" fmla="*/ 101 h 197"/>
                    <a:gd name="T56" fmla="*/ 82 w 127"/>
                    <a:gd name="T57" fmla="*/ 115 h 197"/>
                    <a:gd name="T58" fmla="*/ 87 w 127"/>
                    <a:gd name="T59" fmla="*/ 147 h 197"/>
                    <a:gd name="T60" fmla="*/ 95 w 127"/>
                    <a:gd name="T61" fmla="*/ 184 h 197"/>
                    <a:gd name="T62" fmla="*/ 112 w 127"/>
                    <a:gd name="T63" fmla="*/ 197 h 197"/>
                    <a:gd name="T64" fmla="*/ 95 w 127"/>
                    <a:gd name="T65" fmla="*/ 184 h 197"/>
                    <a:gd name="T66" fmla="*/ 99 w 127"/>
                    <a:gd name="T67" fmla="*/ 197 h 197"/>
                    <a:gd name="T68" fmla="*/ 112 w 127"/>
                    <a:gd name="T69" fmla="*/ 197 h 197"/>
                    <a:gd name="T70" fmla="*/ 111 w 127"/>
                    <a:gd name="T71" fmla="*/ 16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7" h="197">
                      <a:moveTo>
                        <a:pt x="111" y="164"/>
                      </a:moveTo>
                      <a:lnTo>
                        <a:pt x="127" y="176"/>
                      </a:lnTo>
                      <a:lnTo>
                        <a:pt x="120" y="140"/>
                      </a:lnTo>
                      <a:lnTo>
                        <a:pt x="113" y="108"/>
                      </a:lnTo>
                      <a:lnTo>
                        <a:pt x="110" y="93"/>
                      </a:lnTo>
                      <a:lnTo>
                        <a:pt x="107" y="81"/>
                      </a:lnTo>
                      <a:lnTo>
                        <a:pt x="103" y="68"/>
                      </a:lnTo>
                      <a:lnTo>
                        <a:pt x="99" y="56"/>
                      </a:lnTo>
                      <a:lnTo>
                        <a:pt x="92" y="46"/>
                      </a:lnTo>
                      <a:lnTo>
                        <a:pt x="85" y="35"/>
                      </a:lnTo>
                      <a:lnTo>
                        <a:pt x="76" y="26"/>
                      </a:lnTo>
                      <a:lnTo>
                        <a:pt x="65" y="18"/>
                      </a:lnTo>
                      <a:lnTo>
                        <a:pt x="52" y="11"/>
                      </a:lnTo>
                      <a:lnTo>
                        <a:pt x="38" y="7"/>
                      </a:lnTo>
                      <a:lnTo>
                        <a:pt x="23" y="2"/>
                      </a:lnTo>
                      <a:lnTo>
                        <a:pt x="4" y="0"/>
                      </a:lnTo>
                      <a:lnTo>
                        <a:pt x="0" y="32"/>
                      </a:lnTo>
                      <a:lnTo>
                        <a:pt x="16" y="34"/>
                      </a:lnTo>
                      <a:lnTo>
                        <a:pt x="28" y="38"/>
                      </a:lnTo>
                      <a:lnTo>
                        <a:pt x="40" y="42"/>
                      </a:lnTo>
                      <a:lnTo>
                        <a:pt x="48" y="47"/>
                      </a:lnTo>
                      <a:lnTo>
                        <a:pt x="54" y="51"/>
                      </a:lnTo>
                      <a:lnTo>
                        <a:pt x="60" y="57"/>
                      </a:lnTo>
                      <a:lnTo>
                        <a:pt x="65" y="63"/>
                      </a:lnTo>
                      <a:lnTo>
                        <a:pt x="69" y="70"/>
                      </a:lnTo>
                      <a:lnTo>
                        <a:pt x="73" y="78"/>
                      </a:lnTo>
                      <a:lnTo>
                        <a:pt x="76" y="89"/>
                      </a:lnTo>
                      <a:lnTo>
                        <a:pt x="78" y="101"/>
                      </a:lnTo>
                      <a:lnTo>
                        <a:pt x="82" y="115"/>
                      </a:lnTo>
                      <a:lnTo>
                        <a:pt x="87" y="147"/>
                      </a:lnTo>
                      <a:lnTo>
                        <a:pt x="95" y="184"/>
                      </a:lnTo>
                      <a:lnTo>
                        <a:pt x="112" y="197"/>
                      </a:lnTo>
                      <a:lnTo>
                        <a:pt x="95" y="184"/>
                      </a:lnTo>
                      <a:lnTo>
                        <a:pt x="99" y="197"/>
                      </a:lnTo>
                      <a:lnTo>
                        <a:pt x="112" y="197"/>
                      </a:lnTo>
                      <a:lnTo>
                        <a:pt x="111" y="16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auto">
                <a:xfrm>
                  <a:off x="3246" y="1912"/>
                  <a:ext cx="85" cy="13"/>
                </a:xfrm>
                <a:custGeom>
                  <a:avLst/>
                  <a:gdLst>
                    <a:gd name="T0" fmla="*/ 341 w 341"/>
                    <a:gd name="T1" fmla="*/ 15 h 52"/>
                    <a:gd name="T2" fmla="*/ 332 w 341"/>
                    <a:gd name="T3" fmla="*/ 11 h 52"/>
                    <a:gd name="T4" fmla="*/ 307 w 341"/>
                    <a:gd name="T5" fmla="*/ 6 h 52"/>
                    <a:gd name="T6" fmla="*/ 283 w 341"/>
                    <a:gd name="T7" fmla="*/ 4 h 52"/>
                    <a:gd name="T8" fmla="*/ 260 w 341"/>
                    <a:gd name="T9" fmla="*/ 2 h 52"/>
                    <a:gd name="T10" fmla="*/ 239 w 341"/>
                    <a:gd name="T11" fmla="*/ 0 h 52"/>
                    <a:gd name="T12" fmla="*/ 217 w 341"/>
                    <a:gd name="T13" fmla="*/ 0 h 52"/>
                    <a:gd name="T14" fmla="*/ 198 w 341"/>
                    <a:gd name="T15" fmla="*/ 0 h 52"/>
                    <a:gd name="T16" fmla="*/ 178 w 341"/>
                    <a:gd name="T17" fmla="*/ 2 h 52"/>
                    <a:gd name="T18" fmla="*/ 159 w 341"/>
                    <a:gd name="T19" fmla="*/ 4 h 52"/>
                    <a:gd name="T20" fmla="*/ 122 w 341"/>
                    <a:gd name="T21" fmla="*/ 7 h 52"/>
                    <a:gd name="T22" fmla="*/ 84 w 341"/>
                    <a:gd name="T23" fmla="*/ 12 h 52"/>
                    <a:gd name="T24" fmla="*/ 44 w 341"/>
                    <a:gd name="T25" fmla="*/ 16 h 52"/>
                    <a:gd name="T26" fmla="*/ 0 w 341"/>
                    <a:gd name="T27" fmla="*/ 19 h 52"/>
                    <a:gd name="T28" fmla="*/ 1 w 341"/>
                    <a:gd name="T29" fmla="*/ 52 h 52"/>
                    <a:gd name="T30" fmla="*/ 47 w 341"/>
                    <a:gd name="T31" fmla="*/ 48 h 52"/>
                    <a:gd name="T32" fmla="*/ 88 w 341"/>
                    <a:gd name="T33" fmla="*/ 44 h 52"/>
                    <a:gd name="T34" fmla="*/ 125 w 341"/>
                    <a:gd name="T35" fmla="*/ 40 h 52"/>
                    <a:gd name="T36" fmla="*/ 163 w 341"/>
                    <a:gd name="T37" fmla="*/ 36 h 52"/>
                    <a:gd name="T38" fmla="*/ 181 w 341"/>
                    <a:gd name="T39" fmla="*/ 35 h 52"/>
                    <a:gd name="T40" fmla="*/ 199 w 341"/>
                    <a:gd name="T41" fmla="*/ 33 h 52"/>
                    <a:gd name="T42" fmla="*/ 217 w 341"/>
                    <a:gd name="T43" fmla="*/ 33 h 52"/>
                    <a:gd name="T44" fmla="*/ 237 w 341"/>
                    <a:gd name="T45" fmla="*/ 33 h 52"/>
                    <a:gd name="T46" fmla="*/ 258 w 341"/>
                    <a:gd name="T47" fmla="*/ 35 h 52"/>
                    <a:gd name="T48" fmla="*/ 280 w 341"/>
                    <a:gd name="T49" fmla="*/ 36 h 52"/>
                    <a:gd name="T50" fmla="*/ 302 w 341"/>
                    <a:gd name="T51" fmla="*/ 39 h 52"/>
                    <a:gd name="T52" fmla="*/ 326 w 341"/>
                    <a:gd name="T53" fmla="*/ 42 h 52"/>
                    <a:gd name="T54" fmla="*/ 317 w 341"/>
                    <a:gd name="T55" fmla="*/ 38 h 52"/>
                    <a:gd name="T56" fmla="*/ 341 w 341"/>
                    <a:gd name="T57" fmla="*/ 15 h 52"/>
                    <a:gd name="T58" fmla="*/ 336 w 341"/>
                    <a:gd name="T59" fmla="*/ 12 h 52"/>
                    <a:gd name="T60" fmla="*/ 332 w 341"/>
                    <a:gd name="T61" fmla="*/ 11 h 52"/>
                    <a:gd name="T62" fmla="*/ 341 w 341"/>
                    <a:gd name="T6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52">
                      <a:moveTo>
                        <a:pt x="341" y="15"/>
                      </a:moveTo>
                      <a:lnTo>
                        <a:pt x="332" y="11"/>
                      </a:lnTo>
                      <a:lnTo>
                        <a:pt x="307" y="6"/>
                      </a:lnTo>
                      <a:lnTo>
                        <a:pt x="283" y="4"/>
                      </a:lnTo>
                      <a:lnTo>
                        <a:pt x="260" y="2"/>
                      </a:lnTo>
                      <a:lnTo>
                        <a:pt x="239" y="0"/>
                      </a:lnTo>
                      <a:lnTo>
                        <a:pt x="217" y="0"/>
                      </a:lnTo>
                      <a:lnTo>
                        <a:pt x="198" y="0"/>
                      </a:lnTo>
                      <a:lnTo>
                        <a:pt x="178" y="2"/>
                      </a:lnTo>
                      <a:lnTo>
                        <a:pt x="159" y="4"/>
                      </a:lnTo>
                      <a:lnTo>
                        <a:pt x="122" y="7"/>
                      </a:lnTo>
                      <a:lnTo>
                        <a:pt x="84" y="12"/>
                      </a:lnTo>
                      <a:lnTo>
                        <a:pt x="44" y="16"/>
                      </a:lnTo>
                      <a:lnTo>
                        <a:pt x="0" y="19"/>
                      </a:lnTo>
                      <a:lnTo>
                        <a:pt x="1" y="52"/>
                      </a:lnTo>
                      <a:lnTo>
                        <a:pt x="47" y="48"/>
                      </a:lnTo>
                      <a:lnTo>
                        <a:pt x="88" y="44"/>
                      </a:lnTo>
                      <a:lnTo>
                        <a:pt x="125" y="40"/>
                      </a:lnTo>
                      <a:lnTo>
                        <a:pt x="163" y="36"/>
                      </a:lnTo>
                      <a:lnTo>
                        <a:pt x="181" y="35"/>
                      </a:lnTo>
                      <a:lnTo>
                        <a:pt x="199" y="33"/>
                      </a:lnTo>
                      <a:lnTo>
                        <a:pt x="217" y="33"/>
                      </a:lnTo>
                      <a:lnTo>
                        <a:pt x="237" y="33"/>
                      </a:lnTo>
                      <a:lnTo>
                        <a:pt x="258" y="35"/>
                      </a:lnTo>
                      <a:lnTo>
                        <a:pt x="280" y="36"/>
                      </a:lnTo>
                      <a:lnTo>
                        <a:pt x="302" y="39"/>
                      </a:lnTo>
                      <a:lnTo>
                        <a:pt x="326" y="42"/>
                      </a:lnTo>
                      <a:lnTo>
                        <a:pt x="317" y="38"/>
                      </a:lnTo>
                      <a:lnTo>
                        <a:pt x="341" y="15"/>
                      </a:lnTo>
                      <a:lnTo>
                        <a:pt x="336" y="12"/>
                      </a:lnTo>
                      <a:lnTo>
                        <a:pt x="332" y="11"/>
                      </a:lnTo>
                      <a:lnTo>
                        <a:pt x="341" y="1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auto">
                <a:xfrm>
                  <a:off x="3325" y="1916"/>
                  <a:ext cx="58" cy="173"/>
                </a:xfrm>
                <a:custGeom>
                  <a:avLst/>
                  <a:gdLst>
                    <a:gd name="T0" fmla="*/ 224 w 231"/>
                    <a:gd name="T1" fmla="*/ 666 h 693"/>
                    <a:gd name="T2" fmla="*/ 231 w 231"/>
                    <a:gd name="T3" fmla="*/ 678 h 693"/>
                    <a:gd name="T4" fmla="*/ 221 w 231"/>
                    <a:gd name="T5" fmla="*/ 590 h 693"/>
                    <a:gd name="T6" fmla="*/ 211 w 231"/>
                    <a:gd name="T7" fmla="*/ 499 h 693"/>
                    <a:gd name="T8" fmla="*/ 204 w 231"/>
                    <a:gd name="T9" fmla="*/ 452 h 693"/>
                    <a:gd name="T10" fmla="*/ 196 w 231"/>
                    <a:gd name="T11" fmla="*/ 406 h 693"/>
                    <a:gd name="T12" fmla="*/ 187 w 231"/>
                    <a:gd name="T13" fmla="*/ 359 h 693"/>
                    <a:gd name="T14" fmla="*/ 177 w 231"/>
                    <a:gd name="T15" fmla="*/ 313 h 693"/>
                    <a:gd name="T16" fmla="*/ 166 w 231"/>
                    <a:gd name="T17" fmla="*/ 268 h 693"/>
                    <a:gd name="T18" fmla="*/ 152 w 231"/>
                    <a:gd name="T19" fmla="*/ 224 h 693"/>
                    <a:gd name="T20" fmla="*/ 144 w 231"/>
                    <a:gd name="T21" fmla="*/ 202 h 693"/>
                    <a:gd name="T22" fmla="*/ 136 w 231"/>
                    <a:gd name="T23" fmla="*/ 182 h 693"/>
                    <a:gd name="T24" fmla="*/ 128 w 231"/>
                    <a:gd name="T25" fmla="*/ 161 h 693"/>
                    <a:gd name="T26" fmla="*/ 119 w 231"/>
                    <a:gd name="T27" fmla="*/ 141 h 693"/>
                    <a:gd name="T28" fmla="*/ 109 w 231"/>
                    <a:gd name="T29" fmla="*/ 121 h 693"/>
                    <a:gd name="T30" fmla="*/ 99 w 231"/>
                    <a:gd name="T31" fmla="*/ 102 h 693"/>
                    <a:gd name="T32" fmla="*/ 87 w 231"/>
                    <a:gd name="T33" fmla="*/ 83 h 693"/>
                    <a:gd name="T34" fmla="*/ 76 w 231"/>
                    <a:gd name="T35" fmla="*/ 65 h 693"/>
                    <a:gd name="T36" fmla="*/ 65 w 231"/>
                    <a:gd name="T37" fmla="*/ 48 h 693"/>
                    <a:gd name="T38" fmla="*/ 51 w 231"/>
                    <a:gd name="T39" fmla="*/ 31 h 693"/>
                    <a:gd name="T40" fmla="*/ 37 w 231"/>
                    <a:gd name="T41" fmla="*/ 15 h 693"/>
                    <a:gd name="T42" fmla="*/ 24 w 231"/>
                    <a:gd name="T43" fmla="*/ 0 h 693"/>
                    <a:gd name="T44" fmla="*/ 0 w 231"/>
                    <a:gd name="T45" fmla="*/ 23 h 693"/>
                    <a:gd name="T46" fmla="*/ 14 w 231"/>
                    <a:gd name="T47" fmla="*/ 38 h 693"/>
                    <a:gd name="T48" fmla="*/ 26 w 231"/>
                    <a:gd name="T49" fmla="*/ 51 h 693"/>
                    <a:gd name="T50" fmla="*/ 37 w 231"/>
                    <a:gd name="T51" fmla="*/ 67 h 693"/>
                    <a:gd name="T52" fmla="*/ 50 w 231"/>
                    <a:gd name="T53" fmla="*/ 83 h 693"/>
                    <a:gd name="T54" fmla="*/ 60 w 231"/>
                    <a:gd name="T55" fmla="*/ 100 h 693"/>
                    <a:gd name="T56" fmla="*/ 70 w 231"/>
                    <a:gd name="T57" fmla="*/ 117 h 693"/>
                    <a:gd name="T58" fmla="*/ 81 w 231"/>
                    <a:gd name="T59" fmla="*/ 135 h 693"/>
                    <a:gd name="T60" fmla="*/ 90 w 231"/>
                    <a:gd name="T61" fmla="*/ 155 h 693"/>
                    <a:gd name="T62" fmla="*/ 98 w 231"/>
                    <a:gd name="T63" fmla="*/ 174 h 693"/>
                    <a:gd name="T64" fmla="*/ 106 w 231"/>
                    <a:gd name="T65" fmla="*/ 193 h 693"/>
                    <a:gd name="T66" fmla="*/ 114 w 231"/>
                    <a:gd name="T67" fmla="*/ 214 h 693"/>
                    <a:gd name="T68" fmla="*/ 120 w 231"/>
                    <a:gd name="T69" fmla="*/ 234 h 693"/>
                    <a:gd name="T70" fmla="*/ 134 w 231"/>
                    <a:gd name="T71" fmla="*/ 277 h 693"/>
                    <a:gd name="T72" fmla="*/ 145 w 231"/>
                    <a:gd name="T73" fmla="*/ 320 h 693"/>
                    <a:gd name="T74" fmla="*/ 156 w 231"/>
                    <a:gd name="T75" fmla="*/ 366 h 693"/>
                    <a:gd name="T76" fmla="*/ 165 w 231"/>
                    <a:gd name="T77" fmla="*/ 411 h 693"/>
                    <a:gd name="T78" fmla="*/ 171 w 231"/>
                    <a:gd name="T79" fmla="*/ 457 h 693"/>
                    <a:gd name="T80" fmla="*/ 178 w 231"/>
                    <a:gd name="T81" fmla="*/ 502 h 693"/>
                    <a:gd name="T82" fmla="*/ 190 w 231"/>
                    <a:gd name="T83" fmla="*/ 593 h 693"/>
                    <a:gd name="T84" fmla="*/ 199 w 231"/>
                    <a:gd name="T85" fmla="*/ 680 h 693"/>
                    <a:gd name="T86" fmla="*/ 206 w 231"/>
                    <a:gd name="T87" fmla="*/ 693 h 693"/>
                    <a:gd name="T88" fmla="*/ 199 w 231"/>
                    <a:gd name="T89" fmla="*/ 680 h 693"/>
                    <a:gd name="T90" fmla="*/ 199 w 231"/>
                    <a:gd name="T91" fmla="*/ 688 h 693"/>
                    <a:gd name="T92" fmla="*/ 206 w 231"/>
                    <a:gd name="T93" fmla="*/ 693 h 693"/>
                    <a:gd name="T94" fmla="*/ 224 w 231"/>
                    <a:gd name="T95" fmla="*/ 666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1" h="693">
                      <a:moveTo>
                        <a:pt x="224" y="666"/>
                      </a:moveTo>
                      <a:lnTo>
                        <a:pt x="231" y="678"/>
                      </a:lnTo>
                      <a:lnTo>
                        <a:pt x="221" y="590"/>
                      </a:lnTo>
                      <a:lnTo>
                        <a:pt x="211" y="499"/>
                      </a:lnTo>
                      <a:lnTo>
                        <a:pt x="204" y="452"/>
                      </a:lnTo>
                      <a:lnTo>
                        <a:pt x="196" y="406"/>
                      </a:lnTo>
                      <a:lnTo>
                        <a:pt x="187" y="359"/>
                      </a:lnTo>
                      <a:lnTo>
                        <a:pt x="177" y="313"/>
                      </a:lnTo>
                      <a:lnTo>
                        <a:pt x="166" y="268"/>
                      </a:lnTo>
                      <a:lnTo>
                        <a:pt x="152" y="224"/>
                      </a:lnTo>
                      <a:lnTo>
                        <a:pt x="144" y="202"/>
                      </a:lnTo>
                      <a:lnTo>
                        <a:pt x="136" y="182"/>
                      </a:lnTo>
                      <a:lnTo>
                        <a:pt x="128" y="161"/>
                      </a:lnTo>
                      <a:lnTo>
                        <a:pt x="119" y="141"/>
                      </a:lnTo>
                      <a:lnTo>
                        <a:pt x="109" y="121"/>
                      </a:lnTo>
                      <a:lnTo>
                        <a:pt x="99" y="102"/>
                      </a:lnTo>
                      <a:lnTo>
                        <a:pt x="87" y="83"/>
                      </a:lnTo>
                      <a:lnTo>
                        <a:pt x="76" y="65"/>
                      </a:lnTo>
                      <a:lnTo>
                        <a:pt x="65" y="48"/>
                      </a:lnTo>
                      <a:lnTo>
                        <a:pt x="51" y="31"/>
                      </a:lnTo>
                      <a:lnTo>
                        <a:pt x="37" y="15"/>
                      </a:lnTo>
                      <a:lnTo>
                        <a:pt x="24" y="0"/>
                      </a:lnTo>
                      <a:lnTo>
                        <a:pt x="0" y="23"/>
                      </a:lnTo>
                      <a:lnTo>
                        <a:pt x="14" y="38"/>
                      </a:lnTo>
                      <a:lnTo>
                        <a:pt x="26" y="51"/>
                      </a:lnTo>
                      <a:lnTo>
                        <a:pt x="37" y="67"/>
                      </a:lnTo>
                      <a:lnTo>
                        <a:pt x="50" y="83"/>
                      </a:lnTo>
                      <a:lnTo>
                        <a:pt x="60" y="100"/>
                      </a:lnTo>
                      <a:lnTo>
                        <a:pt x="70" y="117"/>
                      </a:lnTo>
                      <a:lnTo>
                        <a:pt x="81" y="135"/>
                      </a:lnTo>
                      <a:lnTo>
                        <a:pt x="90" y="155"/>
                      </a:lnTo>
                      <a:lnTo>
                        <a:pt x="98" y="174"/>
                      </a:lnTo>
                      <a:lnTo>
                        <a:pt x="106" y="193"/>
                      </a:lnTo>
                      <a:lnTo>
                        <a:pt x="114" y="214"/>
                      </a:lnTo>
                      <a:lnTo>
                        <a:pt x="120" y="234"/>
                      </a:lnTo>
                      <a:lnTo>
                        <a:pt x="134" y="277"/>
                      </a:lnTo>
                      <a:lnTo>
                        <a:pt x="145" y="320"/>
                      </a:lnTo>
                      <a:lnTo>
                        <a:pt x="156" y="366"/>
                      </a:lnTo>
                      <a:lnTo>
                        <a:pt x="165" y="411"/>
                      </a:lnTo>
                      <a:lnTo>
                        <a:pt x="171" y="457"/>
                      </a:lnTo>
                      <a:lnTo>
                        <a:pt x="178" y="502"/>
                      </a:lnTo>
                      <a:lnTo>
                        <a:pt x="190" y="593"/>
                      </a:lnTo>
                      <a:lnTo>
                        <a:pt x="199" y="680"/>
                      </a:lnTo>
                      <a:lnTo>
                        <a:pt x="206" y="693"/>
                      </a:lnTo>
                      <a:lnTo>
                        <a:pt x="199" y="680"/>
                      </a:lnTo>
                      <a:lnTo>
                        <a:pt x="199" y="688"/>
                      </a:lnTo>
                      <a:lnTo>
                        <a:pt x="206" y="693"/>
                      </a:lnTo>
                      <a:lnTo>
                        <a:pt x="224" y="66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auto">
                <a:xfrm>
                  <a:off x="3376" y="2082"/>
                  <a:ext cx="52" cy="77"/>
                </a:xfrm>
                <a:custGeom>
                  <a:avLst/>
                  <a:gdLst>
                    <a:gd name="T0" fmla="*/ 189 w 207"/>
                    <a:gd name="T1" fmla="*/ 271 h 305"/>
                    <a:gd name="T2" fmla="*/ 207 w 207"/>
                    <a:gd name="T3" fmla="*/ 282 h 305"/>
                    <a:gd name="T4" fmla="*/ 190 w 207"/>
                    <a:gd name="T5" fmla="*/ 219 h 305"/>
                    <a:gd name="T6" fmla="*/ 177 w 207"/>
                    <a:gd name="T7" fmla="*/ 170 h 305"/>
                    <a:gd name="T8" fmla="*/ 170 w 207"/>
                    <a:gd name="T9" fmla="*/ 150 h 305"/>
                    <a:gd name="T10" fmla="*/ 162 w 207"/>
                    <a:gd name="T11" fmla="*/ 133 h 305"/>
                    <a:gd name="T12" fmla="*/ 154 w 207"/>
                    <a:gd name="T13" fmla="*/ 117 h 305"/>
                    <a:gd name="T14" fmla="*/ 145 w 207"/>
                    <a:gd name="T15" fmla="*/ 102 h 305"/>
                    <a:gd name="T16" fmla="*/ 135 w 207"/>
                    <a:gd name="T17" fmla="*/ 88 h 305"/>
                    <a:gd name="T18" fmla="*/ 123 w 207"/>
                    <a:gd name="T19" fmla="*/ 77 h 305"/>
                    <a:gd name="T20" fmla="*/ 111 w 207"/>
                    <a:gd name="T21" fmla="*/ 66 h 305"/>
                    <a:gd name="T22" fmla="*/ 96 w 207"/>
                    <a:gd name="T23" fmla="*/ 54 h 305"/>
                    <a:gd name="T24" fmla="*/ 62 w 207"/>
                    <a:gd name="T25" fmla="*/ 29 h 305"/>
                    <a:gd name="T26" fmla="*/ 18 w 207"/>
                    <a:gd name="T27" fmla="*/ 0 h 305"/>
                    <a:gd name="T28" fmla="*/ 0 w 207"/>
                    <a:gd name="T29" fmla="*/ 27 h 305"/>
                    <a:gd name="T30" fmla="*/ 44 w 207"/>
                    <a:gd name="T31" fmla="*/ 56 h 305"/>
                    <a:gd name="T32" fmla="*/ 77 w 207"/>
                    <a:gd name="T33" fmla="*/ 80 h 305"/>
                    <a:gd name="T34" fmla="*/ 90 w 207"/>
                    <a:gd name="T35" fmla="*/ 91 h 305"/>
                    <a:gd name="T36" fmla="*/ 101 w 207"/>
                    <a:gd name="T37" fmla="*/ 100 h 305"/>
                    <a:gd name="T38" fmla="*/ 111 w 207"/>
                    <a:gd name="T39" fmla="*/ 110 h 305"/>
                    <a:gd name="T40" fmla="*/ 119 w 207"/>
                    <a:gd name="T41" fmla="*/ 120 h 305"/>
                    <a:gd name="T42" fmla="*/ 126 w 207"/>
                    <a:gd name="T43" fmla="*/ 133 h 305"/>
                    <a:gd name="T44" fmla="*/ 132 w 207"/>
                    <a:gd name="T45" fmla="*/ 145 h 305"/>
                    <a:gd name="T46" fmla="*/ 139 w 207"/>
                    <a:gd name="T47" fmla="*/ 161 h 305"/>
                    <a:gd name="T48" fmla="*/ 146 w 207"/>
                    <a:gd name="T49" fmla="*/ 180 h 305"/>
                    <a:gd name="T50" fmla="*/ 160 w 207"/>
                    <a:gd name="T51" fmla="*/ 228 h 305"/>
                    <a:gd name="T52" fmla="*/ 176 w 207"/>
                    <a:gd name="T53" fmla="*/ 290 h 305"/>
                    <a:gd name="T54" fmla="*/ 194 w 207"/>
                    <a:gd name="T55" fmla="*/ 303 h 305"/>
                    <a:gd name="T56" fmla="*/ 176 w 207"/>
                    <a:gd name="T57" fmla="*/ 290 h 305"/>
                    <a:gd name="T58" fmla="*/ 179 w 207"/>
                    <a:gd name="T59" fmla="*/ 305 h 305"/>
                    <a:gd name="T60" fmla="*/ 194 w 207"/>
                    <a:gd name="T61" fmla="*/ 303 h 305"/>
                    <a:gd name="T62" fmla="*/ 189 w 207"/>
                    <a:gd name="T63" fmla="*/ 271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7" h="305">
                      <a:moveTo>
                        <a:pt x="189" y="271"/>
                      </a:moveTo>
                      <a:lnTo>
                        <a:pt x="207" y="282"/>
                      </a:lnTo>
                      <a:lnTo>
                        <a:pt x="190" y="219"/>
                      </a:lnTo>
                      <a:lnTo>
                        <a:pt x="177" y="170"/>
                      </a:lnTo>
                      <a:lnTo>
                        <a:pt x="170" y="150"/>
                      </a:lnTo>
                      <a:lnTo>
                        <a:pt x="162" y="133"/>
                      </a:lnTo>
                      <a:lnTo>
                        <a:pt x="154" y="117"/>
                      </a:lnTo>
                      <a:lnTo>
                        <a:pt x="145" y="102"/>
                      </a:lnTo>
                      <a:lnTo>
                        <a:pt x="135" y="88"/>
                      </a:lnTo>
                      <a:lnTo>
                        <a:pt x="123" y="77"/>
                      </a:lnTo>
                      <a:lnTo>
                        <a:pt x="111" y="66"/>
                      </a:lnTo>
                      <a:lnTo>
                        <a:pt x="96" y="54"/>
                      </a:lnTo>
                      <a:lnTo>
                        <a:pt x="62" y="29"/>
                      </a:lnTo>
                      <a:lnTo>
                        <a:pt x="18" y="0"/>
                      </a:lnTo>
                      <a:lnTo>
                        <a:pt x="0" y="27"/>
                      </a:lnTo>
                      <a:lnTo>
                        <a:pt x="44" y="56"/>
                      </a:lnTo>
                      <a:lnTo>
                        <a:pt x="77" y="80"/>
                      </a:lnTo>
                      <a:lnTo>
                        <a:pt x="90" y="91"/>
                      </a:lnTo>
                      <a:lnTo>
                        <a:pt x="101" y="100"/>
                      </a:lnTo>
                      <a:lnTo>
                        <a:pt x="111" y="110"/>
                      </a:lnTo>
                      <a:lnTo>
                        <a:pt x="119" y="120"/>
                      </a:lnTo>
                      <a:lnTo>
                        <a:pt x="126" y="133"/>
                      </a:lnTo>
                      <a:lnTo>
                        <a:pt x="132" y="145"/>
                      </a:lnTo>
                      <a:lnTo>
                        <a:pt x="139" y="161"/>
                      </a:lnTo>
                      <a:lnTo>
                        <a:pt x="146" y="180"/>
                      </a:lnTo>
                      <a:lnTo>
                        <a:pt x="160" y="228"/>
                      </a:lnTo>
                      <a:lnTo>
                        <a:pt x="176" y="290"/>
                      </a:lnTo>
                      <a:lnTo>
                        <a:pt x="194" y="303"/>
                      </a:lnTo>
                      <a:lnTo>
                        <a:pt x="176" y="290"/>
                      </a:lnTo>
                      <a:lnTo>
                        <a:pt x="179" y="305"/>
                      </a:lnTo>
                      <a:lnTo>
                        <a:pt x="194" y="303"/>
                      </a:lnTo>
                      <a:lnTo>
                        <a:pt x="189" y="27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auto">
                <a:xfrm>
                  <a:off x="3424" y="2148"/>
                  <a:ext cx="22" cy="10"/>
                </a:xfrm>
                <a:custGeom>
                  <a:avLst/>
                  <a:gdLst>
                    <a:gd name="T0" fmla="*/ 60 w 88"/>
                    <a:gd name="T1" fmla="*/ 7 h 41"/>
                    <a:gd name="T2" fmla="*/ 72 w 88"/>
                    <a:gd name="T3" fmla="*/ 0 h 41"/>
                    <a:gd name="T4" fmla="*/ 63 w 88"/>
                    <a:gd name="T5" fmla="*/ 1 h 41"/>
                    <a:gd name="T6" fmla="*/ 54 w 88"/>
                    <a:gd name="T7" fmla="*/ 2 h 41"/>
                    <a:gd name="T8" fmla="*/ 45 w 88"/>
                    <a:gd name="T9" fmla="*/ 3 h 41"/>
                    <a:gd name="T10" fmla="*/ 35 w 88"/>
                    <a:gd name="T11" fmla="*/ 5 h 41"/>
                    <a:gd name="T12" fmla="*/ 26 w 88"/>
                    <a:gd name="T13" fmla="*/ 6 h 41"/>
                    <a:gd name="T14" fmla="*/ 17 w 88"/>
                    <a:gd name="T15" fmla="*/ 7 h 41"/>
                    <a:gd name="T16" fmla="*/ 9 w 88"/>
                    <a:gd name="T17" fmla="*/ 8 h 41"/>
                    <a:gd name="T18" fmla="*/ 0 w 88"/>
                    <a:gd name="T19" fmla="*/ 9 h 41"/>
                    <a:gd name="T20" fmla="*/ 5 w 88"/>
                    <a:gd name="T21" fmla="*/ 41 h 41"/>
                    <a:gd name="T22" fmla="*/ 13 w 88"/>
                    <a:gd name="T23" fmla="*/ 40 h 41"/>
                    <a:gd name="T24" fmla="*/ 22 w 88"/>
                    <a:gd name="T25" fmla="*/ 39 h 41"/>
                    <a:gd name="T26" fmla="*/ 30 w 88"/>
                    <a:gd name="T27" fmla="*/ 39 h 41"/>
                    <a:gd name="T28" fmla="*/ 39 w 88"/>
                    <a:gd name="T29" fmla="*/ 37 h 41"/>
                    <a:gd name="T30" fmla="*/ 48 w 88"/>
                    <a:gd name="T31" fmla="*/ 36 h 41"/>
                    <a:gd name="T32" fmla="*/ 57 w 88"/>
                    <a:gd name="T33" fmla="*/ 35 h 41"/>
                    <a:gd name="T34" fmla="*/ 66 w 88"/>
                    <a:gd name="T35" fmla="*/ 34 h 41"/>
                    <a:gd name="T36" fmla="*/ 75 w 88"/>
                    <a:gd name="T37" fmla="*/ 33 h 41"/>
                    <a:gd name="T38" fmla="*/ 88 w 88"/>
                    <a:gd name="T39" fmla="*/ 26 h 41"/>
                    <a:gd name="T40" fmla="*/ 75 w 88"/>
                    <a:gd name="T41" fmla="*/ 33 h 41"/>
                    <a:gd name="T42" fmla="*/ 83 w 88"/>
                    <a:gd name="T43" fmla="*/ 32 h 41"/>
                    <a:gd name="T44" fmla="*/ 88 w 88"/>
                    <a:gd name="T45" fmla="*/ 26 h 41"/>
                    <a:gd name="T46" fmla="*/ 60 w 88"/>
                    <a:gd name="T47" fmla="*/ 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8" h="41">
                      <a:moveTo>
                        <a:pt x="60" y="7"/>
                      </a:moveTo>
                      <a:lnTo>
                        <a:pt x="72" y="0"/>
                      </a:lnTo>
                      <a:lnTo>
                        <a:pt x="63" y="1"/>
                      </a:lnTo>
                      <a:lnTo>
                        <a:pt x="54" y="2"/>
                      </a:lnTo>
                      <a:lnTo>
                        <a:pt x="45" y="3"/>
                      </a:lnTo>
                      <a:lnTo>
                        <a:pt x="35" y="5"/>
                      </a:lnTo>
                      <a:lnTo>
                        <a:pt x="26" y="6"/>
                      </a:lnTo>
                      <a:lnTo>
                        <a:pt x="17" y="7"/>
                      </a:lnTo>
                      <a:lnTo>
                        <a:pt x="9" y="8"/>
                      </a:lnTo>
                      <a:lnTo>
                        <a:pt x="0" y="9"/>
                      </a:lnTo>
                      <a:lnTo>
                        <a:pt x="5" y="41"/>
                      </a:lnTo>
                      <a:lnTo>
                        <a:pt x="13" y="40"/>
                      </a:lnTo>
                      <a:lnTo>
                        <a:pt x="22" y="39"/>
                      </a:lnTo>
                      <a:lnTo>
                        <a:pt x="30" y="39"/>
                      </a:lnTo>
                      <a:lnTo>
                        <a:pt x="39" y="37"/>
                      </a:lnTo>
                      <a:lnTo>
                        <a:pt x="48" y="36"/>
                      </a:lnTo>
                      <a:lnTo>
                        <a:pt x="57" y="35"/>
                      </a:lnTo>
                      <a:lnTo>
                        <a:pt x="66" y="34"/>
                      </a:lnTo>
                      <a:lnTo>
                        <a:pt x="75" y="33"/>
                      </a:lnTo>
                      <a:lnTo>
                        <a:pt x="88" y="26"/>
                      </a:lnTo>
                      <a:lnTo>
                        <a:pt x="75" y="33"/>
                      </a:lnTo>
                      <a:lnTo>
                        <a:pt x="83" y="32"/>
                      </a:lnTo>
                      <a:lnTo>
                        <a:pt x="88" y="26"/>
                      </a:lnTo>
                      <a:lnTo>
                        <a:pt x="60" y="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auto">
                <a:xfrm>
                  <a:off x="3439" y="2123"/>
                  <a:ext cx="82" cy="32"/>
                </a:xfrm>
                <a:custGeom>
                  <a:avLst/>
                  <a:gdLst>
                    <a:gd name="T0" fmla="*/ 299 w 331"/>
                    <a:gd name="T1" fmla="*/ 17 h 127"/>
                    <a:gd name="T2" fmla="*/ 313 w 331"/>
                    <a:gd name="T3" fmla="*/ 0 h 127"/>
                    <a:gd name="T4" fmla="*/ 259 w 331"/>
                    <a:gd name="T5" fmla="*/ 4 h 127"/>
                    <a:gd name="T6" fmla="*/ 213 w 331"/>
                    <a:gd name="T7" fmla="*/ 6 h 127"/>
                    <a:gd name="T8" fmla="*/ 191 w 331"/>
                    <a:gd name="T9" fmla="*/ 7 h 127"/>
                    <a:gd name="T10" fmla="*/ 171 w 331"/>
                    <a:gd name="T11" fmla="*/ 8 h 127"/>
                    <a:gd name="T12" fmla="*/ 153 w 331"/>
                    <a:gd name="T13" fmla="*/ 9 h 127"/>
                    <a:gd name="T14" fmla="*/ 133 w 331"/>
                    <a:gd name="T15" fmla="*/ 12 h 127"/>
                    <a:gd name="T16" fmla="*/ 116 w 331"/>
                    <a:gd name="T17" fmla="*/ 16 h 127"/>
                    <a:gd name="T18" fmla="*/ 98 w 331"/>
                    <a:gd name="T19" fmla="*/ 22 h 127"/>
                    <a:gd name="T20" fmla="*/ 81 w 331"/>
                    <a:gd name="T21" fmla="*/ 29 h 127"/>
                    <a:gd name="T22" fmla="*/ 65 w 331"/>
                    <a:gd name="T23" fmla="*/ 40 h 127"/>
                    <a:gd name="T24" fmla="*/ 49 w 331"/>
                    <a:gd name="T25" fmla="*/ 53 h 127"/>
                    <a:gd name="T26" fmla="*/ 33 w 331"/>
                    <a:gd name="T27" fmla="*/ 68 h 127"/>
                    <a:gd name="T28" fmla="*/ 16 w 331"/>
                    <a:gd name="T29" fmla="*/ 86 h 127"/>
                    <a:gd name="T30" fmla="*/ 0 w 331"/>
                    <a:gd name="T31" fmla="*/ 108 h 127"/>
                    <a:gd name="T32" fmla="*/ 28 w 331"/>
                    <a:gd name="T33" fmla="*/ 127 h 127"/>
                    <a:gd name="T34" fmla="*/ 42 w 331"/>
                    <a:gd name="T35" fmla="*/ 107 h 127"/>
                    <a:gd name="T36" fmla="*/ 56 w 331"/>
                    <a:gd name="T37" fmla="*/ 91 h 127"/>
                    <a:gd name="T38" fmla="*/ 70 w 331"/>
                    <a:gd name="T39" fmla="*/ 77 h 127"/>
                    <a:gd name="T40" fmla="*/ 83 w 331"/>
                    <a:gd name="T41" fmla="*/ 67 h 127"/>
                    <a:gd name="T42" fmla="*/ 97 w 331"/>
                    <a:gd name="T43" fmla="*/ 59 h 127"/>
                    <a:gd name="T44" fmla="*/ 111 w 331"/>
                    <a:gd name="T45" fmla="*/ 52 h 127"/>
                    <a:gd name="T46" fmla="*/ 124 w 331"/>
                    <a:gd name="T47" fmla="*/ 48 h 127"/>
                    <a:gd name="T48" fmla="*/ 140 w 331"/>
                    <a:gd name="T49" fmla="*/ 44 h 127"/>
                    <a:gd name="T50" fmla="*/ 156 w 331"/>
                    <a:gd name="T51" fmla="*/ 42 h 127"/>
                    <a:gd name="T52" fmla="*/ 173 w 331"/>
                    <a:gd name="T53" fmla="*/ 41 h 127"/>
                    <a:gd name="T54" fmla="*/ 192 w 331"/>
                    <a:gd name="T55" fmla="*/ 40 h 127"/>
                    <a:gd name="T56" fmla="*/ 213 w 331"/>
                    <a:gd name="T57" fmla="*/ 39 h 127"/>
                    <a:gd name="T58" fmla="*/ 261 w 331"/>
                    <a:gd name="T59" fmla="*/ 37 h 127"/>
                    <a:gd name="T60" fmla="*/ 316 w 331"/>
                    <a:gd name="T61" fmla="*/ 33 h 127"/>
                    <a:gd name="T62" fmla="*/ 331 w 331"/>
                    <a:gd name="T63" fmla="*/ 17 h 127"/>
                    <a:gd name="T64" fmla="*/ 316 w 331"/>
                    <a:gd name="T65" fmla="*/ 33 h 127"/>
                    <a:gd name="T66" fmla="*/ 331 w 331"/>
                    <a:gd name="T67" fmla="*/ 31 h 127"/>
                    <a:gd name="T68" fmla="*/ 331 w 331"/>
                    <a:gd name="T69" fmla="*/ 17 h 127"/>
                    <a:gd name="T70" fmla="*/ 299 w 331"/>
                    <a:gd name="T71" fmla="*/ 1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1" h="127">
                      <a:moveTo>
                        <a:pt x="299" y="17"/>
                      </a:moveTo>
                      <a:lnTo>
                        <a:pt x="313" y="0"/>
                      </a:lnTo>
                      <a:lnTo>
                        <a:pt x="259" y="4"/>
                      </a:lnTo>
                      <a:lnTo>
                        <a:pt x="213" y="6"/>
                      </a:lnTo>
                      <a:lnTo>
                        <a:pt x="191" y="7"/>
                      </a:lnTo>
                      <a:lnTo>
                        <a:pt x="171" y="8"/>
                      </a:lnTo>
                      <a:lnTo>
                        <a:pt x="153" y="9"/>
                      </a:lnTo>
                      <a:lnTo>
                        <a:pt x="133" y="12"/>
                      </a:lnTo>
                      <a:lnTo>
                        <a:pt x="116" y="16"/>
                      </a:lnTo>
                      <a:lnTo>
                        <a:pt x="98" y="22"/>
                      </a:lnTo>
                      <a:lnTo>
                        <a:pt x="81" y="29"/>
                      </a:lnTo>
                      <a:lnTo>
                        <a:pt x="65" y="40"/>
                      </a:lnTo>
                      <a:lnTo>
                        <a:pt x="49" y="53"/>
                      </a:lnTo>
                      <a:lnTo>
                        <a:pt x="33" y="68"/>
                      </a:lnTo>
                      <a:lnTo>
                        <a:pt x="16" y="86"/>
                      </a:lnTo>
                      <a:lnTo>
                        <a:pt x="0" y="108"/>
                      </a:lnTo>
                      <a:lnTo>
                        <a:pt x="28" y="127"/>
                      </a:lnTo>
                      <a:lnTo>
                        <a:pt x="42" y="107"/>
                      </a:lnTo>
                      <a:lnTo>
                        <a:pt x="56" y="91"/>
                      </a:lnTo>
                      <a:lnTo>
                        <a:pt x="70" y="77"/>
                      </a:lnTo>
                      <a:lnTo>
                        <a:pt x="83" y="67"/>
                      </a:lnTo>
                      <a:lnTo>
                        <a:pt x="97" y="59"/>
                      </a:lnTo>
                      <a:lnTo>
                        <a:pt x="111" y="52"/>
                      </a:lnTo>
                      <a:lnTo>
                        <a:pt x="124" y="48"/>
                      </a:lnTo>
                      <a:lnTo>
                        <a:pt x="140" y="44"/>
                      </a:lnTo>
                      <a:lnTo>
                        <a:pt x="156" y="42"/>
                      </a:lnTo>
                      <a:lnTo>
                        <a:pt x="173" y="41"/>
                      </a:lnTo>
                      <a:lnTo>
                        <a:pt x="192" y="40"/>
                      </a:lnTo>
                      <a:lnTo>
                        <a:pt x="213" y="39"/>
                      </a:lnTo>
                      <a:lnTo>
                        <a:pt x="261" y="37"/>
                      </a:lnTo>
                      <a:lnTo>
                        <a:pt x="316" y="33"/>
                      </a:lnTo>
                      <a:lnTo>
                        <a:pt x="331" y="17"/>
                      </a:lnTo>
                      <a:lnTo>
                        <a:pt x="316" y="33"/>
                      </a:lnTo>
                      <a:lnTo>
                        <a:pt x="331" y="31"/>
                      </a:lnTo>
                      <a:lnTo>
                        <a:pt x="331" y="17"/>
                      </a:lnTo>
                      <a:lnTo>
                        <a:pt x="299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auto">
                <a:xfrm>
                  <a:off x="3467" y="2027"/>
                  <a:ext cx="54" cy="100"/>
                </a:xfrm>
                <a:custGeom>
                  <a:avLst/>
                  <a:gdLst>
                    <a:gd name="T0" fmla="*/ 1 w 217"/>
                    <a:gd name="T1" fmla="*/ 15 h 400"/>
                    <a:gd name="T2" fmla="*/ 14 w 217"/>
                    <a:gd name="T3" fmla="*/ 32 h 400"/>
                    <a:gd name="T4" fmla="*/ 27 w 217"/>
                    <a:gd name="T5" fmla="*/ 37 h 400"/>
                    <a:gd name="T6" fmla="*/ 40 w 217"/>
                    <a:gd name="T7" fmla="*/ 41 h 400"/>
                    <a:gd name="T8" fmla="*/ 52 w 217"/>
                    <a:gd name="T9" fmla="*/ 47 h 400"/>
                    <a:gd name="T10" fmla="*/ 64 w 217"/>
                    <a:gd name="T11" fmla="*/ 52 h 400"/>
                    <a:gd name="T12" fmla="*/ 75 w 217"/>
                    <a:gd name="T13" fmla="*/ 58 h 400"/>
                    <a:gd name="T14" fmla="*/ 85 w 217"/>
                    <a:gd name="T15" fmla="*/ 65 h 400"/>
                    <a:gd name="T16" fmla="*/ 94 w 217"/>
                    <a:gd name="T17" fmla="*/ 73 h 400"/>
                    <a:gd name="T18" fmla="*/ 103 w 217"/>
                    <a:gd name="T19" fmla="*/ 81 h 400"/>
                    <a:gd name="T20" fmla="*/ 111 w 217"/>
                    <a:gd name="T21" fmla="*/ 89 h 400"/>
                    <a:gd name="T22" fmla="*/ 119 w 217"/>
                    <a:gd name="T23" fmla="*/ 98 h 400"/>
                    <a:gd name="T24" fmla="*/ 126 w 217"/>
                    <a:gd name="T25" fmla="*/ 107 h 400"/>
                    <a:gd name="T26" fmla="*/ 133 w 217"/>
                    <a:gd name="T27" fmla="*/ 117 h 400"/>
                    <a:gd name="T28" fmla="*/ 139 w 217"/>
                    <a:gd name="T29" fmla="*/ 127 h 400"/>
                    <a:gd name="T30" fmla="*/ 144 w 217"/>
                    <a:gd name="T31" fmla="*/ 139 h 400"/>
                    <a:gd name="T32" fmla="*/ 150 w 217"/>
                    <a:gd name="T33" fmla="*/ 150 h 400"/>
                    <a:gd name="T34" fmla="*/ 154 w 217"/>
                    <a:gd name="T35" fmla="*/ 161 h 400"/>
                    <a:gd name="T36" fmla="*/ 162 w 217"/>
                    <a:gd name="T37" fmla="*/ 186 h 400"/>
                    <a:gd name="T38" fmla="*/ 169 w 217"/>
                    <a:gd name="T39" fmla="*/ 213 h 400"/>
                    <a:gd name="T40" fmla="*/ 175 w 217"/>
                    <a:gd name="T41" fmla="*/ 241 h 400"/>
                    <a:gd name="T42" fmla="*/ 178 w 217"/>
                    <a:gd name="T43" fmla="*/ 271 h 400"/>
                    <a:gd name="T44" fmla="*/ 182 w 217"/>
                    <a:gd name="T45" fmla="*/ 301 h 400"/>
                    <a:gd name="T46" fmla="*/ 183 w 217"/>
                    <a:gd name="T47" fmla="*/ 333 h 400"/>
                    <a:gd name="T48" fmla="*/ 184 w 217"/>
                    <a:gd name="T49" fmla="*/ 366 h 400"/>
                    <a:gd name="T50" fmla="*/ 185 w 217"/>
                    <a:gd name="T51" fmla="*/ 400 h 400"/>
                    <a:gd name="T52" fmla="*/ 217 w 217"/>
                    <a:gd name="T53" fmla="*/ 400 h 400"/>
                    <a:gd name="T54" fmla="*/ 217 w 217"/>
                    <a:gd name="T55" fmla="*/ 365 h 400"/>
                    <a:gd name="T56" fmla="*/ 216 w 217"/>
                    <a:gd name="T57" fmla="*/ 332 h 400"/>
                    <a:gd name="T58" fmla="*/ 214 w 217"/>
                    <a:gd name="T59" fmla="*/ 299 h 400"/>
                    <a:gd name="T60" fmla="*/ 211 w 217"/>
                    <a:gd name="T61" fmla="*/ 267 h 400"/>
                    <a:gd name="T62" fmla="*/ 207 w 217"/>
                    <a:gd name="T63" fmla="*/ 235 h 400"/>
                    <a:gd name="T64" fmla="*/ 201 w 217"/>
                    <a:gd name="T65" fmla="*/ 206 h 400"/>
                    <a:gd name="T66" fmla="*/ 194 w 217"/>
                    <a:gd name="T67" fmla="*/ 177 h 400"/>
                    <a:gd name="T68" fmla="*/ 185 w 217"/>
                    <a:gd name="T69" fmla="*/ 150 h 400"/>
                    <a:gd name="T70" fmla="*/ 179 w 217"/>
                    <a:gd name="T71" fmla="*/ 137 h 400"/>
                    <a:gd name="T72" fmla="*/ 174 w 217"/>
                    <a:gd name="T73" fmla="*/ 124 h 400"/>
                    <a:gd name="T74" fmla="*/ 167 w 217"/>
                    <a:gd name="T75" fmla="*/ 112 h 400"/>
                    <a:gd name="T76" fmla="*/ 160 w 217"/>
                    <a:gd name="T77" fmla="*/ 100 h 400"/>
                    <a:gd name="T78" fmla="*/ 152 w 217"/>
                    <a:gd name="T79" fmla="*/ 89 h 400"/>
                    <a:gd name="T80" fmla="*/ 144 w 217"/>
                    <a:gd name="T81" fmla="*/ 77 h 400"/>
                    <a:gd name="T82" fmla="*/ 135 w 217"/>
                    <a:gd name="T83" fmla="*/ 67 h 400"/>
                    <a:gd name="T84" fmla="*/ 126 w 217"/>
                    <a:gd name="T85" fmla="*/ 57 h 400"/>
                    <a:gd name="T86" fmla="*/ 115 w 217"/>
                    <a:gd name="T87" fmla="*/ 48 h 400"/>
                    <a:gd name="T88" fmla="*/ 104 w 217"/>
                    <a:gd name="T89" fmla="*/ 39 h 400"/>
                    <a:gd name="T90" fmla="*/ 92 w 217"/>
                    <a:gd name="T91" fmla="*/ 31 h 400"/>
                    <a:gd name="T92" fmla="*/ 80 w 217"/>
                    <a:gd name="T93" fmla="*/ 24 h 400"/>
                    <a:gd name="T94" fmla="*/ 66 w 217"/>
                    <a:gd name="T95" fmla="*/ 17 h 400"/>
                    <a:gd name="T96" fmla="*/ 52 w 217"/>
                    <a:gd name="T97" fmla="*/ 10 h 400"/>
                    <a:gd name="T98" fmla="*/ 37 w 217"/>
                    <a:gd name="T99" fmla="*/ 6 h 400"/>
                    <a:gd name="T100" fmla="*/ 22 w 217"/>
                    <a:gd name="T101" fmla="*/ 0 h 400"/>
                    <a:gd name="T102" fmla="*/ 34 w 217"/>
                    <a:gd name="T103" fmla="*/ 17 h 400"/>
                    <a:gd name="T104" fmla="*/ 1 w 217"/>
                    <a:gd name="T105" fmla="*/ 15 h 400"/>
                    <a:gd name="T106" fmla="*/ 0 w 217"/>
                    <a:gd name="T107" fmla="*/ 29 h 400"/>
                    <a:gd name="T108" fmla="*/ 14 w 217"/>
                    <a:gd name="T109" fmla="*/ 32 h 400"/>
                    <a:gd name="T110" fmla="*/ 1 w 217"/>
                    <a:gd name="T111" fmla="*/ 15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7" h="400">
                      <a:moveTo>
                        <a:pt x="1" y="15"/>
                      </a:moveTo>
                      <a:lnTo>
                        <a:pt x="14" y="32"/>
                      </a:lnTo>
                      <a:lnTo>
                        <a:pt x="27" y="37"/>
                      </a:lnTo>
                      <a:lnTo>
                        <a:pt x="40" y="41"/>
                      </a:lnTo>
                      <a:lnTo>
                        <a:pt x="52" y="47"/>
                      </a:lnTo>
                      <a:lnTo>
                        <a:pt x="64" y="52"/>
                      </a:lnTo>
                      <a:lnTo>
                        <a:pt x="75" y="58"/>
                      </a:lnTo>
                      <a:lnTo>
                        <a:pt x="85" y="65"/>
                      </a:lnTo>
                      <a:lnTo>
                        <a:pt x="94" y="73"/>
                      </a:lnTo>
                      <a:lnTo>
                        <a:pt x="103" y="81"/>
                      </a:lnTo>
                      <a:lnTo>
                        <a:pt x="111" y="89"/>
                      </a:lnTo>
                      <a:lnTo>
                        <a:pt x="119" y="98"/>
                      </a:lnTo>
                      <a:lnTo>
                        <a:pt x="126" y="107"/>
                      </a:lnTo>
                      <a:lnTo>
                        <a:pt x="133" y="117"/>
                      </a:lnTo>
                      <a:lnTo>
                        <a:pt x="139" y="127"/>
                      </a:lnTo>
                      <a:lnTo>
                        <a:pt x="144" y="139"/>
                      </a:lnTo>
                      <a:lnTo>
                        <a:pt x="150" y="150"/>
                      </a:lnTo>
                      <a:lnTo>
                        <a:pt x="154" y="161"/>
                      </a:lnTo>
                      <a:lnTo>
                        <a:pt x="162" y="186"/>
                      </a:lnTo>
                      <a:lnTo>
                        <a:pt x="169" y="213"/>
                      </a:lnTo>
                      <a:lnTo>
                        <a:pt x="175" y="241"/>
                      </a:lnTo>
                      <a:lnTo>
                        <a:pt x="178" y="271"/>
                      </a:lnTo>
                      <a:lnTo>
                        <a:pt x="182" y="301"/>
                      </a:lnTo>
                      <a:lnTo>
                        <a:pt x="183" y="333"/>
                      </a:lnTo>
                      <a:lnTo>
                        <a:pt x="184" y="366"/>
                      </a:lnTo>
                      <a:lnTo>
                        <a:pt x="185" y="400"/>
                      </a:lnTo>
                      <a:lnTo>
                        <a:pt x="217" y="400"/>
                      </a:lnTo>
                      <a:lnTo>
                        <a:pt x="217" y="365"/>
                      </a:lnTo>
                      <a:lnTo>
                        <a:pt x="216" y="332"/>
                      </a:lnTo>
                      <a:lnTo>
                        <a:pt x="214" y="299"/>
                      </a:lnTo>
                      <a:lnTo>
                        <a:pt x="211" y="267"/>
                      </a:lnTo>
                      <a:lnTo>
                        <a:pt x="207" y="235"/>
                      </a:lnTo>
                      <a:lnTo>
                        <a:pt x="201" y="206"/>
                      </a:lnTo>
                      <a:lnTo>
                        <a:pt x="194" y="177"/>
                      </a:lnTo>
                      <a:lnTo>
                        <a:pt x="185" y="150"/>
                      </a:lnTo>
                      <a:lnTo>
                        <a:pt x="179" y="137"/>
                      </a:lnTo>
                      <a:lnTo>
                        <a:pt x="174" y="124"/>
                      </a:lnTo>
                      <a:lnTo>
                        <a:pt x="167" y="112"/>
                      </a:lnTo>
                      <a:lnTo>
                        <a:pt x="160" y="100"/>
                      </a:lnTo>
                      <a:lnTo>
                        <a:pt x="152" y="89"/>
                      </a:lnTo>
                      <a:lnTo>
                        <a:pt x="144" y="77"/>
                      </a:lnTo>
                      <a:lnTo>
                        <a:pt x="135" y="67"/>
                      </a:lnTo>
                      <a:lnTo>
                        <a:pt x="126" y="57"/>
                      </a:lnTo>
                      <a:lnTo>
                        <a:pt x="115" y="48"/>
                      </a:lnTo>
                      <a:lnTo>
                        <a:pt x="104" y="39"/>
                      </a:lnTo>
                      <a:lnTo>
                        <a:pt x="92" y="31"/>
                      </a:lnTo>
                      <a:lnTo>
                        <a:pt x="80" y="24"/>
                      </a:lnTo>
                      <a:lnTo>
                        <a:pt x="66" y="17"/>
                      </a:lnTo>
                      <a:lnTo>
                        <a:pt x="52" y="10"/>
                      </a:lnTo>
                      <a:lnTo>
                        <a:pt x="37" y="6"/>
                      </a:lnTo>
                      <a:lnTo>
                        <a:pt x="22" y="0"/>
                      </a:lnTo>
                      <a:lnTo>
                        <a:pt x="34" y="17"/>
                      </a:lnTo>
                      <a:lnTo>
                        <a:pt x="1" y="15"/>
                      </a:lnTo>
                      <a:lnTo>
                        <a:pt x="0" y="29"/>
                      </a:lnTo>
                      <a:lnTo>
                        <a:pt x="14" y="32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auto">
                <a:xfrm>
                  <a:off x="3468" y="1998"/>
                  <a:ext cx="10" cy="33"/>
                </a:xfrm>
                <a:custGeom>
                  <a:avLst/>
                  <a:gdLst>
                    <a:gd name="T0" fmla="*/ 18 w 43"/>
                    <a:gd name="T1" fmla="*/ 0 h 135"/>
                    <a:gd name="T2" fmla="*/ 11 w 43"/>
                    <a:gd name="T3" fmla="*/ 11 h 135"/>
                    <a:gd name="T4" fmla="*/ 9 w 43"/>
                    <a:gd name="T5" fmla="*/ 26 h 135"/>
                    <a:gd name="T6" fmla="*/ 8 w 43"/>
                    <a:gd name="T7" fmla="*/ 41 h 135"/>
                    <a:gd name="T8" fmla="*/ 6 w 43"/>
                    <a:gd name="T9" fmla="*/ 57 h 135"/>
                    <a:gd name="T10" fmla="*/ 5 w 43"/>
                    <a:gd name="T11" fmla="*/ 72 h 135"/>
                    <a:gd name="T12" fmla="*/ 4 w 43"/>
                    <a:gd name="T13" fmla="*/ 88 h 135"/>
                    <a:gd name="T14" fmla="*/ 2 w 43"/>
                    <a:gd name="T15" fmla="*/ 102 h 135"/>
                    <a:gd name="T16" fmla="*/ 1 w 43"/>
                    <a:gd name="T17" fmla="*/ 118 h 135"/>
                    <a:gd name="T18" fmla="*/ 0 w 43"/>
                    <a:gd name="T19" fmla="*/ 133 h 135"/>
                    <a:gd name="T20" fmla="*/ 33 w 43"/>
                    <a:gd name="T21" fmla="*/ 135 h 135"/>
                    <a:gd name="T22" fmla="*/ 34 w 43"/>
                    <a:gd name="T23" fmla="*/ 121 h 135"/>
                    <a:gd name="T24" fmla="*/ 35 w 43"/>
                    <a:gd name="T25" fmla="*/ 105 h 135"/>
                    <a:gd name="T26" fmla="*/ 36 w 43"/>
                    <a:gd name="T27" fmla="*/ 90 h 135"/>
                    <a:gd name="T28" fmla="*/ 38 w 43"/>
                    <a:gd name="T29" fmla="*/ 75 h 135"/>
                    <a:gd name="T30" fmla="*/ 39 w 43"/>
                    <a:gd name="T31" fmla="*/ 59 h 135"/>
                    <a:gd name="T32" fmla="*/ 40 w 43"/>
                    <a:gd name="T33" fmla="*/ 46 h 135"/>
                    <a:gd name="T34" fmla="*/ 42 w 43"/>
                    <a:gd name="T35" fmla="*/ 31 h 135"/>
                    <a:gd name="T36" fmla="*/ 43 w 43"/>
                    <a:gd name="T37" fmla="*/ 16 h 135"/>
                    <a:gd name="T38" fmla="*/ 36 w 43"/>
                    <a:gd name="T39" fmla="*/ 27 h 135"/>
                    <a:gd name="T40" fmla="*/ 18 w 43"/>
                    <a:gd name="T41" fmla="*/ 0 h 135"/>
                    <a:gd name="T42" fmla="*/ 13 w 43"/>
                    <a:gd name="T43" fmla="*/ 5 h 135"/>
                    <a:gd name="T44" fmla="*/ 11 w 43"/>
                    <a:gd name="T45" fmla="*/ 11 h 135"/>
                    <a:gd name="T46" fmla="*/ 18 w 43"/>
                    <a:gd name="T4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3" h="135">
                      <a:moveTo>
                        <a:pt x="18" y="0"/>
                      </a:moveTo>
                      <a:lnTo>
                        <a:pt x="11" y="11"/>
                      </a:lnTo>
                      <a:lnTo>
                        <a:pt x="9" y="26"/>
                      </a:lnTo>
                      <a:lnTo>
                        <a:pt x="8" y="41"/>
                      </a:lnTo>
                      <a:lnTo>
                        <a:pt x="6" y="57"/>
                      </a:lnTo>
                      <a:lnTo>
                        <a:pt x="5" y="72"/>
                      </a:lnTo>
                      <a:lnTo>
                        <a:pt x="4" y="88"/>
                      </a:lnTo>
                      <a:lnTo>
                        <a:pt x="2" y="102"/>
                      </a:lnTo>
                      <a:lnTo>
                        <a:pt x="1" y="118"/>
                      </a:lnTo>
                      <a:lnTo>
                        <a:pt x="0" y="133"/>
                      </a:lnTo>
                      <a:lnTo>
                        <a:pt x="33" y="135"/>
                      </a:lnTo>
                      <a:lnTo>
                        <a:pt x="34" y="121"/>
                      </a:lnTo>
                      <a:lnTo>
                        <a:pt x="35" y="105"/>
                      </a:lnTo>
                      <a:lnTo>
                        <a:pt x="36" y="90"/>
                      </a:lnTo>
                      <a:lnTo>
                        <a:pt x="38" y="75"/>
                      </a:lnTo>
                      <a:lnTo>
                        <a:pt x="39" y="59"/>
                      </a:lnTo>
                      <a:lnTo>
                        <a:pt x="40" y="46"/>
                      </a:lnTo>
                      <a:lnTo>
                        <a:pt x="42" y="31"/>
                      </a:lnTo>
                      <a:lnTo>
                        <a:pt x="43" y="16"/>
                      </a:lnTo>
                      <a:lnTo>
                        <a:pt x="36" y="27"/>
                      </a:lnTo>
                      <a:lnTo>
                        <a:pt x="18" y="0"/>
                      </a:lnTo>
                      <a:lnTo>
                        <a:pt x="13" y="5"/>
                      </a:lnTo>
                      <a:lnTo>
                        <a:pt x="11" y="1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auto">
                <a:xfrm>
                  <a:off x="3472" y="1817"/>
                  <a:ext cx="196" cy="187"/>
                </a:xfrm>
                <a:custGeom>
                  <a:avLst/>
                  <a:gdLst>
                    <a:gd name="T0" fmla="*/ 760 w 783"/>
                    <a:gd name="T1" fmla="*/ 0 h 749"/>
                    <a:gd name="T2" fmla="*/ 752 w 783"/>
                    <a:gd name="T3" fmla="*/ 9 h 749"/>
                    <a:gd name="T4" fmla="*/ 742 w 783"/>
                    <a:gd name="T5" fmla="*/ 43 h 749"/>
                    <a:gd name="T6" fmla="*/ 729 w 783"/>
                    <a:gd name="T7" fmla="*/ 76 h 749"/>
                    <a:gd name="T8" fmla="*/ 717 w 783"/>
                    <a:gd name="T9" fmla="*/ 107 h 749"/>
                    <a:gd name="T10" fmla="*/ 703 w 783"/>
                    <a:gd name="T11" fmla="*/ 137 h 749"/>
                    <a:gd name="T12" fmla="*/ 687 w 783"/>
                    <a:gd name="T13" fmla="*/ 166 h 749"/>
                    <a:gd name="T14" fmla="*/ 672 w 783"/>
                    <a:gd name="T15" fmla="*/ 194 h 749"/>
                    <a:gd name="T16" fmla="*/ 655 w 783"/>
                    <a:gd name="T17" fmla="*/ 221 h 749"/>
                    <a:gd name="T18" fmla="*/ 635 w 783"/>
                    <a:gd name="T19" fmla="*/ 247 h 749"/>
                    <a:gd name="T20" fmla="*/ 616 w 783"/>
                    <a:gd name="T21" fmla="*/ 272 h 749"/>
                    <a:gd name="T22" fmla="*/ 595 w 783"/>
                    <a:gd name="T23" fmla="*/ 297 h 749"/>
                    <a:gd name="T24" fmla="*/ 574 w 783"/>
                    <a:gd name="T25" fmla="*/ 320 h 749"/>
                    <a:gd name="T26" fmla="*/ 552 w 783"/>
                    <a:gd name="T27" fmla="*/ 344 h 749"/>
                    <a:gd name="T28" fmla="*/ 528 w 783"/>
                    <a:gd name="T29" fmla="*/ 366 h 749"/>
                    <a:gd name="T30" fmla="*/ 505 w 783"/>
                    <a:gd name="T31" fmla="*/ 387 h 749"/>
                    <a:gd name="T32" fmla="*/ 481 w 783"/>
                    <a:gd name="T33" fmla="*/ 409 h 749"/>
                    <a:gd name="T34" fmla="*/ 456 w 783"/>
                    <a:gd name="T35" fmla="*/ 429 h 749"/>
                    <a:gd name="T36" fmla="*/ 430 w 783"/>
                    <a:gd name="T37" fmla="*/ 448 h 749"/>
                    <a:gd name="T38" fmla="*/ 404 w 783"/>
                    <a:gd name="T39" fmla="*/ 469 h 749"/>
                    <a:gd name="T40" fmla="*/ 376 w 783"/>
                    <a:gd name="T41" fmla="*/ 487 h 749"/>
                    <a:gd name="T42" fmla="*/ 349 w 783"/>
                    <a:gd name="T43" fmla="*/ 506 h 749"/>
                    <a:gd name="T44" fmla="*/ 292 w 783"/>
                    <a:gd name="T45" fmla="*/ 543 h 749"/>
                    <a:gd name="T46" fmla="*/ 235 w 783"/>
                    <a:gd name="T47" fmla="*/ 579 h 749"/>
                    <a:gd name="T48" fmla="*/ 118 w 783"/>
                    <a:gd name="T49" fmla="*/ 649 h 749"/>
                    <a:gd name="T50" fmla="*/ 0 w 783"/>
                    <a:gd name="T51" fmla="*/ 722 h 749"/>
                    <a:gd name="T52" fmla="*/ 18 w 783"/>
                    <a:gd name="T53" fmla="*/ 749 h 749"/>
                    <a:gd name="T54" fmla="*/ 135 w 783"/>
                    <a:gd name="T55" fmla="*/ 678 h 749"/>
                    <a:gd name="T56" fmla="*/ 252 w 783"/>
                    <a:gd name="T57" fmla="*/ 606 h 749"/>
                    <a:gd name="T58" fmla="*/ 310 w 783"/>
                    <a:gd name="T59" fmla="*/ 570 h 749"/>
                    <a:gd name="T60" fmla="*/ 367 w 783"/>
                    <a:gd name="T61" fmla="*/ 534 h 749"/>
                    <a:gd name="T62" fmla="*/ 394 w 783"/>
                    <a:gd name="T63" fmla="*/ 514 h 749"/>
                    <a:gd name="T64" fmla="*/ 422 w 783"/>
                    <a:gd name="T65" fmla="*/ 495 h 749"/>
                    <a:gd name="T66" fmla="*/ 449 w 783"/>
                    <a:gd name="T67" fmla="*/ 475 h 749"/>
                    <a:gd name="T68" fmla="*/ 475 w 783"/>
                    <a:gd name="T69" fmla="*/ 454 h 749"/>
                    <a:gd name="T70" fmla="*/ 501 w 783"/>
                    <a:gd name="T71" fmla="*/ 434 h 749"/>
                    <a:gd name="T72" fmla="*/ 526 w 783"/>
                    <a:gd name="T73" fmla="*/ 412 h 749"/>
                    <a:gd name="T74" fmla="*/ 551 w 783"/>
                    <a:gd name="T75" fmla="*/ 389 h 749"/>
                    <a:gd name="T76" fmla="*/ 575 w 783"/>
                    <a:gd name="T77" fmla="*/ 367 h 749"/>
                    <a:gd name="T78" fmla="*/ 598 w 783"/>
                    <a:gd name="T79" fmla="*/ 343 h 749"/>
                    <a:gd name="T80" fmla="*/ 620 w 783"/>
                    <a:gd name="T81" fmla="*/ 319 h 749"/>
                    <a:gd name="T82" fmla="*/ 641 w 783"/>
                    <a:gd name="T83" fmla="*/ 293 h 749"/>
                    <a:gd name="T84" fmla="*/ 661 w 783"/>
                    <a:gd name="T85" fmla="*/ 267 h 749"/>
                    <a:gd name="T86" fmla="*/ 681 w 783"/>
                    <a:gd name="T87" fmla="*/ 239 h 749"/>
                    <a:gd name="T88" fmla="*/ 699 w 783"/>
                    <a:gd name="T89" fmla="*/ 211 h 749"/>
                    <a:gd name="T90" fmla="*/ 716 w 783"/>
                    <a:gd name="T91" fmla="*/ 182 h 749"/>
                    <a:gd name="T92" fmla="*/ 732 w 783"/>
                    <a:gd name="T93" fmla="*/ 152 h 749"/>
                    <a:gd name="T94" fmla="*/ 746 w 783"/>
                    <a:gd name="T95" fmla="*/ 120 h 749"/>
                    <a:gd name="T96" fmla="*/ 760 w 783"/>
                    <a:gd name="T97" fmla="*/ 87 h 749"/>
                    <a:gd name="T98" fmla="*/ 773 w 783"/>
                    <a:gd name="T99" fmla="*/ 53 h 749"/>
                    <a:gd name="T100" fmla="*/ 783 w 783"/>
                    <a:gd name="T101" fmla="*/ 18 h 749"/>
                    <a:gd name="T102" fmla="*/ 775 w 783"/>
                    <a:gd name="T103" fmla="*/ 28 h 749"/>
                    <a:gd name="T104" fmla="*/ 760 w 783"/>
                    <a:gd name="T105" fmla="*/ 0 h 749"/>
                    <a:gd name="T106" fmla="*/ 753 w 783"/>
                    <a:gd name="T107" fmla="*/ 3 h 749"/>
                    <a:gd name="T108" fmla="*/ 752 w 783"/>
                    <a:gd name="T109" fmla="*/ 9 h 749"/>
                    <a:gd name="T110" fmla="*/ 760 w 783"/>
                    <a:gd name="T111" fmla="*/ 0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83" h="749">
                      <a:moveTo>
                        <a:pt x="760" y="0"/>
                      </a:moveTo>
                      <a:lnTo>
                        <a:pt x="752" y="9"/>
                      </a:lnTo>
                      <a:lnTo>
                        <a:pt x="742" y="43"/>
                      </a:lnTo>
                      <a:lnTo>
                        <a:pt x="729" y="76"/>
                      </a:lnTo>
                      <a:lnTo>
                        <a:pt x="717" y="107"/>
                      </a:lnTo>
                      <a:lnTo>
                        <a:pt x="703" y="137"/>
                      </a:lnTo>
                      <a:lnTo>
                        <a:pt x="687" y="166"/>
                      </a:lnTo>
                      <a:lnTo>
                        <a:pt x="672" y="194"/>
                      </a:lnTo>
                      <a:lnTo>
                        <a:pt x="655" y="221"/>
                      </a:lnTo>
                      <a:lnTo>
                        <a:pt x="635" y="247"/>
                      </a:lnTo>
                      <a:lnTo>
                        <a:pt x="616" y="272"/>
                      </a:lnTo>
                      <a:lnTo>
                        <a:pt x="595" y="297"/>
                      </a:lnTo>
                      <a:lnTo>
                        <a:pt x="574" y="320"/>
                      </a:lnTo>
                      <a:lnTo>
                        <a:pt x="552" y="344"/>
                      </a:lnTo>
                      <a:lnTo>
                        <a:pt x="528" y="366"/>
                      </a:lnTo>
                      <a:lnTo>
                        <a:pt x="505" y="387"/>
                      </a:lnTo>
                      <a:lnTo>
                        <a:pt x="481" y="409"/>
                      </a:lnTo>
                      <a:lnTo>
                        <a:pt x="456" y="429"/>
                      </a:lnTo>
                      <a:lnTo>
                        <a:pt x="430" y="448"/>
                      </a:lnTo>
                      <a:lnTo>
                        <a:pt x="404" y="469"/>
                      </a:lnTo>
                      <a:lnTo>
                        <a:pt x="376" y="487"/>
                      </a:lnTo>
                      <a:lnTo>
                        <a:pt x="349" y="506"/>
                      </a:lnTo>
                      <a:lnTo>
                        <a:pt x="292" y="543"/>
                      </a:lnTo>
                      <a:lnTo>
                        <a:pt x="235" y="579"/>
                      </a:lnTo>
                      <a:lnTo>
                        <a:pt x="118" y="649"/>
                      </a:lnTo>
                      <a:lnTo>
                        <a:pt x="0" y="722"/>
                      </a:lnTo>
                      <a:lnTo>
                        <a:pt x="18" y="749"/>
                      </a:lnTo>
                      <a:lnTo>
                        <a:pt x="135" y="678"/>
                      </a:lnTo>
                      <a:lnTo>
                        <a:pt x="252" y="606"/>
                      </a:lnTo>
                      <a:lnTo>
                        <a:pt x="310" y="570"/>
                      </a:lnTo>
                      <a:lnTo>
                        <a:pt x="367" y="534"/>
                      </a:lnTo>
                      <a:lnTo>
                        <a:pt x="394" y="514"/>
                      </a:lnTo>
                      <a:lnTo>
                        <a:pt x="422" y="495"/>
                      </a:lnTo>
                      <a:lnTo>
                        <a:pt x="449" y="475"/>
                      </a:lnTo>
                      <a:lnTo>
                        <a:pt x="475" y="454"/>
                      </a:lnTo>
                      <a:lnTo>
                        <a:pt x="501" y="434"/>
                      </a:lnTo>
                      <a:lnTo>
                        <a:pt x="526" y="412"/>
                      </a:lnTo>
                      <a:lnTo>
                        <a:pt x="551" y="389"/>
                      </a:lnTo>
                      <a:lnTo>
                        <a:pt x="575" y="367"/>
                      </a:lnTo>
                      <a:lnTo>
                        <a:pt x="598" y="343"/>
                      </a:lnTo>
                      <a:lnTo>
                        <a:pt x="620" y="319"/>
                      </a:lnTo>
                      <a:lnTo>
                        <a:pt x="641" y="293"/>
                      </a:lnTo>
                      <a:lnTo>
                        <a:pt x="661" y="267"/>
                      </a:lnTo>
                      <a:lnTo>
                        <a:pt x="681" y="239"/>
                      </a:lnTo>
                      <a:lnTo>
                        <a:pt x="699" y="211"/>
                      </a:lnTo>
                      <a:lnTo>
                        <a:pt x="716" y="182"/>
                      </a:lnTo>
                      <a:lnTo>
                        <a:pt x="732" y="152"/>
                      </a:lnTo>
                      <a:lnTo>
                        <a:pt x="746" y="120"/>
                      </a:lnTo>
                      <a:lnTo>
                        <a:pt x="760" y="87"/>
                      </a:lnTo>
                      <a:lnTo>
                        <a:pt x="773" y="53"/>
                      </a:lnTo>
                      <a:lnTo>
                        <a:pt x="783" y="18"/>
                      </a:lnTo>
                      <a:lnTo>
                        <a:pt x="775" y="28"/>
                      </a:lnTo>
                      <a:lnTo>
                        <a:pt x="760" y="0"/>
                      </a:lnTo>
                      <a:lnTo>
                        <a:pt x="753" y="3"/>
                      </a:lnTo>
                      <a:lnTo>
                        <a:pt x="752" y="9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auto">
                <a:xfrm>
                  <a:off x="3662" y="1706"/>
                  <a:ext cx="143" cy="118"/>
                </a:xfrm>
                <a:custGeom>
                  <a:avLst/>
                  <a:gdLst>
                    <a:gd name="T0" fmla="*/ 554 w 573"/>
                    <a:gd name="T1" fmla="*/ 0 h 471"/>
                    <a:gd name="T2" fmla="*/ 543 w 573"/>
                    <a:gd name="T3" fmla="*/ 9 h 471"/>
                    <a:gd name="T4" fmla="*/ 509 w 573"/>
                    <a:gd name="T5" fmla="*/ 78 h 471"/>
                    <a:gd name="T6" fmla="*/ 481 w 573"/>
                    <a:gd name="T7" fmla="*/ 134 h 471"/>
                    <a:gd name="T8" fmla="*/ 467 w 573"/>
                    <a:gd name="T9" fmla="*/ 158 h 471"/>
                    <a:gd name="T10" fmla="*/ 454 w 573"/>
                    <a:gd name="T11" fmla="*/ 179 h 471"/>
                    <a:gd name="T12" fmla="*/ 443 w 573"/>
                    <a:gd name="T13" fmla="*/ 199 h 471"/>
                    <a:gd name="T14" fmla="*/ 433 w 573"/>
                    <a:gd name="T15" fmla="*/ 215 h 471"/>
                    <a:gd name="T16" fmla="*/ 423 w 573"/>
                    <a:gd name="T17" fmla="*/ 229 h 471"/>
                    <a:gd name="T18" fmla="*/ 412 w 573"/>
                    <a:gd name="T19" fmla="*/ 242 h 471"/>
                    <a:gd name="T20" fmla="*/ 402 w 573"/>
                    <a:gd name="T21" fmla="*/ 253 h 471"/>
                    <a:gd name="T22" fmla="*/ 393 w 573"/>
                    <a:gd name="T23" fmla="*/ 262 h 471"/>
                    <a:gd name="T24" fmla="*/ 383 w 573"/>
                    <a:gd name="T25" fmla="*/ 271 h 471"/>
                    <a:gd name="T26" fmla="*/ 374 w 573"/>
                    <a:gd name="T27" fmla="*/ 278 h 471"/>
                    <a:gd name="T28" fmla="*/ 364 w 573"/>
                    <a:gd name="T29" fmla="*/ 285 h 471"/>
                    <a:gd name="T30" fmla="*/ 353 w 573"/>
                    <a:gd name="T31" fmla="*/ 291 h 471"/>
                    <a:gd name="T32" fmla="*/ 329 w 573"/>
                    <a:gd name="T33" fmla="*/ 302 h 471"/>
                    <a:gd name="T34" fmla="*/ 301 w 573"/>
                    <a:gd name="T35" fmla="*/ 312 h 471"/>
                    <a:gd name="T36" fmla="*/ 268 w 573"/>
                    <a:gd name="T37" fmla="*/ 324 h 471"/>
                    <a:gd name="T38" fmla="*/ 231 w 573"/>
                    <a:gd name="T39" fmla="*/ 337 h 471"/>
                    <a:gd name="T40" fmla="*/ 185 w 573"/>
                    <a:gd name="T41" fmla="*/ 354 h 471"/>
                    <a:gd name="T42" fmla="*/ 132 w 573"/>
                    <a:gd name="T43" fmla="*/ 377 h 471"/>
                    <a:gd name="T44" fmla="*/ 102 w 573"/>
                    <a:gd name="T45" fmla="*/ 391 h 471"/>
                    <a:gd name="T46" fmla="*/ 71 w 573"/>
                    <a:gd name="T47" fmla="*/ 405 h 471"/>
                    <a:gd name="T48" fmla="*/ 36 w 573"/>
                    <a:gd name="T49" fmla="*/ 422 h 471"/>
                    <a:gd name="T50" fmla="*/ 0 w 573"/>
                    <a:gd name="T51" fmla="*/ 443 h 471"/>
                    <a:gd name="T52" fmla="*/ 15 w 573"/>
                    <a:gd name="T53" fmla="*/ 471 h 471"/>
                    <a:gd name="T54" fmla="*/ 51 w 573"/>
                    <a:gd name="T55" fmla="*/ 452 h 471"/>
                    <a:gd name="T56" fmla="*/ 85 w 573"/>
                    <a:gd name="T57" fmla="*/ 435 h 471"/>
                    <a:gd name="T58" fmla="*/ 116 w 573"/>
                    <a:gd name="T59" fmla="*/ 420 h 471"/>
                    <a:gd name="T60" fmla="*/ 146 w 573"/>
                    <a:gd name="T61" fmla="*/ 407 h 471"/>
                    <a:gd name="T62" fmla="*/ 197 w 573"/>
                    <a:gd name="T63" fmla="*/ 385 h 471"/>
                    <a:gd name="T64" fmla="*/ 241 w 573"/>
                    <a:gd name="T65" fmla="*/ 368 h 471"/>
                    <a:gd name="T66" fmla="*/ 280 w 573"/>
                    <a:gd name="T67" fmla="*/ 354 h 471"/>
                    <a:gd name="T68" fmla="*/ 312 w 573"/>
                    <a:gd name="T69" fmla="*/ 343 h 471"/>
                    <a:gd name="T70" fmla="*/ 342 w 573"/>
                    <a:gd name="T71" fmla="*/ 332 h 471"/>
                    <a:gd name="T72" fmla="*/ 367 w 573"/>
                    <a:gd name="T73" fmla="*/ 320 h 471"/>
                    <a:gd name="T74" fmla="*/ 381 w 573"/>
                    <a:gd name="T75" fmla="*/ 313 h 471"/>
                    <a:gd name="T76" fmla="*/ 392 w 573"/>
                    <a:gd name="T77" fmla="*/ 305 h 471"/>
                    <a:gd name="T78" fmla="*/ 403 w 573"/>
                    <a:gd name="T79" fmla="*/ 296 h 471"/>
                    <a:gd name="T80" fmla="*/ 415 w 573"/>
                    <a:gd name="T81" fmla="*/ 286 h 471"/>
                    <a:gd name="T82" fmla="*/ 426 w 573"/>
                    <a:gd name="T83" fmla="*/ 276 h 471"/>
                    <a:gd name="T84" fmla="*/ 437 w 573"/>
                    <a:gd name="T85" fmla="*/ 263 h 471"/>
                    <a:gd name="T86" fmla="*/ 449 w 573"/>
                    <a:gd name="T87" fmla="*/ 249 h 471"/>
                    <a:gd name="T88" fmla="*/ 459 w 573"/>
                    <a:gd name="T89" fmla="*/ 233 h 471"/>
                    <a:gd name="T90" fmla="*/ 471 w 573"/>
                    <a:gd name="T91" fmla="*/ 216 h 471"/>
                    <a:gd name="T92" fmla="*/ 483 w 573"/>
                    <a:gd name="T93" fmla="*/ 195 h 471"/>
                    <a:gd name="T94" fmla="*/ 495 w 573"/>
                    <a:gd name="T95" fmla="*/ 174 h 471"/>
                    <a:gd name="T96" fmla="*/ 509 w 573"/>
                    <a:gd name="T97" fmla="*/ 149 h 471"/>
                    <a:gd name="T98" fmla="*/ 538 w 573"/>
                    <a:gd name="T99" fmla="*/ 92 h 471"/>
                    <a:gd name="T100" fmla="*/ 573 w 573"/>
                    <a:gd name="T101" fmla="*/ 24 h 471"/>
                    <a:gd name="T102" fmla="*/ 560 w 573"/>
                    <a:gd name="T103" fmla="*/ 32 h 471"/>
                    <a:gd name="T104" fmla="*/ 554 w 573"/>
                    <a:gd name="T105" fmla="*/ 0 h 471"/>
                    <a:gd name="T106" fmla="*/ 546 w 573"/>
                    <a:gd name="T107" fmla="*/ 2 h 471"/>
                    <a:gd name="T108" fmla="*/ 543 w 573"/>
                    <a:gd name="T109" fmla="*/ 9 h 471"/>
                    <a:gd name="T110" fmla="*/ 554 w 573"/>
                    <a:gd name="T111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73" h="471">
                      <a:moveTo>
                        <a:pt x="554" y="0"/>
                      </a:moveTo>
                      <a:lnTo>
                        <a:pt x="543" y="9"/>
                      </a:lnTo>
                      <a:lnTo>
                        <a:pt x="509" y="78"/>
                      </a:lnTo>
                      <a:lnTo>
                        <a:pt x="481" y="134"/>
                      </a:lnTo>
                      <a:lnTo>
                        <a:pt x="467" y="158"/>
                      </a:lnTo>
                      <a:lnTo>
                        <a:pt x="454" y="179"/>
                      </a:lnTo>
                      <a:lnTo>
                        <a:pt x="443" y="199"/>
                      </a:lnTo>
                      <a:lnTo>
                        <a:pt x="433" y="215"/>
                      </a:lnTo>
                      <a:lnTo>
                        <a:pt x="423" y="229"/>
                      </a:lnTo>
                      <a:lnTo>
                        <a:pt x="412" y="242"/>
                      </a:lnTo>
                      <a:lnTo>
                        <a:pt x="402" y="253"/>
                      </a:lnTo>
                      <a:lnTo>
                        <a:pt x="393" y="262"/>
                      </a:lnTo>
                      <a:lnTo>
                        <a:pt x="383" y="271"/>
                      </a:lnTo>
                      <a:lnTo>
                        <a:pt x="374" y="278"/>
                      </a:lnTo>
                      <a:lnTo>
                        <a:pt x="364" y="285"/>
                      </a:lnTo>
                      <a:lnTo>
                        <a:pt x="353" y="291"/>
                      </a:lnTo>
                      <a:lnTo>
                        <a:pt x="329" y="302"/>
                      </a:lnTo>
                      <a:lnTo>
                        <a:pt x="301" y="312"/>
                      </a:lnTo>
                      <a:lnTo>
                        <a:pt x="268" y="324"/>
                      </a:lnTo>
                      <a:lnTo>
                        <a:pt x="231" y="337"/>
                      </a:lnTo>
                      <a:lnTo>
                        <a:pt x="185" y="354"/>
                      </a:lnTo>
                      <a:lnTo>
                        <a:pt x="132" y="377"/>
                      </a:lnTo>
                      <a:lnTo>
                        <a:pt x="102" y="391"/>
                      </a:lnTo>
                      <a:lnTo>
                        <a:pt x="71" y="405"/>
                      </a:lnTo>
                      <a:lnTo>
                        <a:pt x="36" y="422"/>
                      </a:lnTo>
                      <a:lnTo>
                        <a:pt x="0" y="443"/>
                      </a:lnTo>
                      <a:lnTo>
                        <a:pt x="15" y="471"/>
                      </a:lnTo>
                      <a:lnTo>
                        <a:pt x="51" y="452"/>
                      </a:lnTo>
                      <a:lnTo>
                        <a:pt x="85" y="435"/>
                      </a:lnTo>
                      <a:lnTo>
                        <a:pt x="116" y="420"/>
                      </a:lnTo>
                      <a:lnTo>
                        <a:pt x="146" y="407"/>
                      </a:lnTo>
                      <a:lnTo>
                        <a:pt x="197" y="385"/>
                      </a:lnTo>
                      <a:lnTo>
                        <a:pt x="241" y="368"/>
                      </a:lnTo>
                      <a:lnTo>
                        <a:pt x="280" y="354"/>
                      </a:lnTo>
                      <a:lnTo>
                        <a:pt x="312" y="343"/>
                      </a:lnTo>
                      <a:lnTo>
                        <a:pt x="342" y="332"/>
                      </a:lnTo>
                      <a:lnTo>
                        <a:pt x="367" y="320"/>
                      </a:lnTo>
                      <a:lnTo>
                        <a:pt x="381" y="313"/>
                      </a:lnTo>
                      <a:lnTo>
                        <a:pt x="392" y="305"/>
                      </a:lnTo>
                      <a:lnTo>
                        <a:pt x="403" y="296"/>
                      </a:lnTo>
                      <a:lnTo>
                        <a:pt x="415" y="286"/>
                      </a:lnTo>
                      <a:lnTo>
                        <a:pt x="426" y="276"/>
                      </a:lnTo>
                      <a:lnTo>
                        <a:pt x="437" y="263"/>
                      </a:lnTo>
                      <a:lnTo>
                        <a:pt x="449" y="249"/>
                      </a:lnTo>
                      <a:lnTo>
                        <a:pt x="459" y="233"/>
                      </a:lnTo>
                      <a:lnTo>
                        <a:pt x="471" y="216"/>
                      </a:lnTo>
                      <a:lnTo>
                        <a:pt x="483" y="195"/>
                      </a:lnTo>
                      <a:lnTo>
                        <a:pt x="495" y="174"/>
                      </a:lnTo>
                      <a:lnTo>
                        <a:pt x="509" y="149"/>
                      </a:lnTo>
                      <a:lnTo>
                        <a:pt x="538" y="92"/>
                      </a:lnTo>
                      <a:lnTo>
                        <a:pt x="573" y="24"/>
                      </a:lnTo>
                      <a:lnTo>
                        <a:pt x="560" y="32"/>
                      </a:lnTo>
                      <a:lnTo>
                        <a:pt x="554" y="0"/>
                      </a:lnTo>
                      <a:lnTo>
                        <a:pt x="546" y="2"/>
                      </a:lnTo>
                      <a:lnTo>
                        <a:pt x="543" y="9"/>
                      </a:lnTo>
                      <a:lnTo>
                        <a:pt x="554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auto">
                <a:xfrm>
                  <a:off x="3801" y="1702"/>
                  <a:ext cx="26" cy="12"/>
                </a:xfrm>
                <a:custGeom>
                  <a:avLst/>
                  <a:gdLst>
                    <a:gd name="T0" fmla="*/ 72 w 106"/>
                    <a:gd name="T1" fmla="*/ 17 h 48"/>
                    <a:gd name="T2" fmla="*/ 86 w 106"/>
                    <a:gd name="T3" fmla="*/ 0 h 48"/>
                    <a:gd name="T4" fmla="*/ 74 w 106"/>
                    <a:gd name="T5" fmla="*/ 2 h 48"/>
                    <a:gd name="T6" fmla="*/ 63 w 106"/>
                    <a:gd name="T7" fmla="*/ 3 h 48"/>
                    <a:gd name="T8" fmla="*/ 53 w 106"/>
                    <a:gd name="T9" fmla="*/ 6 h 48"/>
                    <a:gd name="T10" fmla="*/ 41 w 106"/>
                    <a:gd name="T11" fmla="*/ 8 h 48"/>
                    <a:gd name="T12" fmla="*/ 31 w 106"/>
                    <a:gd name="T13" fmla="*/ 10 h 48"/>
                    <a:gd name="T14" fmla="*/ 21 w 106"/>
                    <a:gd name="T15" fmla="*/ 13 h 48"/>
                    <a:gd name="T16" fmla="*/ 11 w 106"/>
                    <a:gd name="T17" fmla="*/ 14 h 48"/>
                    <a:gd name="T18" fmla="*/ 0 w 106"/>
                    <a:gd name="T19" fmla="*/ 16 h 48"/>
                    <a:gd name="T20" fmla="*/ 6 w 106"/>
                    <a:gd name="T21" fmla="*/ 48 h 48"/>
                    <a:gd name="T22" fmla="*/ 16 w 106"/>
                    <a:gd name="T23" fmla="*/ 47 h 48"/>
                    <a:gd name="T24" fmla="*/ 28 w 106"/>
                    <a:gd name="T25" fmla="*/ 44 h 48"/>
                    <a:gd name="T26" fmla="*/ 38 w 106"/>
                    <a:gd name="T27" fmla="*/ 42 h 48"/>
                    <a:gd name="T28" fmla="*/ 48 w 106"/>
                    <a:gd name="T29" fmla="*/ 40 h 48"/>
                    <a:gd name="T30" fmla="*/ 58 w 106"/>
                    <a:gd name="T31" fmla="*/ 38 h 48"/>
                    <a:gd name="T32" fmla="*/ 70 w 106"/>
                    <a:gd name="T33" fmla="*/ 36 h 48"/>
                    <a:gd name="T34" fmla="*/ 80 w 106"/>
                    <a:gd name="T35" fmla="*/ 34 h 48"/>
                    <a:gd name="T36" fmla="*/ 91 w 106"/>
                    <a:gd name="T37" fmla="*/ 32 h 48"/>
                    <a:gd name="T38" fmla="*/ 105 w 106"/>
                    <a:gd name="T39" fmla="*/ 15 h 48"/>
                    <a:gd name="T40" fmla="*/ 91 w 106"/>
                    <a:gd name="T41" fmla="*/ 32 h 48"/>
                    <a:gd name="T42" fmla="*/ 106 w 106"/>
                    <a:gd name="T43" fmla="*/ 30 h 48"/>
                    <a:gd name="T44" fmla="*/ 105 w 106"/>
                    <a:gd name="T45" fmla="*/ 15 h 48"/>
                    <a:gd name="T46" fmla="*/ 72 w 106"/>
                    <a:gd name="T47" fmla="*/ 1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6" h="48">
                      <a:moveTo>
                        <a:pt x="72" y="17"/>
                      </a:moveTo>
                      <a:lnTo>
                        <a:pt x="86" y="0"/>
                      </a:lnTo>
                      <a:lnTo>
                        <a:pt x="74" y="2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1" y="8"/>
                      </a:lnTo>
                      <a:lnTo>
                        <a:pt x="31" y="10"/>
                      </a:lnTo>
                      <a:lnTo>
                        <a:pt x="21" y="13"/>
                      </a:lnTo>
                      <a:lnTo>
                        <a:pt x="11" y="14"/>
                      </a:lnTo>
                      <a:lnTo>
                        <a:pt x="0" y="16"/>
                      </a:lnTo>
                      <a:lnTo>
                        <a:pt x="6" y="48"/>
                      </a:lnTo>
                      <a:lnTo>
                        <a:pt x="16" y="47"/>
                      </a:lnTo>
                      <a:lnTo>
                        <a:pt x="28" y="44"/>
                      </a:lnTo>
                      <a:lnTo>
                        <a:pt x="38" y="42"/>
                      </a:lnTo>
                      <a:lnTo>
                        <a:pt x="48" y="40"/>
                      </a:lnTo>
                      <a:lnTo>
                        <a:pt x="58" y="38"/>
                      </a:lnTo>
                      <a:lnTo>
                        <a:pt x="70" y="36"/>
                      </a:lnTo>
                      <a:lnTo>
                        <a:pt x="80" y="34"/>
                      </a:lnTo>
                      <a:lnTo>
                        <a:pt x="91" y="32"/>
                      </a:lnTo>
                      <a:lnTo>
                        <a:pt x="105" y="15"/>
                      </a:lnTo>
                      <a:lnTo>
                        <a:pt x="91" y="32"/>
                      </a:lnTo>
                      <a:lnTo>
                        <a:pt x="106" y="30"/>
                      </a:lnTo>
                      <a:lnTo>
                        <a:pt x="105" y="15"/>
                      </a:lnTo>
                      <a:lnTo>
                        <a:pt x="72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auto">
                <a:xfrm>
                  <a:off x="3818" y="1560"/>
                  <a:ext cx="46" cy="147"/>
                </a:xfrm>
                <a:custGeom>
                  <a:avLst/>
                  <a:gdLst>
                    <a:gd name="T0" fmla="*/ 162 w 183"/>
                    <a:gd name="T1" fmla="*/ 33 h 587"/>
                    <a:gd name="T2" fmla="*/ 147 w 183"/>
                    <a:gd name="T3" fmla="*/ 14 h 587"/>
                    <a:gd name="T4" fmla="*/ 139 w 183"/>
                    <a:gd name="T5" fmla="*/ 48 h 587"/>
                    <a:gd name="T6" fmla="*/ 130 w 183"/>
                    <a:gd name="T7" fmla="*/ 80 h 587"/>
                    <a:gd name="T8" fmla="*/ 119 w 183"/>
                    <a:gd name="T9" fmla="*/ 112 h 587"/>
                    <a:gd name="T10" fmla="*/ 108 w 183"/>
                    <a:gd name="T11" fmla="*/ 144 h 587"/>
                    <a:gd name="T12" fmla="*/ 81 w 183"/>
                    <a:gd name="T13" fmla="*/ 209 h 587"/>
                    <a:gd name="T14" fmla="*/ 54 w 183"/>
                    <a:gd name="T15" fmla="*/ 275 h 587"/>
                    <a:gd name="T16" fmla="*/ 42 w 183"/>
                    <a:gd name="T17" fmla="*/ 309 h 587"/>
                    <a:gd name="T18" fmla="*/ 29 w 183"/>
                    <a:gd name="T19" fmla="*/ 344 h 587"/>
                    <a:gd name="T20" fmla="*/ 19 w 183"/>
                    <a:gd name="T21" fmla="*/ 380 h 587"/>
                    <a:gd name="T22" fmla="*/ 11 w 183"/>
                    <a:gd name="T23" fmla="*/ 418 h 587"/>
                    <a:gd name="T24" fmla="*/ 8 w 183"/>
                    <a:gd name="T25" fmla="*/ 438 h 587"/>
                    <a:gd name="T26" fmla="*/ 4 w 183"/>
                    <a:gd name="T27" fmla="*/ 458 h 587"/>
                    <a:gd name="T28" fmla="*/ 2 w 183"/>
                    <a:gd name="T29" fmla="*/ 478 h 587"/>
                    <a:gd name="T30" fmla="*/ 1 w 183"/>
                    <a:gd name="T31" fmla="*/ 499 h 587"/>
                    <a:gd name="T32" fmla="*/ 0 w 183"/>
                    <a:gd name="T33" fmla="*/ 520 h 587"/>
                    <a:gd name="T34" fmla="*/ 0 w 183"/>
                    <a:gd name="T35" fmla="*/ 542 h 587"/>
                    <a:gd name="T36" fmla="*/ 1 w 183"/>
                    <a:gd name="T37" fmla="*/ 564 h 587"/>
                    <a:gd name="T38" fmla="*/ 2 w 183"/>
                    <a:gd name="T39" fmla="*/ 587 h 587"/>
                    <a:gd name="T40" fmla="*/ 35 w 183"/>
                    <a:gd name="T41" fmla="*/ 585 h 587"/>
                    <a:gd name="T42" fmla="*/ 33 w 183"/>
                    <a:gd name="T43" fmla="*/ 563 h 587"/>
                    <a:gd name="T44" fmla="*/ 33 w 183"/>
                    <a:gd name="T45" fmla="*/ 542 h 587"/>
                    <a:gd name="T46" fmla="*/ 33 w 183"/>
                    <a:gd name="T47" fmla="*/ 521 h 587"/>
                    <a:gd name="T48" fmla="*/ 33 w 183"/>
                    <a:gd name="T49" fmla="*/ 501 h 587"/>
                    <a:gd name="T50" fmla="*/ 35 w 183"/>
                    <a:gd name="T51" fmla="*/ 482 h 587"/>
                    <a:gd name="T52" fmla="*/ 36 w 183"/>
                    <a:gd name="T53" fmla="*/ 462 h 587"/>
                    <a:gd name="T54" fmla="*/ 39 w 183"/>
                    <a:gd name="T55" fmla="*/ 443 h 587"/>
                    <a:gd name="T56" fmla="*/ 43 w 183"/>
                    <a:gd name="T57" fmla="*/ 425 h 587"/>
                    <a:gd name="T58" fmla="*/ 51 w 183"/>
                    <a:gd name="T59" fmla="*/ 388 h 587"/>
                    <a:gd name="T60" fmla="*/ 61 w 183"/>
                    <a:gd name="T61" fmla="*/ 354 h 587"/>
                    <a:gd name="T62" fmla="*/ 72 w 183"/>
                    <a:gd name="T63" fmla="*/ 320 h 587"/>
                    <a:gd name="T64" fmla="*/ 85 w 183"/>
                    <a:gd name="T65" fmla="*/ 287 h 587"/>
                    <a:gd name="T66" fmla="*/ 111 w 183"/>
                    <a:gd name="T67" fmla="*/ 221 h 587"/>
                    <a:gd name="T68" fmla="*/ 137 w 183"/>
                    <a:gd name="T69" fmla="*/ 157 h 587"/>
                    <a:gd name="T70" fmla="*/ 150 w 183"/>
                    <a:gd name="T71" fmla="*/ 124 h 587"/>
                    <a:gd name="T72" fmla="*/ 161 w 183"/>
                    <a:gd name="T73" fmla="*/ 90 h 587"/>
                    <a:gd name="T74" fmla="*/ 171 w 183"/>
                    <a:gd name="T75" fmla="*/ 56 h 587"/>
                    <a:gd name="T76" fmla="*/ 179 w 183"/>
                    <a:gd name="T77" fmla="*/ 19 h 587"/>
                    <a:gd name="T78" fmla="*/ 164 w 183"/>
                    <a:gd name="T79" fmla="*/ 0 h 587"/>
                    <a:gd name="T80" fmla="*/ 179 w 183"/>
                    <a:gd name="T81" fmla="*/ 19 h 587"/>
                    <a:gd name="T82" fmla="*/ 183 w 183"/>
                    <a:gd name="T83" fmla="*/ 1 h 587"/>
                    <a:gd name="T84" fmla="*/ 164 w 183"/>
                    <a:gd name="T85" fmla="*/ 0 h 587"/>
                    <a:gd name="T86" fmla="*/ 162 w 183"/>
                    <a:gd name="T87" fmla="*/ 33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83" h="587">
                      <a:moveTo>
                        <a:pt x="162" y="33"/>
                      </a:moveTo>
                      <a:lnTo>
                        <a:pt x="147" y="14"/>
                      </a:lnTo>
                      <a:lnTo>
                        <a:pt x="139" y="48"/>
                      </a:lnTo>
                      <a:lnTo>
                        <a:pt x="130" y="80"/>
                      </a:lnTo>
                      <a:lnTo>
                        <a:pt x="119" y="112"/>
                      </a:lnTo>
                      <a:lnTo>
                        <a:pt x="108" y="144"/>
                      </a:lnTo>
                      <a:lnTo>
                        <a:pt x="81" y="209"/>
                      </a:lnTo>
                      <a:lnTo>
                        <a:pt x="54" y="275"/>
                      </a:lnTo>
                      <a:lnTo>
                        <a:pt x="42" y="309"/>
                      </a:lnTo>
                      <a:lnTo>
                        <a:pt x="29" y="344"/>
                      </a:lnTo>
                      <a:lnTo>
                        <a:pt x="19" y="380"/>
                      </a:lnTo>
                      <a:lnTo>
                        <a:pt x="11" y="418"/>
                      </a:lnTo>
                      <a:lnTo>
                        <a:pt x="8" y="438"/>
                      </a:lnTo>
                      <a:lnTo>
                        <a:pt x="4" y="458"/>
                      </a:lnTo>
                      <a:lnTo>
                        <a:pt x="2" y="478"/>
                      </a:lnTo>
                      <a:lnTo>
                        <a:pt x="1" y="499"/>
                      </a:lnTo>
                      <a:lnTo>
                        <a:pt x="0" y="520"/>
                      </a:lnTo>
                      <a:lnTo>
                        <a:pt x="0" y="542"/>
                      </a:lnTo>
                      <a:lnTo>
                        <a:pt x="1" y="564"/>
                      </a:lnTo>
                      <a:lnTo>
                        <a:pt x="2" y="587"/>
                      </a:lnTo>
                      <a:lnTo>
                        <a:pt x="35" y="585"/>
                      </a:lnTo>
                      <a:lnTo>
                        <a:pt x="33" y="563"/>
                      </a:lnTo>
                      <a:lnTo>
                        <a:pt x="33" y="542"/>
                      </a:lnTo>
                      <a:lnTo>
                        <a:pt x="33" y="521"/>
                      </a:lnTo>
                      <a:lnTo>
                        <a:pt x="33" y="501"/>
                      </a:lnTo>
                      <a:lnTo>
                        <a:pt x="35" y="482"/>
                      </a:lnTo>
                      <a:lnTo>
                        <a:pt x="36" y="462"/>
                      </a:lnTo>
                      <a:lnTo>
                        <a:pt x="39" y="443"/>
                      </a:lnTo>
                      <a:lnTo>
                        <a:pt x="43" y="425"/>
                      </a:lnTo>
                      <a:lnTo>
                        <a:pt x="51" y="388"/>
                      </a:lnTo>
                      <a:lnTo>
                        <a:pt x="61" y="354"/>
                      </a:lnTo>
                      <a:lnTo>
                        <a:pt x="72" y="320"/>
                      </a:lnTo>
                      <a:lnTo>
                        <a:pt x="85" y="287"/>
                      </a:lnTo>
                      <a:lnTo>
                        <a:pt x="111" y="221"/>
                      </a:lnTo>
                      <a:lnTo>
                        <a:pt x="137" y="157"/>
                      </a:lnTo>
                      <a:lnTo>
                        <a:pt x="150" y="124"/>
                      </a:lnTo>
                      <a:lnTo>
                        <a:pt x="161" y="90"/>
                      </a:lnTo>
                      <a:lnTo>
                        <a:pt x="171" y="56"/>
                      </a:lnTo>
                      <a:lnTo>
                        <a:pt x="179" y="19"/>
                      </a:lnTo>
                      <a:lnTo>
                        <a:pt x="164" y="0"/>
                      </a:lnTo>
                      <a:lnTo>
                        <a:pt x="179" y="19"/>
                      </a:lnTo>
                      <a:lnTo>
                        <a:pt x="183" y="1"/>
                      </a:lnTo>
                      <a:lnTo>
                        <a:pt x="164" y="0"/>
                      </a:lnTo>
                      <a:lnTo>
                        <a:pt x="162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auto">
                <a:xfrm>
                  <a:off x="3750" y="1500"/>
                  <a:ext cx="109" cy="68"/>
                </a:xfrm>
                <a:custGeom>
                  <a:avLst/>
                  <a:gdLst>
                    <a:gd name="T0" fmla="*/ 15 w 437"/>
                    <a:gd name="T1" fmla="*/ 33 h 270"/>
                    <a:gd name="T2" fmla="*/ 0 w 437"/>
                    <a:gd name="T3" fmla="*/ 21 h 270"/>
                    <a:gd name="T4" fmla="*/ 15 w 437"/>
                    <a:gd name="T5" fmla="*/ 62 h 270"/>
                    <a:gd name="T6" fmla="*/ 30 w 437"/>
                    <a:gd name="T7" fmla="*/ 97 h 270"/>
                    <a:gd name="T8" fmla="*/ 43 w 437"/>
                    <a:gd name="T9" fmla="*/ 128 h 270"/>
                    <a:gd name="T10" fmla="*/ 58 w 437"/>
                    <a:gd name="T11" fmla="*/ 155 h 270"/>
                    <a:gd name="T12" fmla="*/ 67 w 437"/>
                    <a:gd name="T13" fmla="*/ 168 h 270"/>
                    <a:gd name="T14" fmla="*/ 75 w 437"/>
                    <a:gd name="T15" fmla="*/ 179 h 270"/>
                    <a:gd name="T16" fmla="*/ 84 w 437"/>
                    <a:gd name="T17" fmla="*/ 189 h 270"/>
                    <a:gd name="T18" fmla="*/ 93 w 437"/>
                    <a:gd name="T19" fmla="*/ 198 h 270"/>
                    <a:gd name="T20" fmla="*/ 102 w 437"/>
                    <a:gd name="T21" fmla="*/ 207 h 270"/>
                    <a:gd name="T22" fmla="*/ 113 w 437"/>
                    <a:gd name="T23" fmla="*/ 215 h 270"/>
                    <a:gd name="T24" fmla="*/ 124 w 437"/>
                    <a:gd name="T25" fmla="*/ 223 h 270"/>
                    <a:gd name="T26" fmla="*/ 135 w 437"/>
                    <a:gd name="T27" fmla="*/ 229 h 270"/>
                    <a:gd name="T28" fmla="*/ 147 w 437"/>
                    <a:gd name="T29" fmla="*/ 235 h 270"/>
                    <a:gd name="T30" fmla="*/ 160 w 437"/>
                    <a:gd name="T31" fmla="*/ 240 h 270"/>
                    <a:gd name="T32" fmla="*/ 173 w 437"/>
                    <a:gd name="T33" fmla="*/ 244 h 270"/>
                    <a:gd name="T34" fmla="*/ 187 w 437"/>
                    <a:gd name="T35" fmla="*/ 248 h 270"/>
                    <a:gd name="T36" fmla="*/ 218 w 437"/>
                    <a:gd name="T37" fmla="*/ 254 h 270"/>
                    <a:gd name="T38" fmla="*/ 252 w 437"/>
                    <a:gd name="T39" fmla="*/ 259 h 270"/>
                    <a:gd name="T40" fmla="*/ 291 w 437"/>
                    <a:gd name="T41" fmla="*/ 262 h 270"/>
                    <a:gd name="T42" fmla="*/ 334 w 437"/>
                    <a:gd name="T43" fmla="*/ 265 h 270"/>
                    <a:gd name="T44" fmla="*/ 382 w 437"/>
                    <a:gd name="T45" fmla="*/ 268 h 270"/>
                    <a:gd name="T46" fmla="*/ 435 w 437"/>
                    <a:gd name="T47" fmla="*/ 270 h 270"/>
                    <a:gd name="T48" fmla="*/ 437 w 437"/>
                    <a:gd name="T49" fmla="*/ 237 h 270"/>
                    <a:gd name="T50" fmla="*/ 383 w 437"/>
                    <a:gd name="T51" fmla="*/ 235 h 270"/>
                    <a:gd name="T52" fmla="*/ 335 w 437"/>
                    <a:gd name="T53" fmla="*/ 232 h 270"/>
                    <a:gd name="T54" fmla="*/ 293 w 437"/>
                    <a:gd name="T55" fmla="*/ 230 h 270"/>
                    <a:gd name="T56" fmla="*/ 256 w 437"/>
                    <a:gd name="T57" fmla="*/ 227 h 270"/>
                    <a:gd name="T58" fmla="*/ 223 w 437"/>
                    <a:gd name="T59" fmla="*/ 222 h 270"/>
                    <a:gd name="T60" fmla="*/ 194 w 437"/>
                    <a:gd name="T61" fmla="*/ 217 h 270"/>
                    <a:gd name="T62" fmla="*/ 183 w 437"/>
                    <a:gd name="T63" fmla="*/ 213 h 270"/>
                    <a:gd name="T64" fmla="*/ 170 w 437"/>
                    <a:gd name="T65" fmla="*/ 210 h 270"/>
                    <a:gd name="T66" fmla="*/ 160 w 437"/>
                    <a:gd name="T67" fmla="*/ 205 h 270"/>
                    <a:gd name="T68" fmla="*/ 150 w 437"/>
                    <a:gd name="T69" fmla="*/ 201 h 270"/>
                    <a:gd name="T70" fmla="*/ 141 w 437"/>
                    <a:gd name="T71" fmla="*/ 195 h 270"/>
                    <a:gd name="T72" fmla="*/ 132 w 437"/>
                    <a:gd name="T73" fmla="*/ 189 h 270"/>
                    <a:gd name="T74" fmla="*/ 124 w 437"/>
                    <a:gd name="T75" fmla="*/ 183 h 270"/>
                    <a:gd name="T76" fmla="*/ 116 w 437"/>
                    <a:gd name="T77" fmla="*/ 176 h 270"/>
                    <a:gd name="T78" fmla="*/ 108 w 437"/>
                    <a:gd name="T79" fmla="*/ 168 h 270"/>
                    <a:gd name="T80" fmla="*/ 101 w 437"/>
                    <a:gd name="T81" fmla="*/ 159 h 270"/>
                    <a:gd name="T82" fmla="*/ 93 w 437"/>
                    <a:gd name="T83" fmla="*/ 150 h 270"/>
                    <a:gd name="T84" fmla="*/ 86 w 437"/>
                    <a:gd name="T85" fmla="*/ 138 h 270"/>
                    <a:gd name="T86" fmla="*/ 73 w 437"/>
                    <a:gd name="T87" fmla="*/ 113 h 270"/>
                    <a:gd name="T88" fmla="*/ 59 w 437"/>
                    <a:gd name="T89" fmla="*/ 84 h 270"/>
                    <a:gd name="T90" fmla="*/ 46 w 437"/>
                    <a:gd name="T91" fmla="*/ 50 h 270"/>
                    <a:gd name="T92" fmla="*/ 31 w 437"/>
                    <a:gd name="T93" fmla="*/ 10 h 270"/>
                    <a:gd name="T94" fmla="*/ 15 w 437"/>
                    <a:gd name="T95" fmla="*/ 0 h 270"/>
                    <a:gd name="T96" fmla="*/ 31 w 437"/>
                    <a:gd name="T97" fmla="*/ 10 h 270"/>
                    <a:gd name="T98" fmla="*/ 26 w 437"/>
                    <a:gd name="T99" fmla="*/ 0 h 270"/>
                    <a:gd name="T100" fmla="*/ 15 w 437"/>
                    <a:gd name="T101" fmla="*/ 0 h 270"/>
                    <a:gd name="T102" fmla="*/ 15 w 437"/>
                    <a:gd name="T103" fmla="*/ 33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37" h="270">
                      <a:moveTo>
                        <a:pt x="15" y="33"/>
                      </a:moveTo>
                      <a:lnTo>
                        <a:pt x="0" y="21"/>
                      </a:lnTo>
                      <a:lnTo>
                        <a:pt x="15" y="62"/>
                      </a:lnTo>
                      <a:lnTo>
                        <a:pt x="30" y="97"/>
                      </a:lnTo>
                      <a:lnTo>
                        <a:pt x="43" y="128"/>
                      </a:lnTo>
                      <a:lnTo>
                        <a:pt x="58" y="155"/>
                      </a:lnTo>
                      <a:lnTo>
                        <a:pt x="67" y="168"/>
                      </a:lnTo>
                      <a:lnTo>
                        <a:pt x="75" y="179"/>
                      </a:lnTo>
                      <a:lnTo>
                        <a:pt x="84" y="189"/>
                      </a:lnTo>
                      <a:lnTo>
                        <a:pt x="93" y="198"/>
                      </a:lnTo>
                      <a:lnTo>
                        <a:pt x="102" y="207"/>
                      </a:lnTo>
                      <a:lnTo>
                        <a:pt x="113" y="215"/>
                      </a:lnTo>
                      <a:lnTo>
                        <a:pt x="124" y="223"/>
                      </a:lnTo>
                      <a:lnTo>
                        <a:pt x="135" y="229"/>
                      </a:lnTo>
                      <a:lnTo>
                        <a:pt x="147" y="235"/>
                      </a:lnTo>
                      <a:lnTo>
                        <a:pt x="160" y="240"/>
                      </a:lnTo>
                      <a:lnTo>
                        <a:pt x="173" y="244"/>
                      </a:lnTo>
                      <a:lnTo>
                        <a:pt x="187" y="248"/>
                      </a:lnTo>
                      <a:lnTo>
                        <a:pt x="218" y="254"/>
                      </a:lnTo>
                      <a:lnTo>
                        <a:pt x="252" y="259"/>
                      </a:lnTo>
                      <a:lnTo>
                        <a:pt x="291" y="262"/>
                      </a:lnTo>
                      <a:lnTo>
                        <a:pt x="334" y="265"/>
                      </a:lnTo>
                      <a:lnTo>
                        <a:pt x="382" y="268"/>
                      </a:lnTo>
                      <a:lnTo>
                        <a:pt x="435" y="270"/>
                      </a:lnTo>
                      <a:lnTo>
                        <a:pt x="437" y="237"/>
                      </a:lnTo>
                      <a:lnTo>
                        <a:pt x="383" y="235"/>
                      </a:lnTo>
                      <a:lnTo>
                        <a:pt x="335" y="232"/>
                      </a:lnTo>
                      <a:lnTo>
                        <a:pt x="293" y="230"/>
                      </a:lnTo>
                      <a:lnTo>
                        <a:pt x="256" y="227"/>
                      </a:lnTo>
                      <a:lnTo>
                        <a:pt x="223" y="222"/>
                      </a:lnTo>
                      <a:lnTo>
                        <a:pt x="194" y="217"/>
                      </a:lnTo>
                      <a:lnTo>
                        <a:pt x="183" y="213"/>
                      </a:lnTo>
                      <a:lnTo>
                        <a:pt x="170" y="210"/>
                      </a:lnTo>
                      <a:lnTo>
                        <a:pt x="160" y="205"/>
                      </a:lnTo>
                      <a:lnTo>
                        <a:pt x="150" y="201"/>
                      </a:lnTo>
                      <a:lnTo>
                        <a:pt x="141" y="195"/>
                      </a:lnTo>
                      <a:lnTo>
                        <a:pt x="132" y="189"/>
                      </a:lnTo>
                      <a:lnTo>
                        <a:pt x="124" y="183"/>
                      </a:lnTo>
                      <a:lnTo>
                        <a:pt x="116" y="176"/>
                      </a:lnTo>
                      <a:lnTo>
                        <a:pt x="108" y="168"/>
                      </a:lnTo>
                      <a:lnTo>
                        <a:pt x="101" y="159"/>
                      </a:lnTo>
                      <a:lnTo>
                        <a:pt x="93" y="150"/>
                      </a:lnTo>
                      <a:lnTo>
                        <a:pt x="86" y="138"/>
                      </a:lnTo>
                      <a:lnTo>
                        <a:pt x="73" y="113"/>
                      </a:lnTo>
                      <a:lnTo>
                        <a:pt x="59" y="84"/>
                      </a:lnTo>
                      <a:lnTo>
                        <a:pt x="46" y="50"/>
                      </a:lnTo>
                      <a:lnTo>
                        <a:pt x="31" y="10"/>
                      </a:lnTo>
                      <a:lnTo>
                        <a:pt x="15" y="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9" name="Freeform 668"/>
                <p:cNvSpPr>
                  <a:spLocks/>
                </p:cNvSpPr>
                <p:nvPr/>
              </p:nvSpPr>
              <p:spPr bwMode="auto">
                <a:xfrm>
                  <a:off x="3736" y="1500"/>
                  <a:ext cx="17" cy="9"/>
                </a:xfrm>
                <a:custGeom>
                  <a:avLst/>
                  <a:gdLst>
                    <a:gd name="T0" fmla="*/ 0 w 69"/>
                    <a:gd name="T1" fmla="*/ 24 h 33"/>
                    <a:gd name="T2" fmla="*/ 14 w 69"/>
                    <a:gd name="T3" fmla="*/ 33 h 33"/>
                    <a:gd name="T4" fmla="*/ 20 w 69"/>
                    <a:gd name="T5" fmla="*/ 33 h 33"/>
                    <a:gd name="T6" fmla="*/ 27 w 69"/>
                    <a:gd name="T7" fmla="*/ 33 h 33"/>
                    <a:gd name="T8" fmla="*/ 34 w 69"/>
                    <a:gd name="T9" fmla="*/ 33 h 33"/>
                    <a:gd name="T10" fmla="*/ 40 w 69"/>
                    <a:gd name="T11" fmla="*/ 33 h 33"/>
                    <a:gd name="T12" fmla="*/ 47 w 69"/>
                    <a:gd name="T13" fmla="*/ 33 h 33"/>
                    <a:gd name="T14" fmla="*/ 54 w 69"/>
                    <a:gd name="T15" fmla="*/ 33 h 33"/>
                    <a:gd name="T16" fmla="*/ 62 w 69"/>
                    <a:gd name="T17" fmla="*/ 33 h 33"/>
                    <a:gd name="T18" fmla="*/ 69 w 69"/>
                    <a:gd name="T19" fmla="*/ 33 h 33"/>
                    <a:gd name="T20" fmla="*/ 69 w 69"/>
                    <a:gd name="T21" fmla="*/ 0 h 33"/>
                    <a:gd name="T22" fmla="*/ 62 w 69"/>
                    <a:gd name="T23" fmla="*/ 0 h 33"/>
                    <a:gd name="T24" fmla="*/ 54 w 69"/>
                    <a:gd name="T25" fmla="*/ 0 h 33"/>
                    <a:gd name="T26" fmla="*/ 47 w 69"/>
                    <a:gd name="T27" fmla="*/ 0 h 33"/>
                    <a:gd name="T28" fmla="*/ 40 w 69"/>
                    <a:gd name="T29" fmla="*/ 0 h 33"/>
                    <a:gd name="T30" fmla="*/ 34 w 69"/>
                    <a:gd name="T31" fmla="*/ 0 h 33"/>
                    <a:gd name="T32" fmla="*/ 27 w 69"/>
                    <a:gd name="T33" fmla="*/ 0 h 33"/>
                    <a:gd name="T34" fmla="*/ 20 w 69"/>
                    <a:gd name="T35" fmla="*/ 0 h 33"/>
                    <a:gd name="T36" fmla="*/ 14 w 69"/>
                    <a:gd name="T37" fmla="*/ 0 h 33"/>
                    <a:gd name="T38" fmla="*/ 28 w 69"/>
                    <a:gd name="T39" fmla="*/ 8 h 33"/>
                    <a:gd name="T40" fmla="*/ 0 w 69"/>
                    <a:gd name="T41" fmla="*/ 24 h 33"/>
                    <a:gd name="T42" fmla="*/ 4 w 69"/>
                    <a:gd name="T43" fmla="*/ 33 h 33"/>
                    <a:gd name="T44" fmla="*/ 14 w 69"/>
                    <a:gd name="T45" fmla="*/ 33 h 33"/>
                    <a:gd name="T46" fmla="*/ 0 w 69"/>
                    <a:gd name="T47" fmla="*/ 2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" h="33">
                      <a:moveTo>
                        <a:pt x="0" y="24"/>
                      </a:moveTo>
                      <a:lnTo>
                        <a:pt x="14" y="33"/>
                      </a:lnTo>
                      <a:lnTo>
                        <a:pt x="20" y="33"/>
                      </a:lnTo>
                      <a:lnTo>
                        <a:pt x="27" y="33"/>
                      </a:lnTo>
                      <a:lnTo>
                        <a:pt x="34" y="33"/>
                      </a:lnTo>
                      <a:lnTo>
                        <a:pt x="40" y="33"/>
                      </a:lnTo>
                      <a:lnTo>
                        <a:pt x="47" y="33"/>
                      </a:lnTo>
                      <a:lnTo>
                        <a:pt x="54" y="33"/>
                      </a:lnTo>
                      <a:lnTo>
                        <a:pt x="62" y="33"/>
                      </a:lnTo>
                      <a:lnTo>
                        <a:pt x="69" y="33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28" y="8"/>
                      </a:lnTo>
                      <a:lnTo>
                        <a:pt x="0" y="24"/>
                      </a:lnTo>
                      <a:lnTo>
                        <a:pt x="4" y="33"/>
                      </a:lnTo>
                      <a:lnTo>
                        <a:pt x="14" y="33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auto">
                <a:xfrm>
                  <a:off x="3723" y="1475"/>
                  <a:ext cx="20" cy="31"/>
                </a:xfrm>
                <a:custGeom>
                  <a:avLst/>
                  <a:gdLst>
                    <a:gd name="T0" fmla="*/ 11 w 83"/>
                    <a:gd name="T1" fmla="*/ 31 h 125"/>
                    <a:gd name="T2" fmla="*/ 0 w 83"/>
                    <a:gd name="T3" fmla="*/ 22 h 125"/>
                    <a:gd name="T4" fmla="*/ 6 w 83"/>
                    <a:gd name="T5" fmla="*/ 35 h 125"/>
                    <a:gd name="T6" fmla="*/ 13 w 83"/>
                    <a:gd name="T7" fmla="*/ 47 h 125"/>
                    <a:gd name="T8" fmla="*/ 19 w 83"/>
                    <a:gd name="T9" fmla="*/ 61 h 125"/>
                    <a:gd name="T10" fmla="*/ 26 w 83"/>
                    <a:gd name="T11" fmla="*/ 73 h 125"/>
                    <a:gd name="T12" fmla="*/ 33 w 83"/>
                    <a:gd name="T13" fmla="*/ 86 h 125"/>
                    <a:gd name="T14" fmla="*/ 41 w 83"/>
                    <a:gd name="T15" fmla="*/ 98 h 125"/>
                    <a:gd name="T16" fmla="*/ 48 w 83"/>
                    <a:gd name="T17" fmla="*/ 111 h 125"/>
                    <a:gd name="T18" fmla="*/ 55 w 83"/>
                    <a:gd name="T19" fmla="*/ 125 h 125"/>
                    <a:gd name="T20" fmla="*/ 83 w 83"/>
                    <a:gd name="T21" fmla="*/ 109 h 125"/>
                    <a:gd name="T22" fmla="*/ 76 w 83"/>
                    <a:gd name="T23" fmla="*/ 96 h 125"/>
                    <a:gd name="T24" fmla="*/ 69 w 83"/>
                    <a:gd name="T25" fmla="*/ 82 h 125"/>
                    <a:gd name="T26" fmla="*/ 63 w 83"/>
                    <a:gd name="T27" fmla="*/ 70 h 125"/>
                    <a:gd name="T28" fmla="*/ 55 w 83"/>
                    <a:gd name="T29" fmla="*/ 58 h 125"/>
                    <a:gd name="T30" fmla="*/ 48 w 83"/>
                    <a:gd name="T31" fmla="*/ 45 h 125"/>
                    <a:gd name="T32" fmla="*/ 42 w 83"/>
                    <a:gd name="T33" fmla="*/ 33 h 125"/>
                    <a:gd name="T34" fmla="*/ 35 w 83"/>
                    <a:gd name="T35" fmla="*/ 20 h 125"/>
                    <a:gd name="T36" fmla="*/ 30 w 83"/>
                    <a:gd name="T37" fmla="*/ 9 h 125"/>
                    <a:gd name="T38" fmla="*/ 17 w 83"/>
                    <a:gd name="T39" fmla="*/ 0 h 125"/>
                    <a:gd name="T40" fmla="*/ 28 w 83"/>
                    <a:gd name="T41" fmla="*/ 9 h 125"/>
                    <a:gd name="T42" fmla="*/ 25 w 83"/>
                    <a:gd name="T43" fmla="*/ 1 h 125"/>
                    <a:gd name="T44" fmla="*/ 17 w 83"/>
                    <a:gd name="T45" fmla="*/ 0 h 125"/>
                    <a:gd name="T46" fmla="*/ 11 w 83"/>
                    <a:gd name="T47" fmla="*/ 31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125">
                      <a:moveTo>
                        <a:pt x="11" y="31"/>
                      </a:moveTo>
                      <a:lnTo>
                        <a:pt x="0" y="22"/>
                      </a:lnTo>
                      <a:lnTo>
                        <a:pt x="6" y="35"/>
                      </a:lnTo>
                      <a:lnTo>
                        <a:pt x="13" y="47"/>
                      </a:lnTo>
                      <a:lnTo>
                        <a:pt x="19" y="61"/>
                      </a:lnTo>
                      <a:lnTo>
                        <a:pt x="26" y="73"/>
                      </a:lnTo>
                      <a:lnTo>
                        <a:pt x="33" y="86"/>
                      </a:lnTo>
                      <a:lnTo>
                        <a:pt x="41" y="98"/>
                      </a:lnTo>
                      <a:lnTo>
                        <a:pt x="48" y="111"/>
                      </a:lnTo>
                      <a:lnTo>
                        <a:pt x="55" y="125"/>
                      </a:lnTo>
                      <a:lnTo>
                        <a:pt x="83" y="109"/>
                      </a:lnTo>
                      <a:lnTo>
                        <a:pt x="76" y="96"/>
                      </a:lnTo>
                      <a:lnTo>
                        <a:pt x="69" y="82"/>
                      </a:lnTo>
                      <a:lnTo>
                        <a:pt x="63" y="70"/>
                      </a:lnTo>
                      <a:lnTo>
                        <a:pt x="55" y="58"/>
                      </a:lnTo>
                      <a:lnTo>
                        <a:pt x="48" y="45"/>
                      </a:lnTo>
                      <a:lnTo>
                        <a:pt x="42" y="33"/>
                      </a:lnTo>
                      <a:lnTo>
                        <a:pt x="35" y="20"/>
                      </a:lnTo>
                      <a:lnTo>
                        <a:pt x="30" y="9"/>
                      </a:lnTo>
                      <a:lnTo>
                        <a:pt x="17" y="0"/>
                      </a:lnTo>
                      <a:lnTo>
                        <a:pt x="28" y="9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auto">
                <a:xfrm>
                  <a:off x="3713" y="1473"/>
                  <a:ext cx="14" cy="10"/>
                </a:xfrm>
                <a:custGeom>
                  <a:avLst/>
                  <a:gdLst>
                    <a:gd name="T0" fmla="*/ 0 w 53"/>
                    <a:gd name="T1" fmla="*/ 20 h 39"/>
                    <a:gd name="T2" fmla="*/ 11 w 53"/>
                    <a:gd name="T3" fmla="*/ 31 h 39"/>
                    <a:gd name="T4" fmla="*/ 14 w 53"/>
                    <a:gd name="T5" fmla="*/ 33 h 39"/>
                    <a:gd name="T6" fmla="*/ 19 w 53"/>
                    <a:gd name="T7" fmla="*/ 34 h 39"/>
                    <a:gd name="T8" fmla="*/ 24 w 53"/>
                    <a:gd name="T9" fmla="*/ 34 h 39"/>
                    <a:gd name="T10" fmla="*/ 28 w 53"/>
                    <a:gd name="T11" fmla="*/ 35 h 39"/>
                    <a:gd name="T12" fmla="*/ 33 w 53"/>
                    <a:gd name="T13" fmla="*/ 36 h 39"/>
                    <a:gd name="T14" fmla="*/ 37 w 53"/>
                    <a:gd name="T15" fmla="*/ 37 h 39"/>
                    <a:gd name="T16" fmla="*/ 42 w 53"/>
                    <a:gd name="T17" fmla="*/ 38 h 39"/>
                    <a:gd name="T18" fmla="*/ 47 w 53"/>
                    <a:gd name="T19" fmla="*/ 39 h 39"/>
                    <a:gd name="T20" fmla="*/ 53 w 53"/>
                    <a:gd name="T21" fmla="*/ 8 h 39"/>
                    <a:gd name="T22" fmla="*/ 49 w 53"/>
                    <a:gd name="T23" fmla="*/ 6 h 39"/>
                    <a:gd name="T24" fmla="*/ 44 w 53"/>
                    <a:gd name="T25" fmla="*/ 5 h 39"/>
                    <a:gd name="T26" fmla="*/ 39 w 53"/>
                    <a:gd name="T27" fmla="*/ 4 h 39"/>
                    <a:gd name="T28" fmla="*/ 35 w 53"/>
                    <a:gd name="T29" fmla="*/ 3 h 39"/>
                    <a:gd name="T30" fmla="*/ 31 w 53"/>
                    <a:gd name="T31" fmla="*/ 3 h 39"/>
                    <a:gd name="T32" fmla="*/ 27 w 53"/>
                    <a:gd name="T33" fmla="*/ 2 h 39"/>
                    <a:gd name="T34" fmla="*/ 22 w 53"/>
                    <a:gd name="T35" fmla="*/ 1 h 39"/>
                    <a:gd name="T36" fmla="*/ 19 w 53"/>
                    <a:gd name="T37" fmla="*/ 0 h 39"/>
                    <a:gd name="T38" fmla="*/ 30 w 53"/>
                    <a:gd name="T39" fmla="*/ 11 h 39"/>
                    <a:gd name="T40" fmla="*/ 0 w 53"/>
                    <a:gd name="T41" fmla="*/ 20 h 39"/>
                    <a:gd name="T42" fmla="*/ 2 w 53"/>
                    <a:gd name="T43" fmla="*/ 29 h 39"/>
                    <a:gd name="T44" fmla="*/ 11 w 53"/>
                    <a:gd name="T45" fmla="*/ 31 h 39"/>
                    <a:gd name="T46" fmla="*/ 0 w 53"/>
                    <a:gd name="T47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3" h="39">
                      <a:moveTo>
                        <a:pt x="0" y="20"/>
                      </a:moveTo>
                      <a:lnTo>
                        <a:pt x="11" y="31"/>
                      </a:lnTo>
                      <a:lnTo>
                        <a:pt x="14" y="33"/>
                      </a:lnTo>
                      <a:lnTo>
                        <a:pt x="19" y="34"/>
                      </a:lnTo>
                      <a:lnTo>
                        <a:pt x="24" y="34"/>
                      </a:lnTo>
                      <a:lnTo>
                        <a:pt x="28" y="35"/>
                      </a:lnTo>
                      <a:lnTo>
                        <a:pt x="33" y="36"/>
                      </a:lnTo>
                      <a:lnTo>
                        <a:pt x="37" y="37"/>
                      </a:lnTo>
                      <a:lnTo>
                        <a:pt x="42" y="38"/>
                      </a:lnTo>
                      <a:lnTo>
                        <a:pt x="47" y="39"/>
                      </a:lnTo>
                      <a:lnTo>
                        <a:pt x="53" y="8"/>
                      </a:lnTo>
                      <a:lnTo>
                        <a:pt x="49" y="6"/>
                      </a:lnTo>
                      <a:lnTo>
                        <a:pt x="44" y="5"/>
                      </a:lnTo>
                      <a:lnTo>
                        <a:pt x="39" y="4"/>
                      </a:lnTo>
                      <a:lnTo>
                        <a:pt x="35" y="3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30" y="11"/>
                      </a:lnTo>
                      <a:lnTo>
                        <a:pt x="0" y="20"/>
                      </a:lnTo>
                      <a:lnTo>
                        <a:pt x="2" y="29"/>
                      </a:lnTo>
                      <a:lnTo>
                        <a:pt x="11" y="31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auto">
                <a:xfrm>
                  <a:off x="3704" y="1437"/>
                  <a:ext cx="17" cy="41"/>
                </a:xfrm>
                <a:custGeom>
                  <a:avLst/>
                  <a:gdLst>
                    <a:gd name="T0" fmla="*/ 10 w 69"/>
                    <a:gd name="T1" fmla="*/ 31 h 165"/>
                    <a:gd name="T2" fmla="*/ 0 w 69"/>
                    <a:gd name="T3" fmla="*/ 19 h 165"/>
                    <a:gd name="T4" fmla="*/ 3 w 69"/>
                    <a:gd name="T5" fmla="*/ 37 h 165"/>
                    <a:gd name="T6" fmla="*/ 8 w 69"/>
                    <a:gd name="T7" fmla="*/ 55 h 165"/>
                    <a:gd name="T8" fmla="*/ 13 w 69"/>
                    <a:gd name="T9" fmla="*/ 73 h 165"/>
                    <a:gd name="T10" fmla="*/ 18 w 69"/>
                    <a:gd name="T11" fmla="*/ 91 h 165"/>
                    <a:gd name="T12" fmla="*/ 23 w 69"/>
                    <a:gd name="T13" fmla="*/ 109 h 165"/>
                    <a:gd name="T14" fmla="*/ 28 w 69"/>
                    <a:gd name="T15" fmla="*/ 128 h 165"/>
                    <a:gd name="T16" fmla="*/ 33 w 69"/>
                    <a:gd name="T17" fmla="*/ 146 h 165"/>
                    <a:gd name="T18" fmla="*/ 39 w 69"/>
                    <a:gd name="T19" fmla="*/ 165 h 165"/>
                    <a:gd name="T20" fmla="*/ 69 w 69"/>
                    <a:gd name="T21" fmla="*/ 156 h 165"/>
                    <a:gd name="T22" fmla="*/ 65 w 69"/>
                    <a:gd name="T23" fmla="*/ 138 h 165"/>
                    <a:gd name="T24" fmla="*/ 59 w 69"/>
                    <a:gd name="T25" fmla="*/ 120 h 165"/>
                    <a:gd name="T26" fmla="*/ 55 w 69"/>
                    <a:gd name="T27" fmla="*/ 100 h 165"/>
                    <a:gd name="T28" fmla="*/ 49 w 69"/>
                    <a:gd name="T29" fmla="*/ 82 h 165"/>
                    <a:gd name="T30" fmla="*/ 44 w 69"/>
                    <a:gd name="T31" fmla="*/ 64 h 165"/>
                    <a:gd name="T32" fmla="*/ 40 w 69"/>
                    <a:gd name="T33" fmla="*/ 47 h 165"/>
                    <a:gd name="T34" fmla="*/ 35 w 69"/>
                    <a:gd name="T35" fmla="*/ 29 h 165"/>
                    <a:gd name="T36" fmla="*/ 32 w 69"/>
                    <a:gd name="T37" fmla="*/ 12 h 165"/>
                    <a:gd name="T38" fmla="*/ 22 w 69"/>
                    <a:gd name="T39" fmla="*/ 0 h 165"/>
                    <a:gd name="T40" fmla="*/ 32 w 69"/>
                    <a:gd name="T41" fmla="*/ 12 h 165"/>
                    <a:gd name="T42" fmla="*/ 30 w 69"/>
                    <a:gd name="T43" fmla="*/ 3 h 165"/>
                    <a:gd name="T44" fmla="*/ 22 w 69"/>
                    <a:gd name="T45" fmla="*/ 0 h 165"/>
                    <a:gd name="T46" fmla="*/ 10 w 69"/>
                    <a:gd name="T47" fmla="*/ 31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" h="165">
                      <a:moveTo>
                        <a:pt x="10" y="31"/>
                      </a:moveTo>
                      <a:lnTo>
                        <a:pt x="0" y="19"/>
                      </a:lnTo>
                      <a:lnTo>
                        <a:pt x="3" y="37"/>
                      </a:lnTo>
                      <a:lnTo>
                        <a:pt x="8" y="55"/>
                      </a:lnTo>
                      <a:lnTo>
                        <a:pt x="13" y="73"/>
                      </a:lnTo>
                      <a:lnTo>
                        <a:pt x="18" y="91"/>
                      </a:lnTo>
                      <a:lnTo>
                        <a:pt x="23" y="109"/>
                      </a:lnTo>
                      <a:lnTo>
                        <a:pt x="28" y="128"/>
                      </a:lnTo>
                      <a:lnTo>
                        <a:pt x="33" y="146"/>
                      </a:lnTo>
                      <a:lnTo>
                        <a:pt x="39" y="165"/>
                      </a:lnTo>
                      <a:lnTo>
                        <a:pt x="69" y="156"/>
                      </a:lnTo>
                      <a:lnTo>
                        <a:pt x="65" y="138"/>
                      </a:lnTo>
                      <a:lnTo>
                        <a:pt x="59" y="120"/>
                      </a:lnTo>
                      <a:lnTo>
                        <a:pt x="55" y="100"/>
                      </a:lnTo>
                      <a:lnTo>
                        <a:pt x="49" y="82"/>
                      </a:lnTo>
                      <a:lnTo>
                        <a:pt x="44" y="64"/>
                      </a:lnTo>
                      <a:lnTo>
                        <a:pt x="40" y="47"/>
                      </a:lnTo>
                      <a:lnTo>
                        <a:pt x="35" y="29"/>
                      </a:lnTo>
                      <a:lnTo>
                        <a:pt x="32" y="12"/>
                      </a:lnTo>
                      <a:lnTo>
                        <a:pt x="22" y="0"/>
                      </a:lnTo>
                      <a:lnTo>
                        <a:pt x="32" y="12"/>
                      </a:lnTo>
                      <a:lnTo>
                        <a:pt x="30" y="3"/>
                      </a:lnTo>
                      <a:lnTo>
                        <a:pt x="22" y="0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auto">
                <a:xfrm>
                  <a:off x="3682" y="1409"/>
                  <a:ext cx="27" cy="36"/>
                </a:xfrm>
                <a:custGeom>
                  <a:avLst/>
                  <a:gdLst>
                    <a:gd name="T0" fmla="*/ 14 w 111"/>
                    <a:gd name="T1" fmla="*/ 33 h 142"/>
                    <a:gd name="T2" fmla="*/ 0 w 111"/>
                    <a:gd name="T3" fmla="*/ 25 h 142"/>
                    <a:gd name="T4" fmla="*/ 7 w 111"/>
                    <a:gd name="T5" fmla="*/ 39 h 142"/>
                    <a:gd name="T6" fmla="*/ 12 w 111"/>
                    <a:gd name="T7" fmla="*/ 54 h 142"/>
                    <a:gd name="T8" fmla="*/ 18 w 111"/>
                    <a:gd name="T9" fmla="*/ 68 h 142"/>
                    <a:gd name="T10" fmla="*/ 24 w 111"/>
                    <a:gd name="T11" fmla="*/ 84 h 142"/>
                    <a:gd name="T12" fmla="*/ 29 w 111"/>
                    <a:gd name="T13" fmla="*/ 92 h 142"/>
                    <a:gd name="T14" fmla="*/ 35 w 111"/>
                    <a:gd name="T15" fmla="*/ 100 h 142"/>
                    <a:gd name="T16" fmla="*/ 43 w 111"/>
                    <a:gd name="T17" fmla="*/ 108 h 142"/>
                    <a:gd name="T18" fmla="*/ 50 w 111"/>
                    <a:gd name="T19" fmla="*/ 115 h 142"/>
                    <a:gd name="T20" fmla="*/ 60 w 111"/>
                    <a:gd name="T21" fmla="*/ 123 h 142"/>
                    <a:gd name="T22" fmla="*/ 71 w 111"/>
                    <a:gd name="T23" fmla="*/ 130 h 142"/>
                    <a:gd name="T24" fmla="*/ 85 w 111"/>
                    <a:gd name="T25" fmla="*/ 135 h 142"/>
                    <a:gd name="T26" fmla="*/ 99 w 111"/>
                    <a:gd name="T27" fmla="*/ 142 h 142"/>
                    <a:gd name="T28" fmla="*/ 111 w 111"/>
                    <a:gd name="T29" fmla="*/ 111 h 142"/>
                    <a:gd name="T30" fmla="*/ 97 w 111"/>
                    <a:gd name="T31" fmla="*/ 106 h 142"/>
                    <a:gd name="T32" fmla="*/ 87 w 111"/>
                    <a:gd name="T33" fmla="*/ 100 h 142"/>
                    <a:gd name="T34" fmla="*/ 78 w 111"/>
                    <a:gd name="T35" fmla="*/ 96 h 142"/>
                    <a:gd name="T36" fmla="*/ 71 w 111"/>
                    <a:gd name="T37" fmla="*/ 90 h 142"/>
                    <a:gd name="T38" fmla="*/ 65 w 111"/>
                    <a:gd name="T39" fmla="*/ 85 h 142"/>
                    <a:gd name="T40" fmla="*/ 61 w 111"/>
                    <a:gd name="T41" fmla="*/ 80 h 142"/>
                    <a:gd name="T42" fmla="*/ 56 w 111"/>
                    <a:gd name="T43" fmla="*/ 75 h 142"/>
                    <a:gd name="T44" fmla="*/ 54 w 111"/>
                    <a:gd name="T45" fmla="*/ 69 h 142"/>
                    <a:gd name="T46" fmla="*/ 48 w 111"/>
                    <a:gd name="T47" fmla="*/ 57 h 142"/>
                    <a:gd name="T48" fmla="*/ 43 w 111"/>
                    <a:gd name="T49" fmla="*/ 43 h 142"/>
                    <a:gd name="T50" fmla="*/ 37 w 111"/>
                    <a:gd name="T51" fmla="*/ 26 h 142"/>
                    <a:gd name="T52" fmla="*/ 29 w 111"/>
                    <a:gd name="T53" fmla="*/ 9 h 142"/>
                    <a:gd name="T54" fmla="*/ 14 w 111"/>
                    <a:gd name="T55" fmla="*/ 0 h 142"/>
                    <a:gd name="T56" fmla="*/ 29 w 111"/>
                    <a:gd name="T57" fmla="*/ 9 h 142"/>
                    <a:gd name="T58" fmla="*/ 23 w 111"/>
                    <a:gd name="T59" fmla="*/ 0 h 142"/>
                    <a:gd name="T60" fmla="*/ 14 w 111"/>
                    <a:gd name="T61" fmla="*/ 0 h 142"/>
                    <a:gd name="T62" fmla="*/ 14 w 111"/>
                    <a:gd name="T63" fmla="*/ 3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1" h="142">
                      <a:moveTo>
                        <a:pt x="14" y="33"/>
                      </a:moveTo>
                      <a:lnTo>
                        <a:pt x="0" y="25"/>
                      </a:lnTo>
                      <a:lnTo>
                        <a:pt x="7" y="39"/>
                      </a:lnTo>
                      <a:lnTo>
                        <a:pt x="12" y="54"/>
                      </a:lnTo>
                      <a:lnTo>
                        <a:pt x="18" y="68"/>
                      </a:lnTo>
                      <a:lnTo>
                        <a:pt x="24" y="84"/>
                      </a:lnTo>
                      <a:lnTo>
                        <a:pt x="29" y="92"/>
                      </a:lnTo>
                      <a:lnTo>
                        <a:pt x="35" y="100"/>
                      </a:lnTo>
                      <a:lnTo>
                        <a:pt x="43" y="108"/>
                      </a:lnTo>
                      <a:lnTo>
                        <a:pt x="50" y="115"/>
                      </a:lnTo>
                      <a:lnTo>
                        <a:pt x="60" y="123"/>
                      </a:lnTo>
                      <a:lnTo>
                        <a:pt x="71" y="130"/>
                      </a:lnTo>
                      <a:lnTo>
                        <a:pt x="85" y="135"/>
                      </a:lnTo>
                      <a:lnTo>
                        <a:pt x="99" y="142"/>
                      </a:lnTo>
                      <a:lnTo>
                        <a:pt x="111" y="111"/>
                      </a:lnTo>
                      <a:lnTo>
                        <a:pt x="97" y="106"/>
                      </a:lnTo>
                      <a:lnTo>
                        <a:pt x="87" y="100"/>
                      </a:lnTo>
                      <a:lnTo>
                        <a:pt x="78" y="96"/>
                      </a:lnTo>
                      <a:lnTo>
                        <a:pt x="71" y="90"/>
                      </a:lnTo>
                      <a:lnTo>
                        <a:pt x="65" y="85"/>
                      </a:lnTo>
                      <a:lnTo>
                        <a:pt x="61" y="80"/>
                      </a:lnTo>
                      <a:lnTo>
                        <a:pt x="56" y="75"/>
                      </a:lnTo>
                      <a:lnTo>
                        <a:pt x="54" y="69"/>
                      </a:lnTo>
                      <a:lnTo>
                        <a:pt x="48" y="57"/>
                      </a:lnTo>
                      <a:lnTo>
                        <a:pt x="43" y="43"/>
                      </a:lnTo>
                      <a:lnTo>
                        <a:pt x="37" y="26"/>
                      </a:lnTo>
                      <a:lnTo>
                        <a:pt x="29" y="9"/>
                      </a:lnTo>
                      <a:lnTo>
                        <a:pt x="14" y="0"/>
                      </a:lnTo>
                      <a:lnTo>
                        <a:pt x="29" y="9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auto">
                <a:xfrm>
                  <a:off x="3672" y="1409"/>
                  <a:ext cx="13" cy="9"/>
                </a:xfrm>
                <a:custGeom>
                  <a:avLst/>
                  <a:gdLst>
                    <a:gd name="T0" fmla="*/ 0 w 51"/>
                    <a:gd name="T1" fmla="*/ 22 h 33"/>
                    <a:gd name="T2" fmla="*/ 16 w 51"/>
                    <a:gd name="T3" fmla="*/ 33 h 33"/>
                    <a:gd name="T4" fmla="*/ 19 w 51"/>
                    <a:gd name="T5" fmla="*/ 33 h 33"/>
                    <a:gd name="T6" fmla="*/ 24 w 51"/>
                    <a:gd name="T7" fmla="*/ 33 h 33"/>
                    <a:gd name="T8" fmla="*/ 28 w 51"/>
                    <a:gd name="T9" fmla="*/ 33 h 33"/>
                    <a:gd name="T10" fmla="*/ 33 w 51"/>
                    <a:gd name="T11" fmla="*/ 33 h 33"/>
                    <a:gd name="T12" fmla="*/ 36 w 51"/>
                    <a:gd name="T13" fmla="*/ 33 h 33"/>
                    <a:gd name="T14" fmla="*/ 41 w 51"/>
                    <a:gd name="T15" fmla="*/ 33 h 33"/>
                    <a:gd name="T16" fmla="*/ 47 w 51"/>
                    <a:gd name="T17" fmla="*/ 33 h 33"/>
                    <a:gd name="T18" fmla="*/ 51 w 51"/>
                    <a:gd name="T19" fmla="*/ 33 h 33"/>
                    <a:gd name="T20" fmla="*/ 51 w 51"/>
                    <a:gd name="T21" fmla="*/ 0 h 33"/>
                    <a:gd name="T22" fmla="*/ 47 w 51"/>
                    <a:gd name="T23" fmla="*/ 0 h 33"/>
                    <a:gd name="T24" fmla="*/ 41 w 51"/>
                    <a:gd name="T25" fmla="*/ 0 h 33"/>
                    <a:gd name="T26" fmla="*/ 36 w 51"/>
                    <a:gd name="T27" fmla="*/ 0 h 33"/>
                    <a:gd name="T28" fmla="*/ 33 w 51"/>
                    <a:gd name="T29" fmla="*/ 0 h 33"/>
                    <a:gd name="T30" fmla="*/ 28 w 51"/>
                    <a:gd name="T31" fmla="*/ 0 h 33"/>
                    <a:gd name="T32" fmla="*/ 24 w 51"/>
                    <a:gd name="T33" fmla="*/ 0 h 33"/>
                    <a:gd name="T34" fmla="*/ 19 w 51"/>
                    <a:gd name="T35" fmla="*/ 0 h 33"/>
                    <a:gd name="T36" fmla="*/ 16 w 51"/>
                    <a:gd name="T37" fmla="*/ 0 h 33"/>
                    <a:gd name="T38" fmla="*/ 31 w 51"/>
                    <a:gd name="T39" fmla="*/ 11 h 33"/>
                    <a:gd name="T40" fmla="*/ 0 w 51"/>
                    <a:gd name="T41" fmla="*/ 22 h 33"/>
                    <a:gd name="T42" fmla="*/ 3 w 51"/>
                    <a:gd name="T43" fmla="*/ 33 h 33"/>
                    <a:gd name="T44" fmla="*/ 16 w 51"/>
                    <a:gd name="T45" fmla="*/ 33 h 33"/>
                    <a:gd name="T46" fmla="*/ 0 w 51"/>
                    <a:gd name="T47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" h="33">
                      <a:moveTo>
                        <a:pt x="0" y="22"/>
                      </a:moveTo>
                      <a:lnTo>
                        <a:pt x="16" y="33"/>
                      </a:lnTo>
                      <a:lnTo>
                        <a:pt x="19" y="33"/>
                      </a:lnTo>
                      <a:lnTo>
                        <a:pt x="24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6" y="33"/>
                      </a:lnTo>
                      <a:lnTo>
                        <a:pt x="41" y="33"/>
                      </a:lnTo>
                      <a:lnTo>
                        <a:pt x="47" y="33"/>
                      </a:lnTo>
                      <a:lnTo>
                        <a:pt x="51" y="33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31" y="11"/>
                      </a:lnTo>
                      <a:lnTo>
                        <a:pt x="0" y="22"/>
                      </a:lnTo>
                      <a:lnTo>
                        <a:pt x="3" y="33"/>
                      </a:lnTo>
                      <a:lnTo>
                        <a:pt x="16" y="3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auto">
                <a:xfrm>
                  <a:off x="3654" y="1354"/>
                  <a:ext cx="26" cy="61"/>
                </a:xfrm>
                <a:custGeom>
                  <a:avLst/>
                  <a:gdLst>
                    <a:gd name="T0" fmla="*/ 16 w 105"/>
                    <a:gd name="T1" fmla="*/ 33 h 243"/>
                    <a:gd name="T2" fmla="*/ 0 w 105"/>
                    <a:gd name="T3" fmla="*/ 21 h 243"/>
                    <a:gd name="T4" fmla="*/ 9 w 105"/>
                    <a:gd name="T5" fmla="*/ 49 h 243"/>
                    <a:gd name="T6" fmla="*/ 18 w 105"/>
                    <a:gd name="T7" fmla="*/ 77 h 243"/>
                    <a:gd name="T8" fmla="*/ 29 w 105"/>
                    <a:gd name="T9" fmla="*/ 104 h 243"/>
                    <a:gd name="T10" fmla="*/ 38 w 105"/>
                    <a:gd name="T11" fmla="*/ 133 h 243"/>
                    <a:gd name="T12" fmla="*/ 47 w 105"/>
                    <a:gd name="T13" fmla="*/ 160 h 243"/>
                    <a:gd name="T14" fmla="*/ 56 w 105"/>
                    <a:gd name="T15" fmla="*/ 187 h 243"/>
                    <a:gd name="T16" fmla="*/ 65 w 105"/>
                    <a:gd name="T17" fmla="*/ 215 h 243"/>
                    <a:gd name="T18" fmla="*/ 74 w 105"/>
                    <a:gd name="T19" fmla="*/ 243 h 243"/>
                    <a:gd name="T20" fmla="*/ 105 w 105"/>
                    <a:gd name="T21" fmla="*/ 232 h 243"/>
                    <a:gd name="T22" fmla="*/ 96 w 105"/>
                    <a:gd name="T23" fmla="*/ 205 h 243"/>
                    <a:gd name="T24" fmla="*/ 87 w 105"/>
                    <a:gd name="T25" fmla="*/ 177 h 243"/>
                    <a:gd name="T26" fmla="*/ 77 w 105"/>
                    <a:gd name="T27" fmla="*/ 150 h 243"/>
                    <a:gd name="T28" fmla="*/ 68 w 105"/>
                    <a:gd name="T29" fmla="*/ 122 h 243"/>
                    <a:gd name="T30" fmla="*/ 59 w 105"/>
                    <a:gd name="T31" fmla="*/ 94 h 243"/>
                    <a:gd name="T32" fmla="*/ 50 w 105"/>
                    <a:gd name="T33" fmla="*/ 67 h 243"/>
                    <a:gd name="T34" fmla="*/ 40 w 105"/>
                    <a:gd name="T35" fmla="*/ 39 h 243"/>
                    <a:gd name="T36" fmla="*/ 31 w 105"/>
                    <a:gd name="T37" fmla="*/ 11 h 243"/>
                    <a:gd name="T38" fmla="*/ 16 w 105"/>
                    <a:gd name="T39" fmla="*/ 0 h 243"/>
                    <a:gd name="T40" fmla="*/ 31 w 105"/>
                    <a:gd name="T41" fmla="*/ 11 h 243"/>
                    <a:gd name="T42" fmla="*/ 27 w 105"/>
                    <a:gd name="T43" fmla="*/ 0 h 243"/>
                    <a:gd name="T44" fmla="*/ 16 w 105"/>
                    <a:gd name="T45" fmla="*/ 0 h 243"/>
                    <a:gd name="T46" fmla="*/ 16 w 105"/>
                    <a:gd name="T47" fmla="*/ 33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5" h="243">
                      <a:moveTo>
                        <a:pt x="16" y="33"/>
                      </a:moveTo>
                      <a:lnTo>
                        <a:pt x="0" y="21"/>
                      </a:lnTo>
                      <a:lnTo>
                        <a:pt x="9" y="49"/>
                      </a:lnTo>
                      <a:lnTo>
                        <a:pt x="18" y="77"/>
                      </a:lnTo>
                      <a:lnTo>
                        <a:pt x="29" y="104"/>
                      </a:lnTo>
                      <a:lnTo>
                        <a:pt x="38" y="133"/>
                      </a:lnTo>
                      <a:lnTo>
                        <a:pt x="47" y="160"/>
                      </a:lnTo>
                      <a:lnTo>
                        <a:pt x="56" y="187"/>
                      </a:lnTo>
                      <a:lnTo>
                        <a:pt x="65" y="215"/>
                      </a:lnTo>
                      <a:lnTo>
                        <a:pt x="74" y="243"/>
                      </a:lnTo>
                      <a:lnTo>
                        <a:pt x="105" y="232"/>
                      </a:lnTo>
                      <a:lnTo>
                        <a:pt x="96" y="205"/>
                      </a:lnTo>
                      <a:lnTo>
                        <a:pt x="87" y="177"/>
                      </a:lnTo>
                      <a:lnTo>
                        <a:pt x="77" y="150"/>
                      </a:lnTo>
                      <a:lnTo>
                        <a:pt x="68" y="122"/>
                      </a:lnTo>
                      <a:lnTo>
                        <a:pt x="59" y="94"/>
                      </a:lnTo>
                      <a:lnTo>
                        <a:pt x="50" y="67"/>
                      </a:lnTo>
                      <a:lnTo>
                        <a:pt x="40" y="39"/>
                      </a:lnTo>
                      <a:lnTo>
                        <a:pt x="31" y="11"/>
                      </a:lnTo>
                      <a:lnTo>
                        <a:pt x="16" y="0"/>
                      </a:lnTo>
                      <a:lnTo>
                        <a:pt x="31" y="11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auto">
                <a:xfrm>
                  <a:off x="3644" y="1354"/>
                  <a:ext cx="14" cy="8"/>
                </a:xfrm>
                <a:custGeom>
                  <a:avLst/>
                  <a:gdLst>
                    <a:gd name="T0" fmla="*/ 0 w 54"/>
                    <a:gd name="T1" fmla="*/ 17 h 33"/>
                    <a:gd name="T2" fmla="*/ 15 w 54"/>
                    <a:gd name="T3" fmla="*/ 33 h 33"/>
                    <a:gd name="T4" fmla="*/ 20 w 54"/>
                    <a:gd name="T5" fmla="*/ 33 h 33"/>
                    <a:gd name="T6" fmla="*/ 25 w 54"/>
                    <a:gd name="T7" fmla="*/ 33 h 33"/>
                    <a:gd name="T8" fmla="*/ 29 w 54"/>
                    <a:gd name="T9" fmla="*/ 33 h 33"/>
                    <a:gd name="T10" fmla="*/ 34 w 54"/>
                    <a:gd name="T11" fmla="*/ 33 h 33"/>
                    <a:gd name="T12" fmla="*/ 38 w 54"/>
                    <a:gd name="T13" fmla="*/ 33 h 33"/>
                    <a:gd name="T14" fmla="*/ 44 w 54"/>
                    <a:gd name="T15" fmla="*/ 33 h 33"/>
                    <a:gd name="T16" fmla="*/ 48 w 54"/>
                    <a:gd name="T17" fmla="*/ 33 h 33"/>
                    <a:gd name="T18" fmla="*/ 54 w 54"/>
                    <a:gd name="T19" fmla="*/ 33 h 33"/>
                    <a:gd name="T20" fmla="*/ 54 w 54"/>
                    <a:gd name="T21" fmla="*/ 0 h 33"/>
                    <a:gd name="T22" fmla="*/ 48 w 54"/>
                    <a:gd name="T23" fmla="*/ 0 h 33"/>
                    <a:gd name="T24" fmla="*/ 44 w 54"/>
                    <a:gd name="T25" fmla="*/ 0 h 33"/>
                    <a:gd name="T26" fmla="*/ 38 w 54"/>
                    <a:gd name="T27" fmla="*/ 0 h 33"/>
                    <a:gd name="T28" fmla="*/ 34 w 54"/>
                    <a:gd name="T29" fmla="*/ 0 h 33"/>
                    <a:gd name="T30" fmla="*/ 29 w 54"/>
                    <a:gd name="T31" fmla="*/ 0 h 33"/>
                    <a:gd name="T32" fmla="*/ 25 w 54"/>
                    <a:gd name="T33" fmla="*/ 0 h 33"/>
                    <a:gd name="T34" fmla="*/ 20 w 54"/>
                    <a:gd name="T35" fmla="*/ 0 h 33"/>
                    <a:gd name="T36" fmla="*/ 15 w 54"/>
                    <a:gd name="T37" fmla="*/ 0 h 33"/>
                    <a:gd name="T38" fmla="*/ 31 w 54"/>
                    <a:gd name="T39" fmla="*/ 17 h 33"/>
                    <a:gd name="T40" fmla="*/ 0 w 54"/>
                    <a:gd name="T41" fmla="*/ 17 h 33"/>
                    <a:gd name="T42" fmla="*/ 0 w 54"/>
                    <a:gd name="T43" fmla="*/ 33 h 33"/>
                    <a:gd name="T44" fmla="*/ 15 w 54"/>
                    <a:gd name="T45" fmla="*/ 33 h 33"/>
                    <a:gd name="T46" fmla="*/ 0 w 54"/>
                    <a:gd name="T47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0" y="17"/>
                      </a:moveTo>
                      <a:lnTo>
                        <a:pt x="15" y="33"/>
                      </a:lnTo>
                      <a:lnTo>
                        <a:pt x="20" y="33"/>
                      </a:lnTo>
                      <a:lnTo>
                        <a:pt x="25" y="33"/>
                      </a:lnTo>
                      <a:lnTo>
                        <a:pt x="29" y="33"/>
                      </a:lnTo>
                      <a:lnTo>
                        <a:pt x="34" y="33"/>
                      </a:lnTo>
                      <a:lnTo>
                        <a:pt x="38" y="33"/>
                      </a:lnTo>
                      <a:lnTo>
                        <a:pt x="44" y="33"/>
                      </a:lnTo>
                      <a:lnTo>
                        <a:pt x="48" y="33"/>
                      </a:lnTo>
                      <a:lnTo>
                        <a:pt x="54" y="33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31" y="17"/>
                      </a:lnTo>
                      <a:lnTo>
                        <a:pt x="0" y="17"/>
                      </a:lnTo>
                      <a:lnTo>
                        <a:pt x="0" y="33"/>
                      </a:lnTo>
                      <a:lnTo>
                        <a:pt x="15" y="3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auto">
                <a:xfrm>
                  <a:off x="3644" y="1336"/>
                  <a:ext cx="8" cy="22"/>
                </a:xfrm>
                <a:custGeom>
                  <a:avLst/>
                  <a:gdLst>
                    <a:gd name="T0" fmla="*/ 15 w 31"/>
                    <a:gd name="T1" fmla="*/ 32 h 88"/>
                    <a:gd name="T2" fmla="*/ 0 w 31"/>
                    <a:gd name="T3" fmla="*/ 16 h 88"/>
                    <a:gd name="T4" fmla="*/ 0 w 31"/>
                    <a:gd name="T5" fmla="*/ 24 h 88"/>
                    <a:gd name="T6" fmla="*/ 0 w 31"/>
                    <a:gd name="T7" fmla="*/ 33 h 88"/>
                    <a:gd name="T8" fmla="*/ 0 w 31"/>
                    <a:gd name="T9" fmla="*/ 42 h 88"/>
                    <a:gd name="T10" fmla="*/ 0 w 31"/>
                    <a:gd name="T11" fmla="*/ 50 h 88"/>
                    <a:gd name="T12" fmla="*/ 0 w 31"/>
                    <a:gd name="T13" fmla="*/ 59 h 88"/>
                    <a:gd name="T14" fmla="*/ 0 w 31"/>
                    <a:gd name="T15" fmla="*/ 68 h 88"/>
                    <a:gd name="T16" fmla="*/ 0 w 31"/>
                    <a:gd name="T17" fmla="*/ 78 h 88"/>
                    <a:gd name="T18" fmla="*/ 0 w 31"/>
                    <a:gd name="T19" fmla="*/ 88 h 88"/>
                    <a:gd name="T20" fmla="*/ 31 w 31"/>
                    <a:gd name="T21" fmla="*/ 88 h 88"/>
                    <a:gd name="T22" fmla="*/ 31 w 31"/>
                    <a:gd name="T23" fmla="*/ 78 h 88"/>
                    <a:gd name="T24" fmla="*/ 31 w 31"/>
                    <a:gd name="T25" fmla="*/ 68 h 88"/>
                    <a:gd name="T26" fmla="*/ 31 w 31"/>
                    <a:gd name="T27" fmla="*/ 59 h 88"/>
                    <a:gd name="T28" fmla="*/ 31 w 31"/>
                    <a:gd name="T29" fmla="*/ 50 h 88"/>
                    <a:gd name="T30" fmla="*/ 31 w 31"/>
                    <a:gd name="T31" fmla="*/ 42 h 88"/>
                    <a:gd name="T32" fmla="*/ 31 w 31"/>
                    <a:gd name="T33" fmla="*/ 33 h 88"/>
                    <a:gd name="T34" fmla="*/ 31 w 31"/>
                    <a:gd name="T35" fmla="*/ 24 h 88"/>
                    <a:gd name="T36" fmla="*/ 31 w 31"/>
                    <a:gd name="T37" fmla="*/ 16 h 88"/>
                    <a:gd name="T38" fmla="*/ 15 w 31"/>
                    <a:gd name="T39" fmla="*/ 0 h 88"/>
                    <a:gd name="T40" fmla="*/ 31 w 31"/>
                    <a:gd name="T41" fmla="*/ 16 h 88"/>
                    <a:gd name="T42" fmla="*/ 31 w 31"/>
                    <a:gd name="T43" fmla="*/ 0 h 88"/>
                    <a:gd name="T44" fmla="*/ 15 w 31"/>
                    <a:gd name="T45" fmla="*/ 0 h 88"/>
                    <a:gd name="T46" fmla="*/ 15 w 31"/>
                    <a:gd name="T47" fmla="*/ 3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88">
                      <a:moveTo>
                        <a:pt x="15" y="32"/>
                      </a:move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8"/>
                      </a:lnTo>
                      <a:lnTo>
                        <a:pt x="31" y="88"/>
                      </a:lnTo>
                      <a:lnTo>
                        <a:pt x="31" y="78"/>
                      </a:lnTo>
                      <a:lnTo>
                        <a:pt x="31" y="68"/>
                      </a:lnTo>
                      <a:lnTo>
                        <a:pt x="31" y="59"/>
                      </a:lnTo>
                      <a:lnTo>
                        <a:pt x="31" y="50"/>
                      </a:lnTo>
                      <a:lnTo>
                        <a:pt x="31" y="42"/>
                      </a:lnTo>
                      <a:lnTo>
                        <a:pt x="31" y="33"/>
                      </a:lnTo>
                      <a:lnTo>
                        <a:pt x="31" y="24"/>
                      </a:lnTo>
                      <a:lnTo>
                        <a:pt x="31" y="16"/>
                      </a:lnTo>
                      <a:lnTo>
                        <a:pt x="15" y="0"/>
                      </a:lnTo>
                      <a:lnTo>
                        <a:pt x="31" y="16"/>
                      </a:lnTo>
                      <a:lnTo>
                        <a:pt x="31" y="0"/>
                      </a:lnTo>
                      <a:lnTo>
                        <a:pt x="15" y="0"/>
                      </a:lnTo>
                      <a:lnTo>
                        <a:pt x="15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auto">
                <a:xfrm>
                  <a:off x="3635" y="1336"/>
                  <a:ext cx="13" cy="8"/>
                </a:xfrm>
                <a:custGeom>
                  <a:avLst/>
                  <a:gdLst>
                    <a:gd name="T0" fmla="*/ 0 w 52"/>
                    <a:gd name="T1" fmla="*/ 16 h 32"/>
                    <a:gd name="T2" fmla="*/ 17 w 52"/>
                    <a:gd name="T3" fmla="*/ 32 h 32"/>
                    <a:gd name="T4" fmla="*/ 21 w 52"/>
                    <a:gd name="T5" fmla="*/ 32 h 32"/>
                    <a:gd name="T6" fmla="*/ 25 w 52"/>
                    <a:gd name="T7" fmla="*/ 32 h 32"/>
                    <a:gd name="T8" fmla="*/ 30 w 52"/>
                    <a:gd name="T9" fmla="*/ 32 h 32"/>
                    <a:gd name="T10" fmla="*/ 33 w 52"/>
                    <a:gd name="T11" fmla="*/ 32 h 32"/>
                    <a:gd name="T12" fmla="*/ 38 w 52"/>
                    <a:gd name="T13" fmla="*/ 32 h 32"/>
                    <a:gd name="T14" fmla="*/ 42 w 52"/>
                    <a:gd name="T15" fmla="*/ 32 h 32"/>
                    <a:gd name="T16" fmla="*/ 48 w 52"/>
                    <a:gd name="T17" fmla="*/ 32 h 32"/>
                    <a:gd name="T18" fmla="*/ 52 w 52"/>
                    <a:gd name="T19" fmla="*/ 32 h 32"/>
                    <a:gd name="T20" fmla="*/ 52 w 52"/>
                    <a:gd name="T21" fmla="*/ 0 h 32"/>
                    <a:gd name="T22" fmla="*/ 48 w 52"/>
                    <a:gd name="T23" fmla="*/ 0 h 32"/>
                    <a:gd name="T24" fmla="*/ 42 w 52"/>
                    <a:gd name="T25" fmla="*/ 0 h 32"/>
                    <a:gd name="T26" fmla="*/ 38 w 52"/>
                    <a:gd name="T27" fmla="*/ 0 h 32"/>
                    <a:gd name="T28" fmla="*/ 33 w 52"/>
                    <a:gd name="T29" fmla="*/ 0 h 32"/>
                    <a:gd name="T30" fmla="*/ 30 w 52"/>
                    <a:gd name="T31" fmla="*/ 0 h 32"/>
                    <a:gd name="T32" fmla="*/ 25 w 52"/>
                    <a:gd name="T33" fmla="*/ 0 h 32"/>
                    <a:gd name="T34" fmla="*/ 21 w 52"/>
                    <a:gd name="T35" fmla="*/ 0 h 32"/>
                    <a:gd name="T36" fmla="*/ 17 w 52"/>
                    <a:gd name="T37" fmla="*/ 0 h 32"/>
                    <a:gd name="T38" fmla="*/ 33 w 52"/>
                    <a:gd name="T39" fmla="*/ 16 h 32"/>
                    <a:gd name="T40" fmla="*/ 0 w 52"/>
                    <a:gd name="T41" fmla="*/ 16 h 32"/>
                    <a:gd name="T42" fmla="*/ 0 w 52"/>
                    <a:gd name="T43" fmla="*/ 32 h 32"/>
                    <a:gd name="T44" fmla="*/ 17 w 52"/>
                    <a:gd name="T45" fmla="*/ 32 h 32"/>
                    <a:gd name="T46" fmla="*/ 0 w 52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2">
                      <a:moveTo>
                        <a:pt x="0" y="16"/>
                      </a:moveTo>
                      <a:lnTo>
                        <a:pt x="17" y="32"/>
                      </a:lnTo>
                      <a:lnTo>
                        <a:pt x="21" y="32"/>
                      </a:lnTo>
                      <a:lnTo>
                        <a:pt x="25" y="32"/>
                      </a:lnTo>
                      <a:lnTo>
                        <a:pt x="30" y="32"/>
                      </a:lnTo>
                      <a:lnTo>
                        <a:pt x="33" y="32"/>
                      </a:lnTo>
                      <a:lnTo>
                        <a:pt x="38" y="32"/>
                      </a:lnTo>
                      <a:lnTo>
                        <a:pt x="42" y="32"/>
                      </a:lnTo>
                      <a:lnTo>
                        <a:pt x="48" y="32"/>
                      </a:lnTo>
                      <a:lnTo>
                        <a:pt x="52" y="3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33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17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auto">
                <a:xfrm>
                  <a:off x="3635" y="1327"/>
                  <a:ext cx="8" cy="13"/>
                </a:xfrm>
                <a:custGeom>
                  <a:avLst/>
                  <a:gdLst>
                    <a:gd name="T0" fmla="*/ 17 w 33"/>
                    <a:gd name="T1" fmla="*/ 33 h 54"/>
                    <a:gd name="T2" fmla="*/ 0 w 33"/>
                    <a:gd name="T3" fmla="*/ 16 h 54"/>
                    <a:gd name="T4" fmla="*/ 0 w 33"/>
                    <a:gd name="T5" fmla="*/ 20 h 54"/>
                    <a:gd name="T6" fmla="*/ 0 w 33"/>
                    <a:gd name="T7" fmla="*/ 25 h 54"/>
                    <a:gd name="T8" fmla="*/ 0 w 33"/>
                    <a:gd name="T9" fmla="*/ 29 h 54"/>
                    <a:gd name="T10" fmla="*/ 0 w 33"/>
                    <a:gd name="T11" fmla="*/ 34 h 54"/>
                    <a:gd name="T12" fmla="*/ 0 w 33"/>
                    <a:gd name="T13" fmla="*/ 39 h 54"/>
                    <a:gd name="T14" fmla="*/ 0 w 33"/>
                    <a:gd name="T15" fmla="*/ 44 h 54"/>
                    <a:gd name="T16" fmla="*/ 0 w 33"/>
                    <a:gd name="T17" fmla="*/ 49 h 54"/>
                    <a:gd name="T18" fmla="*/ 0 w 33"/>
                    <a:gd name="T19" fmla="*/ 54 h 54"/>
                    <a:gd name="T20" fmla="*/ 33 w 33"/>
                    <a:gd name="T21" fmla="*/ 54 h 54"/>
                    <a:gd name="T22" fmla="*/ 33 w 33"/>
                    <a:gd name="T23" fmla="*/ 49 h 54"/>
                    <a:gd name="T24" fmla="*/ 33 w 33"/>
                    <a:gd name="T25" fmla="*/ 44 h 54"/>
                    <a:gd name="T26" fmla="*/ 33 w 33"/>
                    <a:gd name="T27" fmla="*/ 39 h 54"/>
                    <a:gd name="T28" fmla="*/ 33 w 33"/>
                    <a:gd name="T29" fmla="*/ 34 h 54"/>
                    <a:gd name="T30" fmla="*/ 33 w 33"/>
                    <a:gd name="T31" fmla="*/ 29 h 54"/>
                    <a:gd name="T32" fmla="*/ 33 w 33"/>
                    <a:gd name="T33" fmla="*/ 25 h 54"/>
                    <a:gd name="T34" fmla="*/ 33 w 33"/>
                    <a:gd name="T35" fmla="*/ 20 h 54"/>
                    <a:gd name="T36" fmla="*/ 33 w 33"/>
                    <a:gd name="T37" fmla="*/ 16 h 54"/>
                    <a:gd name="T38" fmla="*/ 17 w 33"/>
                    <a:gd name="T39" fmla="*/ 0 h 54"/>
                    <a:gd name="T40" fmla="*/ 33 w 33"/>
                    <a:gd name="T41" fmla="*/ 16 h 54"/>
                    <a:gd name="T42" fmla="*/ 33 w 33"/>
                    <a:gd name="T43" fmla="*/ 0 h 54"/>
                    <a:gd name="T44" fmla="*/ 17 w 33"/>
                    <a:gd name="T45" fmla="*/ 0 h 54"/>
                    <a:gd name="T46" fmla="*/ 17 w 33"/>
                    <a:gd name="T47" fmla="*/ 3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4">
                      <a:moveTo>
                        <a:pt x="17" y="33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33" y="54"/>
                      </a:lnTo>
                      <a:lnTo>
                        <a:pt x="33" y="49"/>
                      </a:lnTo>
                      <a:lnTo>
                        <a:pt x="33" y="44"/>
                      </a:lnTo>
                      <a:lnTo>
                        <a:pt x="33" y="39"/>
                      </a:lnTo>
                      <a:lnTo>
                        <a:pt x="33" y="34"/>
                      </a:lnTo>
                      <a:lnTo>
                        <a:pt x="33" y="29"/>
                      </a:lnTo>
                      <a:lnTo>
                        <a:pt x="33" y="25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17" y="0"/>
                      </a:lnTo>
                      <a:lnTo>
                        <a:pt x="33" y="16"/>
                      </a:lnTo>
                      <a:lnTo>
                        <a:pt x="33" y="0"/>
                      </a:lnTo>
                      <a:lnTo>
                        <a:pt x="17" y="0"/>
                      </a:ln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auto">
                <a:xfrm>
                  <a:off x="3626" y="1327"/>
                  <a:ext cx="13" cy="8"/>
                </a:xfrm>
                <a:custGeom>
                  <a:avLst/>
                  <a:gdLst>
                    <a:gd name="T0" fmla="*/ 0 w 52"/>
                    <a:gd name="T1" fmla="*/ 16 h 33"/>
                    <a:gd name="T2" fmla="*/ 16 w 52"/>
                    <a:gd name="T3" fmla="*/ 33 h 33"/>
                    <a:gd name="T4" fmla="*/ 20 w 52"/>
                    <a:gd name="T5" fmla="*/ 33 h 33"/>
                    <a:gd name="T6" fmla="*/ 25 w 52"/>
                    <a:gd name="T7" fmla="*/ 33 h 33"/>
                    <a:gd name="T8" fmla="*/ 28 w 52"/>
                    <a:gd name="T9" fmla="*/ 33 h 33"/>
                    <a:gd name="T10" fmla="*/ 33 w 52"/>
                    <a:gd name="T11" fmla="*/ 33 h 33"/>
                    <a:gd name="T12" fmla="*/ 38 w 52"/>
                    <a:gd name="T13" fmla="*/ 33 h 33"/>
                    <a:gd name="T14" fmla="*/ 42 w 52"/>
                    <a:gd name="T15" fmla="*/ 33 h 33"/>
                    <a:gd name="T16" fmla="*/ 47 w 52"/>
                    <a:gd name="T17" fmla="*/ 33 h 33"/>
                    <a:gd name="T18" fmla="*/ 52 w 52"/>
                    <a:gd name="T19" fmla="*/ 33 h 33"/>
                    <a:gd name="T20" fmla="*/ 52 w 52"/>
                    <a:gd name="T21" fmla="*/ 0 h 33"/>
                    <a:gd name="T22" fmla="*/ 47 w 52"/>
                    <a:gd name="T23" fmla="*/ 0 h 33"/>
                    <a:gd name="T24" fmla="*/ 42 w 52"/>
                    <a:gd name="T25" fmla="*/ 0 h 33"/>
                    <a:gd name="T26" fmla="*/ 38 w 52"/>
                    <a:gd name="T27" fmla="*/ 0 h 33"/>
                    <a:gd name="T28" fmla="*/ 33 w 52"/>
                    <a:gd name="T29" fmla="*/ 0 h 33"/>
                    <a:gd name="T30" fmla="*/ 28 w 52"/>
                    <a:gd name="T31" fmla="*/ 0 h 33"/>
                    <a:gd name="T32" fmla="*/ 25 w 52"/>
                    <a:gd name="T33" fmla="*/ 0 h 33"/>
                    <a:gd name="T34" fmla="*/ 20 w 52"/>
                    <a:gd name="T35" fmla="*/ 0 h 33"/>
                    <a:gd name="T36" fmla="*/ 16 w 52"/>
                    <a:gd name="T37" fmla="*/ 0 h 33"/>
                    <a:gd name="T38" fmla="*/ 33 w 52"/>
                    <a:gd name="T39" fmla="*/ 16 h 33"/>
                    <a:gd name="T40" fmla="*/ 0 w 52"/>
                    <a:gd name="T41" fmla="*/ 16 h 33"/>
                    <a:gd name="T42" fmla="*/ 0 w 52"/>
                    <a:gd name="T43" fmla="*/ 33 h 33"/>
                    <a:gd name="T44" fmla="*/ 16 w 52"/>
                    <a:gd name="T45" fmla="*/ 33 h 33"/>
                    <a:gd name="T46" fmla="*/ 0 w 52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2" h="33">
                      <a:moveTo>
                        <a:pt x="0" y="16"/>
                      </a:moveTo>
                      <a:lnTo>
                        <a:pt x="16" y="33"/>
                      </a:lnTo>
                      <a:lnTo>
                        <a:pt x="20" y="33"/>
                      </a:lnTo>
                      <a:lnTo>
                        <a:pt x="25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8" y="33"/>
                      </a:lnTo>
                      <a:lnTo>
                        <a:pt x="42" y="33"/>
                      </a:lnTo>
                      <a:lnTo>
                        <a:pt x="47" y="33"/>
                      </a:lnTo>
                      <a:lnTo>
                        <a:pt x="52" y="33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33" y="16"/>
                      </a:lnTo>
                      <a:lnTo>
                        <a:pt x="0" y="16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auto">
                <a:xfrm>
                  <a:off x="3626" y="1318"/>
                  <a:ext cx="8" cy="13"/>
                </a:xfrm>
                <a:custGeom>
                  <a:avLst/>
                  <a:gdLst>
                    <a:gd name="T0" fmla="*/ 16 w 33"/>
                    <a:gd name="T1" fmla="*/ 32 h 52"/>
                    <a:gd name="T2" fmla="*/ 0 w 33"/>
                    <a:gd name="T3" fmla="*/ 16 h 52"/>
                    <a:gd name="T4" fmla="*/ 0 w 33"/>
                    <a:gd name="T5" fmla="*/ 21 h 52"/>
                    <a:gd name="T6" fmla="*/ 0 w 33"/>
                    <a:gd name="T7" fmla="*/ 24 h 52"/>
                    <a:gd name="T8" fmla="*/ 0 w 33"/>
                    <a:gd name="T9" fmla="*/ 29 h 52"/>
                    <a:gd name="T10" fmla="*/ 0 w 33"/>
                    <a:gd name="T11" fmla="*/ 33 h 52"/>
                    <a:gd name="T12" fmla="*/ 0 w 33"/>
                    <a:gd name="T13" fmla="*/ 38 h 52"/>
                    <a:gd name="T14" fmla="*/ 0 w 33"/>
                    <a:gd name="T15" fmla="*/ 42 h 52"/>
                    <a:gd name="T16" fmla="*/ 0 w 33"/>
                    <a:gd name="T17" fmla="*/ 47 h 52"/>
                    <a:gd name="T18" fmla="*/ 0 w 33"/>
                    <a:gd name="T19" fmla="*/ 52 h 52"/>
                    <a:gd name="T20" fmla="*/ 33 w 33"/>
                    <a:gd name="T21" fmla="*/ 52 h 52"/>
                    <a:gd name="T22" fmla="*/ 33 w 33"/>
                    <a:gd name="T23" fmla="*/ 47 h 52"/>
                    <a:gd name="T24" fmla="*/ 33 w 33"/>
                    <a:gd name="T25" fmla="*/ 42 h 52"/>
                    <a:gd name="T26" fmla="*/ 33 w 33"/>
                    <a:gd name="T27" fmla="*/ 38 h 52"/>
                    <a:gd name="T28" fmla="*/ 33 w 33"/>
                    <a:gd name="T29" fmla="*/ 33 h 52"/>
                    <a:gd name="T30" fmla="*/ 33 w 33"/>
                    <a:gd name="T31" fmla="*/ 29 h 52"/>
                    <a:gd name="T32" fmla="*/ 33 w 33"/>
                    <a:gd name="T33" fmla="*/ 24 h 52"/>
                    <a:gd name="T34" fmla="*/ 33 w 33"/>
                    <a:gd name="T35" fmla="*/ 21 h 52"/>
                    <a:gd name="T36" fmla="*/ 33 w 33"/>
                    <a:gd name="T37" fmla="*/ 16 h 52"/>
                    <a:gd name="T38" fmla="*/ 16 w 33"/>
                    <a:gd name="T39" fmla="*/ 0 h 52"/>
                    <a:gd name="T40" fmla="*/ 33 w 33"/>
                    <a:gd name="T41" fmla="*/ 16 h 52"/>
                    <a:gd name="T42" fmla="*/ 33 w 33"/>
                    <a:gd name="T43" fmla="*/ 0 h 52"/>
                    <a:gd name="T44" fmla="*/ 16 w 33"/>
                    <a:gd name="T45" fmla="*/ 0 h 52"/>
                    <a:gd name="T46" fmla="*/ 16 w 33"/>
                    <a:gd name="T47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2">
                      <a:moveTo>
                        <a:pt x="16" y="32"/>
                      </a:move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33" y="52"/>
                      </a:lnTo>
                      <a:lnTo>
                        <a:pt x="33" y="47"/>
                      </a:lnTo>
                      <a:lnTo>
                        <a:pt x="33" y="42"/>
                      </a:lnTo>
                      <a:lnTo>
                        <a:pt x="33" y="38"/>
                      </a:lnTo>
                      <a:lnTo>
                        <a:pt x="33" y="33"/>
                      </a:lnTo>
                      <a:lnTo>
                        <a:pt x="33" y="29"/>
                      </a:lnTo>
                      <a:lnTo>
                        <a:pt x="33" y="24"/>
                      </a:lnTo>
                      <a:lnTo>
                        <a:pt x="33" y="21"/>
                      </a:lnTo>
                      <a:lnTo>
                        <a:pt x="33" y="16"/>
                      </a:lnTo>
                      <a:lnTo>
                        <a:pt x="16" y="0"/>
                      </a:lnTo>
                      <a:lnTo>
                        <a:pt x="33" y="16"/>
                      </a:lnTo>
                      <a:lnTo>
                        <a:pt x="33" y="0"/>
                      </a:lnTo>
                      <a:lnTo>
                        <a:pt x="16" y="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auto">
                <a:xfrm>
                  <a:off x="3613" y="1318"/>
                  <a:ext cx="17" cy="8"/>
                </a:xfrm>
                <a:custGeom>
                  <a:avLst/>
                  <a:gdLst>
                    <a:gd name="T0" fmla="*/ 0 w 70"/>
                    <a:gd name="T1" fmla="*/ 16 h 32"/>
                    <a:gd name="T2" fmla="*/ 15 w 70"/>
                    <a:gd name="T3" fmla="*/ 32 h 32"/>
                    <a:gd name="T4" fmla="*/ 22 w 70"/>
                    <a:gd name="T5" fmla="*/ 32 h 32"/>
                    <a:gd name="T6" fmla="*/ 28 w 70"/>
                    <a:gd name="T7" fmla="*/ 32 h 32"/>
                    <a:gd name="T8" fmla="*/ 35 w 70"/>
                    <a:gd name="T9" fmla="*/ 32 h 32"/>
                    <a:gd name="T10" fmla="*/ 42 w 70"/>
                    <a:gd name="T11" fmla="*/ 32 h 32"/>
                    <a:gd name="T12" fmla="*/ 49 w 70"/>
                    <a:gd name="T13" fmla="*/ 32 h 32"/>
                    <a:gd name="T14" fmla="*/ 56 w 70"/>
                    <a:gd name="T15" fmla="*/ 32 h 32"/>
                    <a:gd name="T16" fmla="*/ 63 w 70"/>
                    <a:gd name="T17" fmla="*/ 32 h 32"/>
                    <a:gd name="T18" fmla="*/ 70 w 70"/>
                    <a:gd name="T19" fmla="*/ 32 h 32"/>
                    <a:gd name="T20" fmla="*/ 70 w 70"/>
                    <a:gd name="T21" fmla="*/ 0 h 32"/>
                    <a:gd name="T22" fmla="*/ 63 w 70"/>
                    <a:gd name="T23" fmla="*/ 0 h 32"/>
                    <a:gd name="T24" fmla="*/ 56 w 70"/>
                    <a:gd name="T25" fmla="*/ 0 h 32"/>
                    <a:gd name="T26" fmla="*/ 49 w 70"/>
                    <a:gd name="T27" fmla="*/ 0 h 32"/>
                    <a:gd name="T28" fmla="*/ 42 w 70"/>
                    <a:gd name="T29" fmla="*/ 0 h 32"/>
                    <a:gd name="T30" fmla="*/ 35 w 70"/>
                    <a:gd name="T31" fmla="*/ 0 h 32"/>
                    <a:gd name="T32" fmla="*/ 28 w 70"/>
                    <a:gd name="T33" fmla="*/ 0 h 32"/>
                    <a:gd name="T34" fmla="*/ 22 w 70"/>
                    <a:gd name="T35" fmla="*/ 0 h 32"/>
                    <a:gd name="T36" fmla="*/ 15 w 70"/>
                    <a:gd name="T37" fmla="*/ 0 h 32"/>
                    <a:gd name="T38" fmla="*/ 32 w 70"/>
                    <a:gd name="T39" fmla="*/ 16 h 32"/>
                    <a:gd name="T40" fmla="*/ 0 w 70"/>
                    <a:gd name="T41" fmla="*/ 16 h 32"/>
                    <a:gd name="T42" fmla="*/ 0 w 70"/>
                    <a:gd name="T43" fmla="*/ 32 h 32"/>
                    <a:gd name="T44" fmla="*/ 15 w 70"/>
                    <a:gd name="T45" fmla="*/ 32 h 32"/>
                    <a:gd name="T46" fmla="*/ 0 w 70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0" h="32">
                      <a:moveTo>
                        <a:pt x="0" y="16"/>
                      </a:moveTo>
                      <a:lnTo>
                        <a:pt x="15" y="32"/>
                      </a:lnTo>
                      <a:lnTo>
                        <a:pt x="22" y="32"/>
                      </a:lnTo>
                      <a:lnTo>
                        <a:pt x="28" y="32"/>
                      </a:lnTo>
                      <a:lnTo>
                        <a:pt x="35" y="32"/>
                      </a:lnTo>
                      <a:lnTo>
                        <a:pt x="42" y="32"/>
                      </a:lnTo>
                      <a:lnTo>
                        <a:pt x="49" y="32"/>
                      </a:lnTo>
                      <a:lnTo>
                        <a:pt x="56" y="32"/>
                      </a:lnTo>
                      <a:lnTo>
                        <a:pt x="63" y="32"/>
                      </a:lnTo>
                      <a:lnTo>
                        <a:pt x="70" y="32"/>
                      </a:lnTo>
                      <a:lnTo>
                        <a:pt x="70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32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15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auto">
                <a:xfrm>
                  <a:off x="3613" y="1304"/>
                  <a:ext cx="8" cy="18"/>
                </a:xfrm>
                <a:custGeom>
                  <a:avLst/>
                  <a:gdLst>
                    <a:gd name="T0" fmla="*/ 15 w 32"/>
                    <a:gd name="T1" fmla="*/ 33 h 71"/>
                    <a:gd name="T2" fmla="*/ 0 w 32"/>
                    <a:gd name="T3" fmla="*/ 17 h 71"/>
                    <a:gd name="T4" fmla="*/ 0 w 32"/>
                    <a:gd name="T5" fmla="*/ 23 h 71"/>
                    <a:gd name="T6" fmla="*/ 0 w 32"/>
                    <a:gd name="T7" fmla="*/ 29 h 71"/>
                    <a:gd name="T8" fmla="*/ 0 w 32"/>
                    <a:gd name="T9" fmla="*/ 36 h 71"/>
                    <a:gd name="T10" fmla="*/ 0 w 32"/>
                    <a:gd name="T11" fmla="*/ 43 h 71"/>
                    <a:gd name="T12" fmla="*/ 0 w 32"/>
                    <a:gd name="T13" fmla="*/ 50 h 71"/>
                    <a:gd name="T14" fmla="*/ 0 w 32"/>
                    <a:gd name="T15" fmla="*/ 57 h 71"/>
                    <a:gd name="T16" fmla="*/ 0 w 32"/>
                    <a:gd name="T17" fmla="*/ 65 h 71"/>
                    <a:gd name="T18" fmla="*/ 0 w 32"/>
                    <a:gd name="T19" fmla="*/ 71 h 71"/>
                    <a:gd name="T20" fmla="*/ 32 w 32"/>
                    <a:gd name="T21" fmla="*/ 71 h 71"/>
                    <a:gd name="T22" fmla="*/ 32 w 32"/>
                    <a:gd name="T23" fmla="*/ 65 h 71"/>
                    <a:gd name="T24" fmla="*/ 32 w 32"/>
                    <a:gd name="T25" fmla="*/ 57 h 71"/>
                    <a:gd name="T26" fmla="*/ 32 w 32"/>
                    <a:gd name="T27" fmla="*/ 50 h 71"/>
                    <a:gd name="T28" fmla="*/ 32 w 32"/>
                    <a:gd name="T29" fmla="*/ 43 h 71"/>
                    <a:gd name="T30" fmla="*/ 32 w 32"/>
                    <a:gd name="T31" fmla="*/ 36 h 71"/>
                    <a:gd name="T32" fmla="*/ 32 w 32"/>
                    <a:gd name="T33" fmla="*/ 29 h 71"/>
                    <a:gd name="T34" fmla="*/ 32 w 32"/>
                    <a:gd name="T35" fmla="*/ 23 h 71"/>
                    <a:gd name="T36" fmla="*/ 32 w 32"/>
                    <a:gd name="T37" fmla="*/ 17 h 71"/>
                    <a:gd name="T38" fmla="*/ 17 w 32"/>
                    <a:gd name="T39" fmla="*/ 0 h 71"/>
                    <a:gd name="T40" fmla="*/ 32 w 32"/>
                    <a:gd name="T41" fmla="*/ 17 h 71"/>
                    <a:gd name="T42" fmla="*/ 32 w 32"/>
                    <a:gd name="T43" fmla="*/ 1 h 71"/>
                    <a:gd name="T44" fmla="*/ 17 w 32"/>
                    <a:gd name="T45" fmla="*/ 0 h 71"/>
                    <a:gd name="T46" fmla="*/ 15 w 32"/>
                    <a:gd name="T47" fmla="*/ 3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71">
                      <a:moveTo>
                        <a:pt x="15" y="33"/>
                      </a:move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32" y="71"/>
                      </a:lnTo>
                      <a:lnTo>
                        <a:pt x="32" y="65"/>
                      </a:lnTo>
                      <a:lnTo>
                        <a:pt x="32" y="57"/>
                      </a:lnTo>
                      <a:lnTo>
                        <a:pt x="32" y="50"/>
                      </a:lnTo>
                      <a:lnTo>
                        <a:pt x="32" y="43"/>
                      </a:lnTo>
                      <a:lnTo>
                        <a:pt x="32" y="36"/>
                      </a:lnTo>
                      <a:lnTo>
                        <a:pt x="32" y="29"/>
                      </a:lnTo>
                      <a:lnTo>
                        <a:pt x="32" y="23"/>
                      </a:lnTo>
                      <a:lnTo>
                        <a:pt x="32" y="17"/>
                      </a:lnTo>
                      <a:lnTo>
                        <a:pt x="17" y="0"/>
                      </a:lnTo>
                      <a:lnTo>
                        <a:pt x="32" y="17"/>
                      </a:lnTo>
                      <a:lnTo>
                        <a:pt x="32" y="1"/>
                      </a:lnTo>
                      <a:lnTo>
                        <a:pt x="17" y="0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auto">
                <a:xfrm>
                  <a:off x="3389" y="1304"/>
                  <a:ext cx="228" cy="19"/>
                </a:xfrm>
                <a:custGeom>
                  <a:avLst/>
                  <a:gdLst>
                    <a:gd name="T0" fmla="*/ 0 w 910"/>
                    <a:gd name="T1" fmla="*/ 74 h 78"/>
                    <a:gd name="T2" fmla="*/ 11 w 910"/>
                    <a:gd name="T3" fmla="*/ 78 h 78"/>
                    <a:gd name="T4" fmla="*/ 66 w 910"/>
                    <a:gd name="T5" fmla="*/ 77 h 78"/>
                    <a:gd name="T6" fmla="*/ 120 w 910"/>
                    <a:gd name="T7" fmla="*/ 75 h 78"/>
                    <a:gd name="T8" fmla="*/ 176 w 910"/>
                    <a:gd name="T9" fmla="*/ 72 h 78"/>
                    <a:gd name="T10" fmla="*/ 232 w 910"/>
                    <a:gd name="T11" fmla="*/ 69 h 78"/>
                    <a:gd name="T12" fmla="*/ 343 w 910"/>
                    <a:gd name="T13" fmla="*/ 60 h 78"/>
                    <a:gd name="T14" fmla="*/ 455 w 910"/>
                    <a:gd name="T15" fmla="*/ 51 h 78"/>
                    <a:gd name="T16" fmla="*/ 568 w 910"/>
                    <a:gd name="T17" fmla="*/ 42 h 78"/>
                    <a:gd name="T18" fmla="*/ 681 w 910"/>
                    <a:gd name="T19" fmla="*/ 35 h 78"/>
                    <a:gd name="T20" fmla="*/ 738 w 910"/>
                    <a:gd name="T21" fmla="*/ 33 h 78"/>
                    <a:gd name="T22" fmla="*/ 795 w 910"/>
                    <a:gd name="T23" fmla="*/ 31 h 78"/>
                    <a:gd name="T24" fmla="*/ 852 w 910"/>
                    <a:gd name="T25" fmla="*/ 31 h 78"/>
                    <a:gd name="T26" fmla="*/ 908 w 910"/>
                    <a:gd name="T27" fmla="*/ 34 h 78"/>
                    <a:gd name="T28" fmla="*/ 910 w 910"/>
                    <a:gd name="T29" fmla="*/ 1 h 78"/>
                    <a:gd name="T30" fmla="*/ 852 w 910"/>
                    <a:gd name="T31" fmla="*/ 0 h 78"/>
                    <a:gd name="T32" fmla="*/ 795 w 910"/>
                    <a:gd name="T33" fmla="*/ 0 h 78"/>
                    <a:gd name="T34" fmla="*/ 737 w 910"/>
                    <a:gd name="T35" fmla="*/ 0 h 78"/>
                    <a:gd name="T36" fmla="*/ 680 w 910"/>
                    <a:gd name="T37" fmla="*/ 2 h 78"/>
                    <a:gd name="T38" fmla="*/ 565 w 910"/>
                    <a:gd name="T39" fmla="*/ 9 h 78"/>
                    <a:gd name="T40" fmla="*/ 453 w 910"/>
                    <a:gd name="T41" fmla="*/ 18 h 78"/>
                    <a:gd name="T42" fmla="*/ 341 w 910"/>
                    <a:gd name="T43" fmla="*/ 28 h 78"/>
                    <a:gd name="T44" fmla="*/ 229 w 910"/>
                    <a:gd name="T45" fmla="*/ 36 h 78"/>
                    <a:gd name="T46" fmla="*/ 174 w 910"/>
                    <a:gd name="T47" fmla="*/ 39 h 78"/>
                    <a:gd name="T48" fmla="*/ 119 w 910"/>
                    <a:gd name="T49" fmla="*/ 43 h 78"/>
                    <a:gd name="T50" fmla="*/ 65 w 910"/>
                    <a:gd name="T51" fmla="*/ 44 h 78"/>
                    <a:gd name="T52" fmla="*/ 11 w 910"/>
                    <a:gd name="T53" fmla="*/ 45 h 78"/>
                    <a:gd name="T54" fmla="*/ 23 w 910"/>
                    <a:gd name="T55" fmla="*/ 50 h 78"/>
                    <a:gd name="T56" fmla="*/ 0 w 910"/>
                    <a:gd name="T57" fmla="*/ 74 h 78"/>
                    <a:gd name="T58" fmla="*/ 4 w 910"/>
                    <a:gd name="T59" fmla="*/ 78 h 78"/>
                    <a:gd name="T60" fmla="*/ 11 w 910"/>
                    <a:gd name="T61" fmla="*/ 78 h 78"/>
                    <a:gd name="T62" fmla="*/ 0 w 910"/>
                    <a:gd name="T6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10" h="78">
                      <a:moveTo>
                        <a:pt x="0" y="74"/>
                      </a:moveTo>
                      <a:lnTo>
                        <a:pt x="11" y="78"/>
                      </a:lnTo>
                      <a:lnTo>
                        <a:pt x="66" y="77"/>
                      </a:lnTo>
                      <a:lnTo>
                        <a:pt x="120" y="75"/>
                      </a:lnTo>
                      <a:lnTo>
                        <a:pt x="176" y="72"/>
                      </a:lnTo>
                      <a:lnTo>
                        <a:pt x="232" y="69"/>
                      </a:lnTo>
                      <a:lnTo>
                        <a:pt x="343" y="60"/>
                      </a:lnTo>
                      <a:lnTo>
                        <a:pt x="455" y="51"/>
                      </a:lnTo>
                      <a:lnTo>
                        <a:pt x="568" y="42"/>
                      </a:lnTo>
                      <a:lnTo>
                        <a:pt x="681" y="35"/>
                      </a:lnTo>
                      <a:lnTo>
                        <a:pt x="738" y="33"/>
                      </a:lnTo>
                      <a:lnTo>
                        <a:pt x="795" y="31"/>
                      </a:lnTo>
                      <a:lnTo>
                        <a:pt x="852" y="31"/>
                      </a:lnTo>
                      <a:lnTo>
                        <a:pt x="908" y="34"/>
                      </a:lnTo>
                      <a:lnTo>
                        <a:pt x="910" y="1"/>
                      </a:lnTo>
                      <a:lnTo>
                        <a:pt x="852" y="0"/>
                      </a:lnTo>
                      <a:lnTo>
                        <a:pt x="795" y="0"/>
                      </a:lnTo>
                      <a:lnTo>
                        <a:pt x="737" y="0"/>
                      </a:lnTo>
                      <a:lnTo>
                        <a:pt x="680" y="2"/>
                      </a:lnTo>
                      <a:lnTo>
                        <a:pt x="565" y="9"/>
                      </a:lnTo>
                      <a:lnTo>
                        <a:pt x="453" y="18"/>
                      </a:lnTo>
                      <a:lnTo>
                        <a:pt x="341" y="28"/>
                      </a:lnTo>
                      <a:lnTo>
                        <a:pt x="229" y="36"/>
                      </a:lnTo>
                      <a:lnTo>
                        <a:pt x="174" y="39"/>
                      </a:lnTo>
                      <a:lnTo>
                        <a:pt x="119" y="43"/>
                      </a:lnTo>
                      <a:lnTo>
                        <a:pt x="65" y="44"/>
                      </a:lnTo>
                      <a:lnTo>
                        <a:pt x="11" y="45"/>
                      </a:lnTo>
                      <a:lnTo>
                        <a:pt x="23" y="50"/>
                      </a:lnTo>
                      <a:lnTo>
                        <a:pt x="0" y="74"/>
                      </a:lnTo>
                      <a:lnTo>
                        <a:pt x="4" y="78"/>
                      </a:lnTo>
                      <a:lnTo>
                        <a:pt x="11" y="78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auto">
                <a:xfrm>
                  <a:off x="3380" y="1307"/>
                  <a:ext cx="15" cy="15"/>
                </a:xfrm>
                <a:custGeom>
                  <a:avLst/>
                  <a:gdLst>
                    <a:gd name="T0" fmla="*/ 0 w 61"/>
                    <a:gd name="T1" fmla="*/ 10 h 60"/>
                    <a:gd name="T2" fmla="*/ 3 w 61"/>
                    <a:gd name="T3" fmla="*/ 16 h 60"/>
                    <a:gd name="T4" fmla="*/ 6 w 61"/>
                    <a:gd name="T5" fmla="*/ 23 h 60"/>
                    <a:gd name="T6" fmla="*/ 9 w 61"/>
                    <a:gd name="T7" fmla="*/ 29 h 60"/>
                    <a:gd name="T8" fmla="*/ 14 w 61"/>
                    <a:gd name="T9" fmla="*/ 35 h 60"/>
                    <a:gd name="T10" fmla="*/ 18 w 61"/>
                    <a:gd name="T11" fmla="*/ 40 h 60"/>
                    <a:gd name="T12" fmla="*/ 24 w 61"/>
                    <a:gd name="T13" fmla="*/ 46 h 60"/>
                    <a:gd name="T14" fmla="*/ 30 w 61"/>
                    <a:gd name="T15" fmla="*/ 53 h 60"/>
                    <a:gd name="T16" fmla="*/ 38 w 61"/>
                    <a:gd name="T17" fmla="*/ 60 h 60"/>
                    <a:gd name="T18" fmla="*/ 61 w 61"/>
                    <a:gd name="T19" fmla="*/ 36 h 60"/>
                    <a:gd name="T20" fmla="*/ 53 w 61"/>
                    <a:gd name="T21" fmla="*/ 29 h 60"/>
                    <a:gd name="T22" fmla="*/ 47 w 61"/>
                    <a:gd name="T23" fmla="*/ 23 h 60"/>
                    <a:gd name="T24" fmla="*/ 42 w 61"/>
                    <a:gd name="T25" fmla="*/ 19 h 60"/>
                    <a:gd name="T26" fmla="*/ 39 w 61"/>
                    <a:gd name="T27" fmla="*/ 14 h 60"/>
                    <a:gd name="T28" fmla="*/ 37 w 61"/>
                    <a:gd name="T29" fmla="*/ 12 h 60"/>
                    <a:gd name="T30" fmla="*/ 34 w 61"/>
                    <a:gd name="T31" fmla="*/ 8 h 60"/>
                    <a:gd name="T32" fmla="*/ 33 w 61"/>
                    <a:gd name="T33" fmla="*/ 5 h 60"/>
                    <a:gd name="T34" fmla="*/ 32 w 61"/>
                    <a:gd name="T35" fmla="*/ 0 h 60"/>
                    <a:gd name="T36" fmla="*/ 0 w 61"/>
                    <a:gd name="T37" fmla="*/ 1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" h="60">
                      <a:moveTo>
                        <a:pt x="0" y="10"/>
                      </a:moveTo>
                      <a:lnTo>
                        <a:pt x="3" y="16"/>
                      </a:lnTo>
                      <a:lnTo>
                        <a:pt x="6" y="23"/>
                      </a:lnTo>
                      <a:lnTo>
                        <a:pt x="9" y="29"/>
                      </a:lnTo>
                      <a:lnTo>
                        <a:pt x="14" y="35"/>
                      </a:lnTo>
                      <a:lnTo>
                        <a:pt x="18" y="40"/>
                      </a:lnTo>
                      <a:lnTo>
                        <a:pt x="24" y="46"/>
                      </a:lnTo>
                      <a:lnTo>
                        <a:pt x="30" y="53"/>
                      </a:lnTo>
                      <a:lnTo>
                        <a:pt x="38" y="60"/>
                      </a:lnTo>
                      <a:lnTo>
                        <a:pt x="61" y="36"/>
                      </a:lnTo>
                      <a:lnTo>
                        <a:pt x="53" y="29"/>
                      </a:lnTo>
                      <a:lnTo>
                        <a:pt x="47" y="23"/>
                      </a:lnTo>
                      <a:lnTo>
                        <a:pt x="42" y="19"/>
                      </a:lnTo>
                      <a:lnTo>
                        <a:pt x="39" y="14"/>
                      </a:lnTo>
                      <a:lnTo>
                        <a:pt x="37" y="12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3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auto">
                <a:xfrm>
                  <a:off x="3150" y="1450"/>
                  <a:ext cx="8" cy="4"/>
                </a:xfrm>
                <a:custGeom>
                  <a:avLst/>
                  <a:gdLst>
                    <a:gd name="T0" fmla="*/ 0 w 33"/>
                    <a:gd name="T1" fmla="*/ 0 h 19"/>
                    <a:gd name="T2" fmla="*/ 0 w 33"/>
                    <a:gd name="T3" fmla="*/ 3 h 19"/>
                    <a:gd name="T4" fmla="*/ 0 w 33"/>
                    <a:gd name="T5" fmla="*/ 5 h 19"/>
                    <a:gd name="T6" fmla="*/ 0 w 33"/>
                    <a:gd name="T7" fmla="*/ 7 h 19"/>
                    <a:gd name="T8" fmla="*/ 0 w 33"/>
                    <a:gd name="T9" fmla="*/ 9 h 19"/>
                    <a:gd name="T10" fmla="*/ 0 w 33"/>
                    <a:gd name="T11" fmla="*/ 12 h 19"/>
                    <a:gd name="T12" fmla="*/ 0 w 33"/>
                    <a:gd name="T13" fmla="*/ 14 h 19"/>
                    <a:gd name="T14" fmla="*/ 0 w 33"/>
                    <a:gd name="T15" fmla="*/ 16 h 19"/>
                    <a:gd name="T16" fmla="*/ 0 w 33"/>
                    <a:gd name="T17" fmla="*/ 19 h 19"/>
                    <a:gd name="T18" fmla="*/ 33 w 33"/>
                    <a:gd name="T19" fmla="*/ 19 h 19"/>
                    <a:gd name="T20" fmla="*/ 33 w 33"/>
                    <a:gd name="T21" fmla="*/ 16 h 19"/>
                    <a:gd name="T22" fmla="*/ 33 w 33"/>
                    <a:gd name="T23" fmla="*/ 14 h 19"/>
                    <a:gd name="T24" fmla="*/ 33 w 33"/>
                    <a:gd name="T25" fmla="*/ 12 h 19"/>
                    <a:gd name="T26" fmla="*/ 33 w 33"/>
                    <a:gd name="T27" fmla="*/ 9 h 19"/>
                    <a:gd name="T28" fmla="*/ 33 w 33"/>
                    <a:gd name="T29" fmla="*/ 7 h 19"/>
                    <a:gd name="T30" fmla="*/ 33 w 33"/>
                    <a:gd name="T31" fmla="*/ 5 h 19"/>
                    <a:gd name="T32" fmla="*/ 33 w 33"/>
                    <a:gd name="T33" fmla="*/ 3 h 19"/>
                    <a:gd name="T34" fmla="*/ 33 w 33"/>
                    <a:gd name="T35" fmla="*/ 0 h 19"/>
                    <a:gd name="T36" fmla="*/ 0 w 33"/>
                    <a:gd name="T3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" h="1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33" y="19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3" y="12"/>
                      </a:lnTo>
                      <a:lnTo>
                        <a:pt x="33" y="9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auto">
                <a:xfrm>
                  <a:off x="3357" y="2558"/>
                  <a:ext cx="39" cy="20"/>
                </a:xfrm>
                <a:custGeom>
                  <a:avLst/>
                  <a:gdLst>
                    <a:gd name="T0" fmla="*/ 14 w 158"/>
                    <a:gd name="T1" fmla="*/ 32 h 80"/>
                    <a:gd name="T2" fmla="*/ 0 w 158"/>
                    <a:gd name="T3" fmla="*/ 25 h 80"/>
                    <a:gd name="T4" fmla="*/ 14 w 158"/>
                    <a:gd name="T5" fmla="*/ 34 h 80"/>
                    <a:gd name="T6" fmla="*/ 29 w 158"/>
                    <a:gd name="T7" fmla="*/ 41 h 80"/>
                    <a:gd name="T8" fmla="*/ 50 w 158"/>
                    <a:gd name="T9" fmla="*/ 49 h 80"/>
                    <a:gd name="T10" fmla="*/ 73 w 158"/>
                    <a:gd name="T11" fmla="*/ 58 h 80"/>
                    <a:gd name="T12" fmla="*/ 97 w 158"/>
                    <a:gd name="T13" fmla="*/ 66 h 80"/>
                    <a:gd name="T14" fmla="*/ 117 w 158"/>
                    <a:gd name="T15" fmla="*/ 74 h 80"/>
                    <a:gd name="T16" fmla="*/ 131 w 158"/>
                    <a:gd name="T17" fmla="*/ 80 h 80"/>
                    <a:gd name="T18" fmla="*/ 131 w 158"/>
                    <a:gd name="T19" fmla="*/ 78 h 80"/>
                    <a:gd name="T20" fmla="*/ 158 w 158"/>
                    <a:gd name="T21" fmla="*/ 60 h 80"/>
                    <a:gd name="T22" fmla="*/ 144 w 158"/>
                    <a:gd name="T23" fmla="*/ 50 h 80"/>
                    <a:gd name="T24" fmla="*/ 129 w 158"/>
                    <a:gd name="T25" fmla="*/ 44 h 80"/>
                    <a:gd name="T26" fmla="*/ 108 w 158"/>
                    <a:gd name="T27" fmla="*/ 36 h 80"/>
                    <a:gd name="T28" fmla="*/ 84 w 158"/>
                    <a:gd name="T29" fmla="*/ 27 h 80"/>
                    <a:gd name="T30" fmla="*/ 62 w 158"/>
                    <a:gd name="T31" fmla="*/ 18 h 80"/>
                    <a:gd name="T32" fmla="*/ 41 w 158"/>
                    <a:gd name="T33" fmla="*/ 10 h 80"/>
                    <a:gd name="T34" fmla="*/ 27 w 158"/>
                    <a:gd name="T35" fmla="*/ 4 h 80"/>
                    <a:gd name="T36" fmla="*/ 26 w 158"/>
                    <a:gd name="T37" fmla="*/ 7 h 80"/>
                    <a:gd name="T38" fmla="*/ 14 w 158"/>
                    <a:gd name="T39" fmla="*/ 0 h 80"/>
                    <a:gd name="T40" fmla="*/ 26 w 158"/>
                    <a:gd name="T41" fmla="*/ 7 h 80"/>
                    <a:gd name="T42" fmla="*/ 22 w 158"/>
                    <a:gd name="T43" fmla="*/ 0 h 80"/>
                    <a:gd name="T44" fmla="*/ 14 w 158"/>
                    <a:gd name="T45" fmla="*/ 0 h 80"/>
                    <a:gd name="T46" fmla="*/ 14 w 158"/>
                    <a:gd name="T47" fmla="*/ 3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8" h="80">
                      <a:moveTo>
                        <a:pt x="14" y="32"/>
                      </a:moveTo>
                      <a:lnTo>
                        <a:pt x="0" y="25"/>
                      </a:lnTo>
                      <a:lnTo>
                        <a:pt x="14" y="34"/>
                      </a:lnTo>
                      <a:lnTo>
                        <a:pt x="29" y="41"/>
                      </a:lnTo>
                      <a:lnTo>
                        <a:pt x="50" y="49"/>
                      </a:lnTo>
                      <a:lnTo>
                        <a:pt x="73" y="58"/>
                      </a:lnTo>
                      <a:lnTo>
                        <a:pt x="97" y="66"/>
                      </a:lnTo>
                      <a:lnTo>
                        <a:pt x="117" y="74"/>
                      </a:lnTo>
                      <a:lnTo>
                        <a:pt x="131" y="80"/>
                      </a:lnTo>
                      <a:lnTo>
                        <a:pt x="131" y="78"/>
                      </a:lnTo>
                      <a:lnTo>
                        <a:pt x="158" y="60"/>
                      </a:lnTo>
                      <a:lnTo>
                        <a:pt x="144" y="50"/>
                      </a:lnTo>
                      <a:lnTo>
                        <a:pt x="129" y="44"/>
                      </a:lnTo>
                      <a:lnTo>
                        <a:pt x="108" y="36"/>
                      </a:lnTo>
                      <a:lnTo>
                        <a:pt x="84" y="27"/>
                      </a:lnTo>
                      <a:lnTo>
                        <a:pt x="62" y="18"/>
                      </a:lnTo>
                      <a:lnTo>
                        <a:pt x="41" y="10"/>
                      </a:ln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14" y="0"/>
                      </a:lnTo>
                      <a:lnTo>
                        <a:pt x="26" y="7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auto">
                <a:xfrm>
                  <a:off x="3348" y="2558"/>
                  <a:ext cx="12" cy="8"/>
                </a:xfrm>
                <a:custGeom>
                  <a:avLst/>
                  <a:gdLst>
                    <a:gd name="T0" fmla="*/ 0 w 49"/>
                    <a:gd name="T1" fmla="*/ 25 h 32"/>
                    <a:gd name="T2" fmla="*/ 12 w 49"/>
                    <a:gd name="T3" fmla="*/ 32 h 32"/>
                    <a:gd name="T4" fmla="*/ 17 w 49"/>
                    <a:gd name="T5" fmla="*/ 32 h 32"/>
                    <a:gd name="T6" fmla="*/ 22 w 49"/>
                    <a:gd name="T7" fmla="*/ 32 h 32"/>
                    <a:gd name="T8" fmla="*/ 25 w 49"/>
                    <a:gd name="T9" fmla="*/ 32 h 32"/>
                    <a:gd name="T10" fmla="*/ 30 w 49"/>
                    <a:gd name="T11" fmla="*/ 32 h 32"/>
                    <a:gd name="T12" fmla="*/ 34 w 49"/>
                    <a:gd name="T13" fmla="*/ 32 h 32"/>
                    <a:gd name="T14" fmla="*/ 39 w 49"/>
                    <a:gd name="T15" fmla="*/ 32 h 32"/>
                    <a:gd name="T16" fmla="*/ 43 w 49"/>
                    <a:gd name="T17" fmla="*/ 32 h 32"/>
                    <a:gd name="T18" fmla="*/ 49 w 49"/>
                    <a:gd name="T19" fmla="*/ 32 h 32"/>
                    <a:gd name="T20" fmla="*/ 49 w 49"/>
                    <a:gd name="T21" fmla="*/ 0 h 32"/>
                    <a:gd name="T22" fmla="*/ 43 w 49"/>
                    <a:gd name="T23" fmla="*/ 0 h 32"/>
                    <a:gd name="T24" fmla="*/ 39 w 49"/>
                    <a:gd name="T25" fmla="*/ 0 h 32"/>
                    <a:gd name="T26" fmla="*/ 34 w 49"/>
                    <a:gd name="T27" fmla="*/ 0 h 32"/>
                    <a:gd name="T28" fmla="*/ 30 w 49"/>
                    <a:gd name="T29" fmla="*/ 0 h 32"/>
                    <a:gd name="T30" fmla="*/ 25 w 49"/>
                    <a:gd name="T31" fmla="*/ 0 h 32"/>
                    <a:gd name="T32" fmla="*/ 22 w 49"/>
                    <a:gd name="T33" fmla="*/ 0 h 32"/>
                    <a:gd name="T34" fmla="*/ 17 w 49"/>
                    <a:gd name="T35" fmla="*/ 0 h 32"/>
                    <a:gd name="T36" fmla="*/ 12 w 49"/>
                    <a:gd name="T37" fmla="*/ 0 h 32"/>
                    <a:gd name="T38" fmla="*/ 26 w 49"/>
                    <a:gd name="T39" fmla="*/ 6 h 32"/>
                    <a:gd name="T40" fmla="*/ 0 w 49"/>
                    <a:gd name="T41" fmla="*/ 25 h 32"/>
                    <a:gd name="T42" fmla="*/ 5 w 49"/>
                    <a:gd name="T43" fmla="*/ 32 h 32"/>
                    <a:gd name="T44" fmla="*/ 12 w 49"/>
                    <a:gd name="T45" fmla="*/ 32 h 32"/>
                    <a:gd name="T46" fmla="*/ 0 w 49"/>
                    <a:gd name="T47" fmla="*/ 2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32">
                      <a:moveTo>
                        <a:pt x="0" y="25"/>
                      </a:moveTo>
                      <a:lnTo>
                        <a:pt x="12" y="32"/>
                      </a:lnTo>
                      <a:lnTo>
                        <a:pt x="17" y="32"/>
                      </a:lnTo>
                      <a:lnTo>
                        <a:pt x="22" y="32"/>
                      </a:lnTo>
                      <a:lnTo>
                        <a:pt x="25" y="32"/>
                      </a:lnTo>
                      <a:lnTo>
                        <a:pt x="30" y="32"/>
                      </a:lnTo>
                      <a:lnTo>
                        <a:pt x="34" y="32"/>
                      </a:lnTo>
                      <a:lnTo>
                        <a:pt x="39" y="32"/>
                      </a:lnTo>
                      <a:lnTo>
                        <a:pt x="43" y="32"/>
                      </a:lnTo>
                      <a:lnTo>
                        <a:pt x="49" y="32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26" y="6"/>
                      </a:lnTo>
                      <a:lnTo>
                        <a:pt x="0" y="25"/>
                      </a:lnTo>
                      <a:lnTo>
                        <a:pt x="5" y="32"/>
                      </a:lnTo>
                      <a:lnTo>
                        <a:pt x="12" y="32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auto">
                <a:xfrm>
                  <a:off x="3296" y="2437"/>
                  <a:ext cx="59" cy="127"/>
                </a:xfrm>
                <a:custGeom>
                  <a:avLst/>
                  <a:gdLst>
                    <a:gd name="T0" fmla="*/ 10 w 235"/>
                    <a:gd name="T1" fmla="*/ 0 h 509"/>
                    <a:gd name="T2" fmla="*/ 3 w 235"/>
                    <a:gd name="T3" fmla="*/ 11 h 509"/>
                    <a:gd name="T4" fmla="*/ 1 w 235"/>
                    <a:gd name="T5" fmla="*/ 53 h 509"/>
                    <a:gd name="T6" fmla="*/ 0 w 235"/>
                    <a:gd name="T7" fmla="*/ 92 h 509"/>
                    <a:gd name="T8" fmla="*/ 1 w 235"/>
                    <a:gd name="T9" fmla="*/ 127 h 509"/>
                    <a:gd name="T10" fmla="*/ 5 w 235"/>
                    <a:gd name="T11" fmla="*/ 159 h 509"/>
                    <a:gd name="T12" fmla="*/ 7 w 235"/>
                    <a:gd name="T13" fmla="*/ 174 h 509"/>
                    <a:gd name="T14" fmla="*/ 10 w 235"/>
                    <a:gd name="T15" fmla="*/ 190 h 509"/>
                    <a:gd name="T16" fmla="*/ 14 w 235"/>
                    <a:gd name="T17" fmla="*/ 203 h 509"/>
                    <a:gd name="T18" fmla="*/ 18 w 235"/>
                    <a:gd name="T19" fmla="*/ 218 h 509"/>
                    <a:gd name="T20" fmla="*/ 27 w 235"/>
                    <a:gd name="T21" fmla="*/ 244 h 509"/>
                    <a:gd name="T22" fmla="*/ 40 w 235"/>
                    <a:gd name="T23" fmla="*/ 270 h 509"/>
                    <a:gd name="T24" fmla="*/ 53 w 235"/>
                    <a:gd name="T25" fmla="*/ 296 h 509"/>
                    <a:gd name="T26" fmla="*/ 69 w 235"/>
                    <a:gd name="T27" fmla="*/ 321 h 509"/>
                    <a:gd name="T28" fmla="*/ 87 w 235"/>
                    <a:gd name="T29" fmla="*/ 349 h 509"/>
                    <a:gd name="T30" fmla="*/ 108 w 235"/>
                    <a:gd name="T31" fmla="*/ 376 h 509"/>
                    <a:gd name="T32" fmla="*/ 154 w 235"/>
                    <a:gd name="T33" fmla="*/ 437 h 509"/>
                    <a:gd name="T34" fmla="*/ 209 w 235"/>
                    <a:gd name="T35" fmla="*/ 509 h 509"/>
                    <a:gd name="T36" fmla="*/ 235 w 235"/>
                    <a:gd name="T37" fmla="*/ 490 h 509"/>
                    <a:gd name="T38" fmla="*/ 179 w 235"/>
                    <a:gd name="T39" fmla="*/ 417 h 509"/>
                    <a:gd name="T40" fmla="*/ 134 w 235"/>
                    <a:gd name="T41" fmla="*/ 357 h 509"/>
                    <a:gd name="T42" fmla="*/ 114 w 235"/>
                    <a:gd name="T43" fmla="*/ 329 h 509"/>
                    <a:gd name="T44" fmla="*/ 97 w 235"/>
                    <a:gd name="T45" fmla="*/ 304 h 509"/>
                    <a:gd name="T46" fmla="*/ 82 w 235"/>
                    <a:gd name="T47" fmla="*/ 279 h 509"/>
                    <a:gd name="T48" fmla="*/ 68 w 235"/>
                    <a:gd name="T49" fmla="*/ 256 h 509"/>
                    <a:gd name="T50" fmla="*/ 58 w 235"/>
                    <a:gd name="T51" fmla="*/ 232 h 509"/>
                    <a:gd name="T52" fmla="*/ 49 w 235"/>
                    <a:gd name="T53" fmla="*/ 208 h 509"/>
                    <a:gd name="T54" fmla="*/ 45 w 235"/>
                    <a:gd name="T55" fmla="*/ 195 h 509"/>
                    <a:gd name="T56" fmla="*/ 42 w 235"/>
                    <a:gd name="T57" fmla="*/ 182 h 509"/>
                    <a:gd name="T58" fmla="*/ 39 w 235"/>
                    <a:gd name="T59" fmla="*/ 168 h 509"/>
                    <a:gd name="T60" fmla="*/ 36 w 235"/>
                    <a:gd name="T61" fmla="*/ 155 h 509"/>
                    <a:gd name="T62" fmla="*/ 34 w 235"/>
                    <a:gd name="T63" fmla="*/ 125 h 509"/>
                    <a:gd name="T64" fmla="*/ 33 w 235"/>
                    <a:gd name="T65" fmla="*/ 91 h 509"/>
                    <a:gd name="T66" fmla="*/ 33 w 235"/>
                    <a:gd name="T67" fmla="*/ 55 h 509"/>
                    <a:gd name="T68" fmla="*/ 35 w 235"/>
                    <a:gd name="T69" fmla="*/ 14 h 509"/>
                    <a:gd name="T70" fmla="*/ 30 w 235"/>
                    <a:gd name="T71" fmla="*/ 26 h 509"/>
                    <a:gd name="T72" fmla="*/ 10 w 235"/>
                    <a:gd name="T73" fmla="*/ 0 h 509"/>
                    <a:gd name="T74" fmla="*/ 3 w 235"/>
                    <a:gd name="T75" fmla="*/ 3 h 509"/>
                    <a:gd name="T76" fmla="*/ 3 w 235"/>
                    <a:gd name="T77" fmla="*/ 11 h 509"/>
                    <a:gd name="T78" fmla="*/ 10 w 235"/>
                    <a:gd name="T79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5" h="509">
                      <a:moveTo>
                        <a:pt x="10" y="0"/>
                      </a:moveTo>
                      <a:lnTo>
                        <a:pt x="3" y="11"/>
                      </a:lnTo>
                      <a:lnTo>
                        <a:pt x="1" y="53"/>
                      </a:lnTo>
                      <a:lnTo>
                        <a:pt x="0" y="92"/>
                      </a:lnTo>
                      <a:lnTo>
                        <a:pt x="1" y="127"/>
                      </a:lnTo>
                      <a:lnTo>
                        <a:pt x="5" y="159"/>
                      </a:lnTo>
                      <a:lnTo>
                        <a:pt x="7" y="174"/>
                      </a:lnTo>
                      <a:lnTo>
                        <a:pt x="10" y="190"/>
                      </a:lnTo>
                      <a:lnTo>
                        <a:pt x="14" y="203"/>
                      </a:lnTo>
                      <a:lnTo>
                        <a:pt x="18" y="218"/>
                      </a:lnTo>
                      <a:lnTo>
                        <a:pt x="27" y="244"/>
                      </a:lnTo>
                      <a:lnTo>
                        <a:pt x="40" y="270"/>
                      </a:lnTo>
                      <a:lnTo>
                        <a:pt x="53" y="296"/>
                      </a:lnTo>
                      <a:lnTo>
                        <a:pt x="69" y="321"/>
                      </a:lnTo>
                      <a:lnTo>
                        <a:pt x="87" y="349"/>
                      </a:lnTo>
                      <a:lnTo>
                        <a:pt x="108" y="376"/>
                      </a:lnTo>
                      <a:lnTo>
                        <a:pt x="154" y="437"/>
                      </a:lnTo>
                      <a:lnTo>
                        <a:pt x="209" y="509"/>
                      </a:lnTo>
                      <a:lnTo>
                        <a:pt x="235" y="490"/>
                      </a:lnTo>
                      <a:lnTo>
                        <a:pt x="179" y="417"/>
                      </a:lnTo>
                      <a:lnTo>
                        <a:pt x="134" y="357"/>
                      </a:lnTo>
                      <a:lnTo>
                        <a:pt x="114" y="329"/>
                      </a:lnTo>
                      <a:lnTo>
                        <a:pt x="97" y="304"/>
                      </a:lnTo>
                      <a:lnTo>
                        <a:pt x="82" y="279"/>
                      </a:lnTo>
                      <a:lnTo>
                        <a:pt x="68" y="256"/>
                      </a:lnTo>
                      <a:lnTo>
                        <a:pt x="58" y="232"/>
                      </a:lnTo>
                      <a:lnTo>
                        <a:pt x="49" y="208"/>
                      </a:lnTo>
                      <a:lnTo>
                        <a:pt x="45" y="195"/>
                      </a:lnTo>
                      <a:lnTo>
                        <a:pt x="42" y="182"/>
                      </a:lnTo>
                      <a:lnTo>
                        <a:pt x="39" y="168"/>
                      </a:lnTo>
                      <a:lnTo>
                        <a:pt x="36" y="155"/>
                      </a:lnTo>
                      <a:lnTo>
                        <a:pt x="34" y="125"/>
                      </a:lnTo>
                      <a:lnTo>
                        <a:pt x="33" y="91"/>
                      </a:lnTo>
                      <a:lnTo>
                        <a:pt x="33" y="55"/>
                      </a:lnTo>
                      <a:lnTo>
                        <a:pt x="35" y="14"/>
                      </a:lnTo>
                      <a:lnTo>
                        <a:pt x="30" y="26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auto">
                <a:xfrm>
                  <a:off x="3298" y="2403"/>
                  <a:ext cx="55" cy="41"/>
                </a:xfrm>
                <a:custGeom>
                  <a:avLst/>
                  <a:gdLst>
                    <a:gd name="T0" fmla="*/ 185 w 219"/>
                    <a:gd name="T1" fmla="*/ 16 h 163"/>
                    <a:gd name="T2" fmla="*/ 192 w 219"/>
                    <a:gd name="T3" fmla="*/ 0 h 163"/>
                    <a:gd name="T4" fmla="*/ 167 w 219"/>
                    <a:gd name="T5" fmla="*/ 16 h 163"/>
                    <a:gd name="T6" fmla="*/ 143 w 219"/>
                    <a:gd name="T7" fmla="*/ 33 h 163"/>
                    <a:gd name="T8" fmla="*/ 118 w 219"/>
                    <a:gd name="T9" fmla="*/ 50 h 163"/>
                    <a:gd name="T10" fmla="*/ 94 w 219"/>
                    <a:gd name="T11" fmla="*/ 67 h 163"/>
                    <a:gd name="T12" fmla="*/ 71 w 219"/>
                    <a:gd name="T13" fmla="*/ 85 h 163"/>
                    <a:gd name="T14" fmla="*/ 47 w 219"/>
                    <a:gd name="T15" fmla="*/ 102 h 163"/>
                    <a:gd name="T16" fmla="*/ 23 w 219"/>
                    <a:gd name="T17" fmla="*/ 119 h 163"/>
                    <a:gd name="T18" fmla="*/ 0 w 219"/>
                    <a:gd name="T19" fmla="*/ 137 h 163"/>
                    <a:gd name="T20" fmla="*/ 20 w 219"/>
                    <a:gd name="T21" fmla="*/ 163 h 163"/>
                    <a:gd name="T22" fmla="*/ 42 w 219"/>
                    <a:gd name="T23" fmla="*/ 145 h 163"/>
                    <a:gd name="T24" fmla="*/ 66 w 219"/>
                    <a:gd name="T25" fmla="*/ 128 h 163"/>
                    <a:gd name="T26" fmla="*/ 90 w 219"/>
                    <a:gd name="T27" fmla="*/ 111 h 163"/>
                    <a:gd name="T28" fmla="*/ 114 w 219"/>
                    <a:gd name="T29" fmla="*/ 94 h 163"/>
                    <a:gd name="T30" fmla="*/ 138 w 219"/>
                    <a:gd name="T31" fmla="*/ 77 h 163"/>
                    <a:gd name="T32" fmla="*/ 162 w 219"/>
                    <a:gd name="T33" fmla="*/ 60 h 163"/>
                    <a:gd name="T34" fmla="*/ 185 w 219"/>
                    <a:gd name="T35" fmla="*/ 43 h 163"/>
                    <a:gd name="T36" fmla="*/ 210 w 219"/>
                    <a:gd name="T37" fmla="*/ 27 h 163"/>
                    <a:gd name="T38" fmla="*/ 217 w 219"/>
                    <a:gd name="T39" fmla="*/ 10 h 163"/>
                    <a:gd name="T40" fmla="*/ 210 w 219"/>
                    <a:gd name="T41" fmla="*/ 27 h 163"/>
                    <a:gd name="T42" fmla="*/ 219 w 219"/>
                    <a:gd name="T43" fmla="*/ 20 h 163"/>
                    <a:gd name="T44" fmla="*/ 217 w 219"/>
                    <a:gd name="T45" fmla="*/ 10 h 163"/>
                    <a:gd name="T46" fmla="*/ 185 w 219"/>
                    <a:gd name="T47" fmla="*/ 1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9" h="163">
                      <a:moveTo>
                        <a:pt x="185" y="16"/>
                      </a:moveTo>
                      <a:lnTo>
                        <a:pt x="192" y="0"/>
                      </a:lnTo>
                      <a:lnTo>
                        <a:pt x="167" y="16"/>
                      </a:lnTo>
                      <a:lnTo>
                        <a:pt x="143" y="33"/>
                      </a:lnTo>
                      <a:lnTo>
                        <a:pt x="118" y="50"/>
                      </a:lnTo>
                      <a:lnTo>
                        <a:pt x="94" y="67"/>
                      </a:lnTo>
                      <a:lnTo>
                        <a:pt x="71" y="85"/>
                      </a:lnTo>
                      <a:lnTo>
                        <a:pt x="47" y="102"/>
                      </a:lnTo>
                      <a:lnTo>
                        <a:pt x="23" y="119"/>
                      </a:lnTo>
                      <a:lnTo>
                        <a:pt x="0" y="137"/>
                      </a:lnTo>
                      <a:lnTo>
                        <a:pt x="20" y="163"/>
                      </a:lnTo>
                      <a:lnTo>
                        <a:pt x="42" y="145"/>
                      </a:lnTo>
                      <a:lnTo>
                        <a:pt x="66" y="128"/>
                      </a:lnTo>
                      <a:lnTo>
                        <a:pt x="90" y="111"/>
                      </a:lnTo>
                      <a:lnTo>
                        <a:pt x="114" y="94"/>
                      </a:lnTo>
                      <a:lnTo>
                        <a:pt x="138" y="77"/>
                      </a:lnTo>
                      <a:lnTo>
                        <a:pt x="162" y="60"/>
                      </a:lnTo>
                      <a:lnTo>
                        <a:pt x="185" y="43"/>
                      </a:lnTo>
                      <a:lnTo>
                        <a:pt x="210" y="27"/>
                      </a:lnTo>
                      <a:lnTo>
                        <a:pt x="217" y="10"/>
                      </a:lnTo>
                      <a:lnTo>
                        <a:pt x="210" y="27"/>
                      </a:lnTo>
                      <a:lnTo>
                        <a:pt x="219" y="20"/>
                      </a:lnTo>
                      <a:lnTo>
                        <a:pt x="217" y="10"/>
                      </a:lnTo>
                      <a:lnTo>
                        <a:pt x="185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auto">
                <a:xfrm>
                  <a:off x="3330" y="2384"/>
                  <a:ext cx="23" cy="23"/>
                </a:xfrm>
                <a:custGeom>
                  <a:avLst/>
                  <a:gdLst>
                    <a:gd name="T0" fmla="*/ 1 w 88"/>
                    <a:gd name="T1" fmla="*/ 12 h 89"/>
                    <a:gd name="T2" fmla="*/ 10 w 88"/>
                    <a:gd name="T3" fmla="*/ 30 h 89"/>
                    <a:gd name="T4" fmla="*/ 25 w 88"/>
                    <a:gd name="T5" fmla="*/ 37 h 89"/>
                    <a:gd name="T6" fmla="*/ 36 w 88"/>
                    <a:gd name="T7" fmla="*/ 43 h 89"/>
                    <a:gd name="T8" fmla="*/ 43 w 88"/>
                    <a:gd name="T9" fmla="*/ 48 h 89"/>
                    <a:gd name="T10" fmla="*/ 46 w 88"/>
                    <a:gd name="T11" fmla="*/ 52 h 89"/>
                    <a:gd name="T12" fmla="*/ 48 w 88"/>
                    <a:gd name="T13" fmla="*/ 56 h 89"/>
                    <a:gd name="T14" fmla="*/ 51 w 88"/>
                    <a:gd name="T15" fmla="*/ 62 h 89"/>
                    <a:gd name="T16" fmla="*/ 53 w 88"/>
                    <a:gd name="T17" fmla="*/ 74 h 89"/>
                    <a:gd name="T18" fmla="*/ 56 w 88"/>
                    <a:gd name="T19" fmla="*/ 89 h 89"/>
                    <a:gd name="T20" fmla="*/ 88 w 88"/>
                    <a:gd name="T21" fmla="*/ 83 h 89"/>
                    <a:gd name="T22" fmla="*/ 85 w 88"/>
                    <a:gd name="T23" fmla="*/ 67 h 89"/>
                    <a:gd name="T24" fmla="*/ 82 w 88"/>
                    <a:gd name="T25" fmla="*/ 54 h 89"/>
                    <a:gd name="T26" fmla="*/ 78 w 88"/>
                    <a:gd name="T27" fmla="*/ 43 h 89"/>
                    <a:gd name="T28" fmla="*/ 72 w 88"/>
                    <a:gd name="T29" fmla="*/ 32 h 89"/>
                    <a:gd name="T30" fmla="*/ 63 w 88"/>
                    <a:gd name="T31" fmla="*/ 24 h 89"/>
                    <a:gd name="T32" fmla="*/ 53 w 88"/>
                    <a:gd name="T33" fmla="*/ 16 h 89"/>
                    <a:gd name="T34" fmla="*/ 40 w 88"/>
                    <a:gd name="T35" fmla="*/ 9 h 89"/>
                    <a:gd name="T36" fmla="*/ 25 w 88"/>
                    <a:gd name="T37" fmla="*/ 0 h 89"/>
                    <a:gd name="T38" fmla="*/ 34 w 88"/>
                    <a:gd name="T39" fmla="*/ 17 h 89"/>
                    <a:gd name="T40" fmla="*/ 1 w 88"/>
                    <a:gd name="T41" fmla="*/ 12 h 89"/>
                    <a:gd name="T42" fmla="*/ 0 w 88"/>
                    <a:gd name="T43" fmla="*/ 24 h 89"/>
                    <a:gd name="T44" fmla="*/ 10 w 88"/>
                    <a:gd name="T45" fmla="*/ 30 h 89"/>
                    <a:gd name="T46" fmla="*/ 1 w 88"/>
                    <a:gd name="T47" fmla="*/ 1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8" h="89">
                      <a:moveTo>
                        <a:pt x="1" y="12"/>
                      </a:moveTo>
                      <a:lnTo>
                        <a:pt x="10" y="30"/>
                      </a:lnTo>
                      <a:lnTo>
                        <a:pt x="25" y="37"/>
                      </a:lnTo>
                      <a:lnTo>
                        <a:pt x="36" y="43"/>
                      </a:lnTo>
                      <a:lnTo>
                        <a:pt x="43" y="48"/>
                      </a:lnTo>
                      <a:lnTo>
                        <a:pt x="46" y="52"/>
                      </a:lnTo>
                      <a:lnTo>
                        <a:pt x="48" y="56"/>
                      </a:lnTo>
                      <a:lnTo>
                        <a:pt x="51" y="62"/>
                      </a:lnTo>
                      <a:lnTo>
                        <a:pt x="53" y="74"/>
                      </a:lnTo>
                      <a:lnTo>
                        <a:pt x="56" y="89"/>
                      </a:lnTo>
                      <a:lnTo>
                        <a:pt x="88" y="83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8" y="43"/>
                      </a:lnTo>
                      <a:lnTo>
                        <a:pt x="72" y="32"/>
                      </a:lnTo>
                      <a:lnTo>
                        <a:pt x="63" y="24"/>
                      </a:lnTo>
                      <a:lnTo>
                        <a:pt x="53" y="16"/>
                      </a:lnTo>
                      <a:lnTo>
                        <a:pt x="40" y="9"/>
                      </a:lnTo>
                      <a:lnTo>
                        <a:pt x="25" y="0"/>
                      </a:lnTo>
                      <a:lnTo>
                        <a:pt x="34" y="17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10" y="30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auto">
                <a:xfrm>
                  <a:off x="3331" y="2357"/>
                  <a:ext cx="12" cy="32"/>
                </a:xfrm>
                <a:custGeom>
                  <a:avLst/>
                  <a:gdLst>
                    <a:gd name="T0" fmla="*/ 25 w 49"/>
                    <a:gd name="T1" fmla="*/ 0 h 128"/>
                    <a:gd name="T2" fmla="*/ 17 w 49"/>
                    <a:gd name="T3" fmla="*/ 11 h 128"/>
                    <a:gd name="T4" fmla="*/ 14 w 49"/>
                    <a:gd name="T5" fmla="*/ 25 h 128"/>
                    <a:gd name="T6" fmla="*/ 12 w 49"/>
                    <a:gd name="T7" fmla="*/ 38 h 128"/>
                    <a:gd name="T8" fmla="*/ 10 w 49"/>
                    <a:gd name="T9" fmla="*/ 52 h 128"/>
                    <a:gd name="T10" fmla="*/ 9 w 49"/>
                    <a:gd name="T11" fmla="*/ 67 h 128"/>
                    <a:gd name="T12" fmla="*/ 7 w 49"/>
                    <a:gd name="T13" fmla="*/ 80 h 128"/>
                    <a:gd name="T14" fmla="*/ 4 w 49"/>
                    <a:gd name="T15" fmla="*/ 95 h 128"/>
                    <a:gd name="T16" fmla="*/ 2 w 49"/>
                    <a:gd name="T17" fmla="*/ 109 h 128"/>
                    <a:gd name="T18" fmla="*/ 0 w 49"/>
                    <a:gd name="T19" fmla="*/ 123 h 128"/>
                    <a:gd name="T20" fmla="*/ 33 w 49"/>
                    <a:gd name="T21" fmla="*/ 128 h 128"/>
                    <a:gd name="T22" fmla="*/ 35 w 49"/>
                    <a:gd name="T23" fmla="*/ 113 h 128"/>
                    <a:gd name="T24" fmla="*/ 36 w 49"/>
                    <a:gd name="T25" fmla="*/ 100 h 128"/>
                    <a:gd name="T26" fmla="*/ 38 w 49"/>
                    <a:gd name="T27" fmla="*/ 85 h 128"/>
                    <a:gd name="T28" fmla="*/ 41 w 49"/>
                    <a:gd name="T29" fmla="*/ 71 h 128"/>
                    <a:gd name="T30" fmla="*/ 43 w 49"/>
                    <a:gd name="T31" fmla="*/ 56 h 128"/>
                    <a:gd name="T32" fmla="*/ 45 w 49"/>
                    <a:gd name="T33" fmla="*/ 43 h 128"/>
                    <a:gd name="T34" fmla="*/ 46 w 49"/>
                    <a:gd name="T35" fmla="*/ 29 h 128"/>
                    <a:gd name="T36" fmla="*/ 49 w 49"/>
                    <a:gd name="T37" fmla="*/ 16 h 128"/>
                    <a:gd name="T38" fmla="*/ 41 w 49"/>
                    <a:gd name="T39" fmla="*/ 28 h 128"/>
                    <a:gd name="T40" fmla="*/ 25 w 49"/>
                    <a:gd name="T41" fmla="*/ 0 h 128"/>
                    <a:gd name="T42" fmla="*/ 18 w 49"/>
                    <a:gd name="T43" fmla="*/ 3 h 128"/>
                    <a:gd name="T44" fmla="*/ 17 w 49"/>
                    <a:gd name="T45" fmla="*/ 11 h 128"/>
                    <a:gd name="T46" fmla="*/ 25 w 49"/>
                    <a:gd name="T4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9" h="128">
                      <a:moveTo>
                        <a:pt x="25" y="0"/>
                      </a:moveTo>
                      <a:lnTo>
                        <a:pt x="17" y="11"/>
                      </a:lnTo>
                      <a:lnTo>
                        <a:pt x="14" y="25"/>
                      </a:lnTo>
                      <a:lnTo>
                        <a:pt x="12" y="38"/>
                      </a:lnTo>
                      <a:lnTo>
                        <a:pt x="10" y="52"/>
                      </a:lnTo>
                      <a:lnTo>
                        <a:pt x="9" y="67"/>
                      </a:lnTo>
                      <a:lnTo>
                        <a:pt x="7" y="80"/>
                      </a:lnTo>
                      <a:lnTo>
                        <a:pt x="4" y="95"/>
                      </a:lnTo>
                      <a:lnTo>
                        <a:pt x="2" y="109"/>
                      </a:lnTo>
                      <a:lnTo>
                        <a:pt x="0" y="123"/>
                      </a:lnTo>
                      <a:lnTo>
                        <a:pt x="33" y="128"/>
                      </a:lnTo>
                      <a:lnTo>
                        <a:pt x="35" y="113"/>
                      </a:lnTo>
                      <a:lnTo>
                        <a:pt x="36" y="100"/>
                      </a:lnTo>
                      <a:lnTo>
                        <a:pt x="38" y="85"/>
                      </a:lnTo>
                      <a:lnTo>
                        <a:pt x="41" y="71"/>
                      </a:lnTo>
                      <a:lnTo>
                        <a:pt x="43" y="56"/>
                      </a:lnTo>
                      <a:lnTo>
                        <a:pt x="45" y="43"/>
                      </a:lnTo>
                      <a:lnTo>
                        <a:pt x="46" y="29"/>
                      </a:lnTo>
                      <a:lnTo>
                        <a:pt x="49" y="16"/>
                      </a:lnTo>
                      <a:lnTo>
                        <a:pt x="41" y="28"/>
                      </a:lnTo>
                      <a:lnTo>
                        <a:pt x="25" y="0"/>
                      </a:lnTo>
                      <a:lnTo>
                        <a:pt x="18" y="3"/>
                      </a:lnTo>
                      <a:lnTo>
                        <a:pt x="17" y="1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3" name="Freeform 692"/>
                <p:cNvSpPr>
                  <a:spLocks/>
                </p:cNvSpPr>
                <p:nvPr/>
              </p:nvSpPr>
              <p:spPr bwMode="auto">
                <a:xfrm>
                  <a:off x="3337" y="2320"/>
                  <a:ext cx="73" cy="44"/>
                </a:xfrm>
                <a:custGeom>
                  <a:avLst/>
                  <a:gdLst>
                    <a:gd name="T0" fmla="*/ 260 w 293"/>
                    <a:gd name="T1" fmla="*/ 14 h 174"/>
                    <a:gd name="T2" fmla="*/ 269 w 293"/>
                    <a:gd name="T3" fmla="*/ 0 h 174"/>
                    <a:gd name="T4" fmla="*/ 235 w 293"/>
                    <a:gd name="T5" fmla="*/ 17 h 174"/>
                    <a:gd name="T6" fmla="*/ 201 w 293"/>
                    <a:gd name="T7" fmla="*/ 36 h 174"/>
                    <a:gd name="T8" fmla="*/ 167 w 293"/>
                    <a:gd name="T9" fmla="*/ 54 h 174"/>
                    <a:gd name="T10" fmla="*/ 133 w 293"/>
                    <a:gd name="T11" fmla="*/ 72 h 174"/>
                    <a:gd name="T12" fmla="*/ 100 w 293"/>
                    <a:gd name="T13" fmla="*/ 90 h 174"/>
                    <a:gd name="T14" fmla="*/ 66 w 293"/>
                    <a:gd name="T15" fmla="*/ 108 h 174"/>
                    <a:gd name="T16" fmla="*/ 33 w 293"/>
                    <a:gd name="T17" fmla="*/ 126 h 174"/>
                    <a:gd name="T18" fmla="*/ 0 w 293"/>
                    <a:gd name="T19" fmla="*/ 146 h 174"/>
                    <a:gd name="T20" fmla="*/ 16 w 293"/>
                    <a:gd name="T21" fmla="*/ 174 h 174"/>
                    <a:gd name="T22" fmla="*/ 49 w 293"/>
                    <a:gd name="T23" fmla="*/ 155 h 174"/>
                    <a:gd name="T24" fmla="*/ 81 w 293"/>
                    <a:gd name="T25" fmla="*/ 137 h 174"/>
                    <a:gd name="T26" fmla="*/ 116 w 293"/>
                    <a:gd name="T27" fmla="*/ 118 h 174"/>
                    <a:gd name="T28" fmla="*/ 148 w 293"/>
                    <a:gd name="T29" fmla="*/ 100 h 174"/>
                    <a:gd name="T30" fmla="*/ 183 w 293"/>
                    <a:gd name="T31" fmla="*/ 82 h 174"/>
                    <a:gd name="T32" fmla="*/ 215 w 293"/>
                    <a:gd name="T33" fmla="*/ 64 h 174"/>
                    <a:gd name="T34" fmla="*/ 250 w 293"/>
                    <a:gd name="T35" fmla="*/ 47 h 174"/>
                    <a:gd name="T36" fmla="*/ 284 w 293"/>
                    <a:gd name="T37" fmla="*/ 29 h 174"/>
                    <a:gd name="T38" fmla="*/ 293 w 293"/>
                    <a:gd name="T39" fmla="*/ 14 h 174"/>
                    <a:gd name="T40" fmla="*/ 284 w 293"/>
                    <a:gd name="T41" fmla="*/ 29 h 174"/>
                    <a:gd name="T42" fmla="*/ 293 w 293"/>
                    <a:gd name="T43" fmla="*/ 24 h 174"/>
                    <a:gd name="T44" fmla="*/ 293 w 293"/>
                    <a:gd name="T45" fmla="*/ 14 h 174"/>
                    <a:gd name="T46" fmla="*/ 260 w 293"/>
                    <a:gd name="T47" fmla="*/ 1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3" h="174">
                      <a:moveTo>
                        <a:pt x="260" y="14"/>
                      </a:moveTo>
                      <a:lnTo>
                        <a:pt x="269" y="0"/>
                      </a:lnTo>
                      <a:lnTo>
                        <a:pt x="235" y="17"/>
                      </a:lnTo>
                      <a:lnTo>
                        <a:pt x="201" y="36"/>
                      </a:lnTo>
                      <a:lnTo>
                        <a:pt x="167" y="54"/>
                      </a:lnTo>
                      <a:lnTo>
                        <a:pt x="133" y="72"/>
                      </a:lnTo>
                      <a:lnTo>
                        <a:pt x="100" y="90"/>
                      </a:lnTo>
                      <a:lnTo>
                        <a:pt x="66" y="108"/>
                      </a:lnTo>
                      <a:lnTo>
                        <a:pt x="33" y="126"/>
                      </a:lnTo>
                      <a:lnTo>
                        <a:pt x="0" y="146"/>
                      </a:lnTo>
                      <a:lnTo>
                        <a:pt x="16" y="174"/>
                      </a:lnTo>
                      <a:lnTo>
                        <a:pt x="49" y="155"/>
                      </a:lnTo>
                      <a:lnTo>
                        <a:pt x="81" y="137"/>
                      </a:lnTo>
                      <a:lnTo>
                        <a:pt x="116" y="118"/>
                      </a:lnTo>
                      <a:lnTo>
                        <a:pt x="148" y="100"/>
                      </a:lnTo>
                      <a:lnTo>
                        <a:pt x="183" y="82"/>
                      </a:lnTo>
                      <a:lnTo>
                        <a:pt x="215" y="64"/>
                      </a:lnTo>
                      <a:lnTo>
                        <a:pt x="250" y="47"/>
                      </a:lnTo>
                      <a:lnTo>
                        <a:pt x="284" y="29"/>
                      </a:lnTo>
                      <a:lnTo>
                        <a:pt x="293" y="14"/>
                      </a:lnTo>
                      <a:lnTo>
                        <a:pt x="284" y="29"/>
                      </a:lnTo>
                      <a:lnTo>
                        <a:pt x="293" y="24"/>
                      </a:lnTo>
                      <a:lnTo>
                        <a:pt x="293" y="14"/>
                      </a:lnTo>
                      <a:lnTo>
                        <a:pt x="260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auto">
                <a:xfrm>
                  <a:off x="3402" y="2311"/>
                  <a:ext cx="8" cy="13"/>
                </a:xfrm>
                <a:custGeom>
                  <a:avLst/>
                  <a:gdLst>
                    <a:gd name="T0" fmla="*/ 16 w 33"/>
                    <a:gd name="T1" fmla="*/ 33 h 51"/>
                    <a:gd name="T2" fmla="*/ 0 w 33"/>
                    <a:gd name="T3" fmla="*/ 16 h 51"/>
                    <a:gd name="T4" fmla="*/ 0 w 33"/>
                    <a:gd name="T5" fmla="*/ 20 h 51"/>
                    <a:gd name="T6" fmla="*/ 0 w 33"/>
                    <a:gd name="T7" fmla="*/ 24 h 51"/>
                    <a:gd name="T8" fmla="*/ 0 w 33"/>
                    <a:gd name="T9" fmla="*/ 28 h 51"/>
                    <a:gd name="T10" fmla="*/ 0 w 33"/>
                    <a:gd name="T11" fmla="*/ 33 h 51"/>
                    <a:gd name="T12" fmla="*/ 0 w 33"/>
                    <a:gd name="T13" fmla="*/ 37 h 51"/>
                    <a:gd name="T14" fmla="*/ 0 w 33"/>
                    <a:gd name="T15" fmla="*/ 42 h 51"/>
                    <a:gd name="T16" fmla="*/ 0 w 33"/>
                    <a:gd name="T17" fmla="*/ 46 h 51"/>
                    <a:gd name="T18" fmla="*/ 0 w 33"/>
                    <a:gd name="T19" fmla="*/ 51 h 51"/>
                    <a:gd name="T20" fmla="*/ 33 w 33"/>
                    <a:gd name="T21" fmla="*/ 51 h 51"/>
                    <a:gd name="T22" fmla="*/ 33 w 33"/>
                    <a:gd name="T23" fmla="*/ 46 h 51"/>
                    <a:gd name="T24" fmla="*/ 33 w 33"/>
                    <a:gd name="T25" fmla="*/ 42 h 51"/>
                    <a:gd name="T26" fmla="*/ 33 w 33"/>
                    <a:gd name="T27" fmla="*/ 37 h 51"/>
                    <a:gd name="T28" fmla="*/ 33 w 33"/>
                    <a:gd name="T29" fmla="*/ 33 h 51"/>
                    <a:gd name="T30" fmla="*/ 33 w 33"/>
                    <a:gd name="T31" fmla="*/ 28 h 51"/>
                    <a:gd name="T32" fmla="*/ 33 w 33"/>
                    <a:gd name="T33" fmla="*/ 24 h 51"/>
                    <a:gd name="T34" fmla="*/ 33 w 33"/>
                    <a:gd name="T35" fmla="*/ 20 h 51"/>
                    <a:gd name="T36" fmla="*/ 33 w 33"/>
                    <a:gd name="T37" fmla="*/ 16 h 51"/>
                    <a:gd name="T38" fmla="*/ 16 w 33"/>
                    <a:gd name="T39" fmla="*/ 0 h 51"/>
                    <a:gd name="T40" fmla="*/ 33 w 33"/>
                    <a:gd name="T41" fmla="*/ 16 h 51"/>
                    <a:gd name="T42" fmla="*/ 33 w 33"/>
                    <a:gd name="T43" fmla="*/ 0 h 51"/>
                    <a:gd name="T44" fmla="*/ 16 w 33"/>
                    <a:gd name="T45" fmla="*/ 0 h 51"/>
                    <a:gd name="T46" fmla="*/ 16 w 33"/>
                    <a:gd name="T4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1">
                      <a:moveTo>
                        <a:pt x="16" y="33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33" y="51"/>
                      </a:lnTo>
                      <a:lnTo>
                        <a:pt x="33" y="46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3" y="28"/>
                      </a:lnTo>
                      <a:lnTo>
                        <a:pt x="33" y="24"/>
                      </a:lnTo>
                      <a:lnTo>
                        <a:pt x="33" y="20"/>
                      </a:lnTo>
                      <a:lnTo>
                        <a:pt x="33" y="16"/>
                      </a:lnTo>
                      <a:lnTo>
                        <a:pt x="16" y="0"/>
                      </a:lnTo>
                      <a:lnTo>
                        <a:pt x="33" y="16"/>
                      </a:lnTo>
                      <a:lnTo>
                        <a:pt x="33" y="0"/>
                      </a:lnTo>
                      <a:lnTo>
                        <a:pt x="16" y="0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auto">
                <a:xfrm>
                  <a:off x="3375" y="2311"/>
                  <a:ext cx="31" cy="8"/>
                </a:xfrm>
                <a:custGeom>
                  <a:avLst/>
                  <a:gdLst>
                    <a:gd name="T0" fmla="*/ 0 w 125"/>
                    <a:gd name="T1" fmla="*/ 20 h 33"/>
                    <a:gd name="T2" fmla="*/ 16 w 125"/>
                    <a:gd name="T3" fmla="*/ 33 h 33"/>
                    <a:gd name="T4" fmla="*/ 29 w 125"/>
                    <a:gd name="T5" fmla="*/ 33 h 33"/>
                    <a:gd name="T6" fmla="*/ 42 w 125"/>
                    <a:gd name="T7" fmla="*/ 33 h 33"/>
                    <a:gd name="T8" fmla="*/ 55 w 125"/>
                    <a:gd name="T9" fmla="*/ 33 h 33"/>
                    <a:gd name="T10" fmla="*/ 69 w 125"/>
                    <a:gd name="T11" fmla="*/ 33 h 33"/>
                    <a:gd name="T12" fmla="*/ 83 w 125"/>
                    <a:gd name="T13" fmla="*/ 33 h 33"/>
                    <a:gd name="T14" fmla="*/ 96 w 125"/>
                    <a:gd name="T15" fmla="*/ 33 h 33"/>
                    <a:gd name="T16" fmla="*/ 111 w 125"/>
                    <a:gd name="T17" fmla="*/ 33 h 33"/>
                    <a:gd name="T18" fmla="*/ 125 w 125"/>
                    <a:gd name="T19" fmla="*/ 33 h 33"/>
                    <a:gd name="T20" fmla="*/ 125 w 125"/>
                    <a:gd name="T21" fmla="*/ 0 h 33"/>
                    <a:gd name="T22" fmla="*/ 111 w 125"/>
                    <a:gd name="T23" fmla="*/ 0 h 33"/>
                    <a:gd name="T24" fmla="*/ 96 w 125"/>
                    <a:gd name="T25" fmla="*/ 0 h 33"/>
                    <a:gd name="T26" fmla="*/ 83 w 125"/>
                    <a:gd name="T27" fmla="*/ 0 h 33"/>
                    <a:gd name="T28" fmla="*/ 69 w 125"/>
                    <a:gd name="T29" fmla="*/ 0 h 33"/>
                    <a:gd name="T30" fmla="*/ 55 w 125"/>
                    <a:gd name="T31" fmla="*/ 0 h 33"/>
                    <a:gd name="T32" fmla="*/ 42 w 125"/>
                    <a:gd name="T33" fmla="*/ 0 h 33"/>
                    <a:gd name="T34" fmla="*/ 29 w 125"/>
                    <a:gd name="T35" fmla="*/ 0 h 33"/>
                    <a:gd name="T36" fmla="*/ 16 w 125"/>
                    <a:gd name="T37" fmla="*/ 0 h 33"/>
                    <a:gd name="T38" fmla="*/ 32 w 125"/>
                    <a:gd name="T39" fmla="*/ 11 h 33"/>
                    <a:gd name="T40" fmla="*/ 0 w 125"/>
                    <a:gd name="T41" fmla="*/ 20 h 33"/>
                    <a:gd name="T42" fmla="*/ 3 w 125"/>
                    <a:gd name="T43" fmla="*/ 33 h 33"/>
                    <a:gd name="T44" fmla="*/ 16 w 125"/>
                    <a:gd name="T45" fmla="*/ 33 h 33"/>
                    <a:gd name="T46" fmla="*/ 0 w 125"/>
                    <a:gd name="T4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33">
                      <a:moveTo>
                        <a:pt x="0" y="20"/>
                      </a:moveTo>
                      <a:lnTo>
                        <a:pt x="16" y="33"/>
                      </a:lnTo>
                      <a:lnTo>
                        <a:pt x="29" y="33"/>
                      </a:lnTo>
                      <a:lnTo>
                        <a:pt x="42" y="33"/>
                      </a:lnTo>
                      <a:lnTo>
                        <a:pt x="55" y="33"/>
                      </a:lnTo>
                      <a:lnTo>
                        <a:pt x="69" y="33"/>
                      </a:lnTo>
                      <a:lnTo>
                        <a:pt x="83" y="33"/>
                      </a:lnTo>
                      <a:lnTo>
                        <a:pt x="96" y="33"/>
                      </a:lnTo>
                      <a:lnTo>
                        <a:pt x="111" y="33"/>
                      </a:lnTo>
                      <a:lnTo>
                        <a:pt x="125" y="33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6" y="0"/>
                      </a:lnTo>
                      <a:lnTo>
                        <a:pt x="83" y="0"/>
                      </a:lnTo>
                      <a:lnTo>
                        <a:pt x="69" y="0"/>
                      </a:lnTo>
                      <a:lnTo>
                        <a:pt x="55" y="0"/>
                      </a:lnTo>
                      <a:lnTo>
                        <a:pt x="42" y="0"/>
                      </a:lnTo>
                      <a:lnTo>
                        <a:pt x="29" y="0"/>
                      </a:lnTo>
                      <a:lnTo>
                        <a:pt x="16" y="0"/>
                      </a:lnTo>
                      <a:lnTo>
                        <a:pt x="32" y="11"/>
                      </a:lnTo>
                      <a:lnTo>
                        <a:pt x="0" y="20"/>
                      </a:lnTo>
                      <a:lnTo>
                        <a:pt x="3" y="33"/>
                      </a:lnTo>
                      <a:lnTo>
                        <a:pt x="16" y="3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auto">
                <a:xfrm>
                  <a:off x="3358" y="2220"/>
                  <a:ext cx="25" cy="96"/>
                </a:xfrm>
                <a:custGeom>
                  <a:avLst/>
                  <a:gdLst>
                    <a:gd name="T0" fmla="*/ 7 w 98"/>
                    <a:gd name="T1" fmla="*/ 0 h 385"/>
                    <a:gd name="T2" fmla="*/ 0 w 98"/>
                    <a:gd name="T3" fmla="*/ 14 h 385"/>
                    <a:gd name="T4" fmla="*/ 0 w 98"/>
                    <a:gd name="T5" fmla="*/ 37 h 385"/>
                    <a:gd name="T6" fmla="*/ 1 w 98"/>
                    <a:gd name="T7" fmla="*/ 58 h 385"/>
                    <a:gd name="T8" fmla="*/ 2 w 98"/>
                    <a:gd name="T9" fmla="*/ 80 h 385"/>
                    <a:gd name="T10" fmla="*/ 4 w 98"/>
                    <a:gd name="T11" fmla="*/ 103 h 385"/>
                    <a:gd name="T12" fmla="*/ 10 w 98"/>
                    <a:gd name="T13" fmla="*/ 147 h 385"/>
                    <a:gd name="T14" fmla="*/ 18 w 98"/>
                    <a:gd name="T15" fmla="*/ 191 h 385"/>
                    <a:gd name="T16" fmla="*/ 28 w 98"/>
                    <a:gd name="T17" fmla="*/ 238 h 385"/>
                    <a:gd name="T18" fmla="*/ 40 w 98"/>
                    <a:gd name="T19" fmla="*/ 285 h 385"/>
                    <a:gd name="T20" fmla="*/ 52 w 98"/>
                    <a:gd name="T21" fmla="*/ 334 h 385"/>
                    <a:gd name="T22" fmla="*/ 66 w 98"/>
                    <a:gd name="T23" fmla="*/ 385 h 385"/>
                    <a:gd name="T24" fmla="*/ 98 w 98"/>
                    <a:gd name="T25" fmla="*/ 376 h 385"/>
                    <a:gd name="T26" fmla="*/ 83 w 98"/>
                    <a:gd name="T27" fmla="*/ 326 h 385"/>
                    <a:gd name="T28" fmla="*/ 70 w 98"/>
                    <a:gd name="T29" fmla="*/ 277 h 385"/>
                    <a:gd name="T30" fmla="*/ 60 w 98"/>
                    <a:gd name="T31" fmla="*/ 231 h 385"/>
                    <a:gd name="T32" fmla="*/ 50 w 98"/>
                    <a:gd name="T33" fmla="*/ 185 h 385"/>
                    <a:gd name="T34" fmla="*/ 43 w 98"/>
                    <a:gd name="T35" fmla="*/ 141 h 385"/>
                    <a:gd name="T36" fmla="*/ 37 w 98"/>
                    <a:gd name="T37" fmla="*/ 98 h 385"/>
                    <a:gd name="T38" fmla="*/ 35 w 98"/>
                    <a:gd name="T39" fmla="*/ 78 h 385"/>
                    <a:gd name="T40" fmla="*/ 33 w 98"/>
                    <a:gd name="T41" fmla="*/ 56 h 385"/>
                    <a:gd name="T42" fmla="*/ 33 w 98"/>
                    <a:gd name="T43" fmla="*/ 36 h 385"/>
                    <a:gd name="T44" fmla="*/ 32 w 98"/>
                    <a:gd name="T45" fmla="*/ 14 h 385"/>
                    <a:gd name="T46" fmla="*/ 25 w 98"/>
                    <a:gd name="T47" fmla="*/ 28 h 385"/>
                    <a:gd name="T48" fmla="*/ 7 w 98"/>
                    <a:gd name="T49" fmla="*/ 0 h 385"/>
                    <a:gd name="T50" fmla="*/ 0 w 98"/>
                    <a:gd name="T51" fmla="*/ 6 h 385"/>
                    <a:gd name="T52" fmla="*/ 0 w 98"/>
                    <a:gd name="T53" fmla="*/ 14 h 385"/>
                    <a:gd name="T54" fmla="*/ 7 w 98"/>
                    <a:gd name="T55" fmla="*/ 0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8" h="385">
                      <a:moveTo>
                        <a:pt x="7" y="0"/>
                      </a:moveTo>
                      <a:lnTo>
                        <a:pt x="0" y="14"/>
                      </a:lnTo>
                      <a:lnTo>
                        <a:pt x="0" y="37"/>
                      </a:lnTo>
                      <a:lnTo>
                        <a:pt x="1" y="58"/>
                      </a:lnTo>
                      <a:lnTo>
                        <a:pt x="2" y="80"/>
                      </a:lnTo>
                      <a:lnTo>
                        <a:pt x="4" y="103"/>
                      </a:lnTo>
                      <a:lnTo>
                        <a:pt x="10" y="147"/>
                      </a:lnTo>
                      <a:lnTo>
                        <a:pt x="18" y="191"/>
                      </a:lnTo>
                      <a:lnTo>
                        <a:pt x="28" y="238"/>
                      </a:lnTo>
                      <a:lnTo>
                        <a:pt x="40" y="285"/>
                      </a:lnTo>
                      <a:lnTo>
                        <a:pt x="52" y="334"/>
                      </a:lnTo>
                      <a:lnTo>
                        <a:pt x="66" y="385"/>
                      </a:lnTo>
                      <a:lnTo>
                        <a:pt x="98" y="376"/>
                      </a:lnTo>
                      <a:lnTo>
                        <a:pt x="83" y="326"/>
                      </a:lnTo>
                      <a:lnTo>
                        <a:pt x="70" y="277"/>
                      </a:lnTo>
                      <a:lnTo>
                        <a:pt x="60" y="231"/>
                      </a:lnTo>
                      <a:lnTo>
                        <a:pt x="50" y="185"/>
                      </a:lnTo>
                      <a:lnTo>
                        <a:pt x="43" y="141"/>
                      </a:lnTo>
                      <a:lnTo>
                        <a:pt x="37" y="98"/>
                      </a:lnTo>
                      <a:lnTo>
                        <a:pt x="35" y="78"/>
                      </a:lnTo>
                      <a:lnTo>
                        <a:pt x="33" y="56"/>
                      </a:lnTo>
                      <a:lnTo>
                        <a:pt x="33" y="36"/>
                      </a:lnTo>
                      <a:lnTo>
                        <a:pt x="32" y="14"/>
                      </a:lnTo>
                      <a:lnTo>
                        <a:pt x="25" y="28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7" name="Freeform 696"/>
                <p:cNvSpPr>
                  <a:spLocks/>
                </p:cNvSpPr>
                <p:nvPr/>
              </p:nvSpPr>
              <p:spPr bwMode="auto">
                <a:xfrm>
                  <a:off x="3360" y="2151"/>
                  <a:ext cx="71" cy="76"/>
                </a:xfrm>
                <a:custGeom>
                  <a:avLst/>
                  <a:gdLst>
                    <a:gd name="T0" fmla="*/ 256 w 286"/>
                    <a:gd name="T1" fmla="*/ 0 h 303"/>
                    <a:gd name="T2" fmla="*/ 245 w 286"/>
                    <a:gd name="T3" fmla="*/ 24 h 303"/>
                    <a:gd name="T4" fmla="*/ 234 w 286"/>
                    <a:gd name="T5" fmla="*/ 47 h 303"/>
                    <a:gd name="T6" fmla="*/ 221 w 286"/>
                    <a:gd name="T7" fmla="*/ 69 h 303"/>
                    <a:gd name="T8" fmla="*/ 209 w 286"/>
                    <a:gd name="T9" fmla="*/ 88 h 303"/>
                    <a:gd name="T10" fmla="*/ 195 w 286"/>
                    <a:gd name="T11" fmla="*/ 107 h 303"/>
                    <a:gd name="T12" fmla="*/ 181 w 286"/>
                    <a:gd name="T13" fmla="*/ 125 h 303"/>
                    <a:gd name="T14" fmla="*/ 167 w 286"/>
                    <a:gd name="T15" fmla="*/ 142 h 303"/>
                    <a:gd name="T16" fmla="*/ 151 w 286"/>
                    <a:gd name="T17" fmla="*/ 158 h 303"/>
                    <a:gd name="T18" fmla="*/ 135 w 286"/>
                    <a:gd name="T19" fmla="*/ 174 h 303"/>
                    <a:gd name="T20" fmla="*/ 118 w 286"/>
                    <a:gd name="T21" fmla="*/ 189 h 303"/>
                    <a:gd name="T22" fmla="*/ 100 w 286"/>
                    <a:gd name="T23" fmla="*/ 204 h 303"/>
                    <a:gd name="T24" fmla="*/ 81 w 286"/>
                    <a:gd name="T25" fmla="*/ 217 h 303"/>
                    <a:gd name="T26" fmla="*/ 42 w 286"/>
                    <a:gd name="T27" fmla="*/ 247 h 303"/>
                    <a:gd name="T28" fmla="*/ 0 w 286"/>
                    <a:gd name="T29" fmla="*/ 275 h 303"/>
                    <a:gd name="T30" fmla="*/ 18 w 286"/>
                    <a:gd name="T31" fmla="*/ 303 h 303"/>
                    <a:gd name="T32" fmla="*/ 61 w 286"/>
                    <a:gd name="T33" fmla="*/ 273 h 303"/>
                    <a:gd name="T34" fmla="*/ 101 w 286"/>
                    <a:gd name="T35" fmla="*/ 244 h 303"/>
                    <a:gd name="T36" fmla="*/ 120 w 286"/>
                    <a:gd name="T37" fmla="*/ 229 h 303"/>
                    <a:gd name="T38" fmla="*/ 139 w 286"/>
                    <a:gd name="T39" fmla="*/ 214 h 303"/>
                    <a:gd name="T40" fmla="*/ 156 w 286"/>
                    <a:gd name="T41" fmla="*/ 198 h 303"/>
                    <a:gd name="T42" fmla="*/ 173 w 286"/>
                    <a:gd name="T43" fmla="*/ 181 h 303"/>
                    <a:gd name="T44" fmla="*/ 190 w 286"/>
                    <a:gd name="T45" fmla="*/ 164 h 303"/>
                    <a:gd name="T46" fmla="*/ 206 w 286"/>
                    <a:gd name="T47" fmla="*/ 146 h 303"/>
                    <a:gd name="T48" fmla="*/ 221 w 286"/>
                    <a:gd name="T49" fmla="*/ 127 h 303"/>
                    <a:gd name="T50" fmla="*/ 236 w 286"/>
                    <a:gd name="T51" fmla="*/ 107 h 303"/>
                    <a:gd name="T52" fmla="*/ 250 w 286"/>
                    <a:gd name="T53" fmla="*/ 86 h 303"/>
                    <a:gd name="T54" fmla="*/ 262 w 286"/>
                    <a:gd name="T55" fmla="*/ 63 h 303"/>
                    <a:gd name="T56" fmla="*/ 275 w 286"/>
                    <a:gd name="T57" fmla="*/ 39 h 303"/>
                    <a:gd name="T58" fmla="*/ 286 w 286"/>
                    <a:gd name="T59" fmla="*/ 13 h 303"/>
                    <a:gd name="T60" fmla="*/ 256 w 286"/>
                    <a:gd name="T61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6" h="303">
                      <a:moveTo>
                        <a:pt x="256" y="0"/>
                      </a:moveTo>
                      <a:lnTo>
                        <a:pt x="245" y="24"/>
                      </a:lnTo>
                      <a:lnTo>
                        <a:pt x="234" y="47"/>
                      </a:lnTo>
                      <a:lnTo>
                        <a:pt x="221" y="69"/>
                      </a:lnTo>
                      <a:lnTo>
                        <a:pt x="209" y="88"/>
                      </a:lnTo>
                      <a:lnTo>
                        <a:pt x="195" y="107"/>
                      </a:lnTo>
                      <a:lnTo>
                        <a:pt x="181" y="125"/>
                      </a:lnTo>
                      <a:lnTo>
                        <a:pt x="167" y="142"/>
                      </a:lnTo>
                      <a:lnTo>
                        <a:pt x="151" y="158"/>
                      </a:lnTo>
                      <a:lnTo>
                        <a:pt x="135" y="174"/>
                      </a:lnTo>
                      <a:lnTo>
                        <a:pt x="118" y="189"/>
                      </a:lnTo>
                      <a:lnTo>
                        <a:pt x="100" y="204"/>
                      </a:lnTo>
                      <a:lnTo>
                        <a:pt x="81" y="217"/>
                      </a:lnTo>
                      <a:lnTo>
                        <a:pt x="42" y="247"/>
                      </a:lnTo>
                      <a:lnTo>
                        <a:pt x="0" y="275"/>
                      </a:lnTo>
                      <a:lnTo>
                        <a:pt x="18" y="303"/>
                      </a:lnTo>
                      <a:lnTo>
                        <a:pt x="61" y="273"/>
                      </a:lnTo>
                      <a:lnTo>
                        <a:pt x="101" y="244"/>
                      </a:lnTo>
                      <a:lnTo>
                        <a:pt x="120" y="229"/>
                      </a:lnTo>
                      <a:lnTo>
                        <a:pt x="139" y="214"/>
                      </a:lnTo>
                      <a:lnTo>
                        <a:pt x="156" y="198"/>
                      </a:lnTo>
                      <a:lnTo>
                        <a:pt x="173" y="181"/>
                      </a:lnTo>
                      <a:lnTo>
                        <a:pt x="190" y="164"/>
                      </a:lnTo>
                      <a:lnTo>
                        <a:pt x="206" y="146"/>
                      </a:lnTo>
                      <a:lnTo>
                        <a:pt x="221" y="127"/>
                      </a:lnTo>
                      <a:lnTo>
                        <a:pt x="236" y="107"/>
                      </a:lnTo>
                      <a:lnTo>
                        <a:pt x="250" y="86"/>
                      </a:lnTo>
                      <a:lnTo>
                        <a:pt x="262" y="63"/>
                      </a:lnTo>
                      <a:lnTo>
                        <a:pt x="275" y="39"/>
                      </a:lnTo>
                      <a:lnTo>
                        <a:pt x="286" y="13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8" name="Freeform 697"/>
                <p:cNvSpPr>
                  <a:spLocks/>
                </p:cNvSpPr>
                <p:nvPr/>
              </p:nvSpPr>
              <p:spPr bwMode="auto">
                <a:xfrm>
                  <a:off x="1728" y="2541"/>
                  <a:ext cx="32" cy="29"/>
                </a:xfrm>
                <a:custGeom>
                  <a:avLst/>
                  <a:gdLst>
                    <a:gd name="T0" fmla="*/ 33 w 130"/>
                    <a:gd name="T1" fmla="*/ 101 h 116"/>
                    <a:gd name="T2" fmla="*/ 20 w 130"/>
                    <a:gd name="T3" fmla="*/ 116 h 116"/>
                    <a:gd name="T4" fmla="*/ 29 w 130"/>
                    <a:gd name="T5" fmla="*/ 113 h 116"/>
                    <a:gd name="T6" fmla="*/ 35 w 130"/>
                    <a:gd name="T7" fmla="*/ 109 h 116"/>
                    <a:gd name="T8" fmla="*/ 43 w 130"/>
                    <a:gd name="T9" fmla="*/ 104 h 116"/>
                    <a:gd name="T10" fmla="*/ 50 w 130"/>
                    <a:gd name="T11" fmla="*/ 97 h 116"/>
                    <a:gd name="T12" fmla="*/ 66 w 130"/>
                    <a:gd name="T13" fmla="*/ 84 h 116"/>
                    <a:gd name="T14" fmla="*/ 83 w 130"/>
                    <a:gd name="T15" fmla="*/ 69 h 116"/>
                    <a:gd name="T16" fmla="*/ 99 w 130"/>
                    <a:gd name="T17" fmla="*/ 55 h 116"/>
                    <a:gd name="T18" fmla="*/ 114 w 130"/>
                    <a:gd name="T19" fmla="*/ 42 h 116"/>
                    <a:gd name="T20" fmla="*/ 121 w 130"/>
                    <a:gd name="T21" fmla="*/ 38 h 116"/>
                    <a:gd name="T22" fmla="*/ 125 w 130"/>
                    <a:gd name="T23" fmla="*/ 35 h 116"/>
                    <a:gd name="T24" fmla="*/ 129 w 130"/>
                    <a:gd name="T25" fmla="*/ 33 h 116"/>
                    <a:gd name="T26" fmla="*/ 130 w 130"/>
                    <a:gd name="T27" fmla="*/ 33 h 116"/>
                    <a:gd name="T28" fmla="*/ 126 w 130"/>
                    <a:gd name="T29" fmla="*/ 0 h 116"/>
                    <a:gd name="T30" fmla="*/ 117 w 130"/>
                    <a:gd name="T31" fmla="*/ 2 h 116"/>
                    <a:gd name="T32" fmla="*/ 109 w 130"/>
                    <a:gd name="T33" fmla="*/ 7 h 116"/>
                    <a:gd name="T34" fmla="*/ 102 w 130"/>
                    <a:gd name="T35" fmla="*/ 11 h 116"/>
                    <a:gd name="T36" fmla="*/ 93 w 130"/>
                    <a:gd name="T37" fmla="*/ 17 h 116"/>
                    <a:gd name="T38" fmla="*/ 77 w 130"/>
                    <a:gd name="T39" fmla="*/ 30 h 116"/>
                    <a:gd name="T40" fmla="*/ 62 w 130"/>
                    <a:gd name="T41" fmla="*/ 45 h 116"/>
                    <a:gd name="T42" fmla="*/ 45 w 130"/>
                    <a:gd name="T43" fmla="*/ 60 h 116"/>
                    <a:gd name="T44" fmla="*/ 30 w 130"/>
                    <a:gd name="T45" fmla="*/ 72 h 116"/>
                    <a:gd name="T46" fmla="*/ 24 w 130"/>
                    <a:gd name="T47" fmla="*/ 77 h 116"/>
                    <a:gd name="T48" fmla="*/ 18 w 130"/>
                    <a:gd name="T49" fmla="*/ 81 h 116"/>
                    <a:gd name="T50" fmla="*/ 15 w 130"/>
                    <a:gd name="T51" fmla="*/ 83 h 116"/>
                    <a:gd name="T52" fmla="*/ 14 w 130"/>
                    <a:gd name="T53" fmla="*/ 84 h 116"/>
                    <a:gd name="T54" fmla="*/ 0 w 130"/>
                    <a:gd name="T55" fmla="*/ 98 h 116"/>
                    <a:gd name="T56" fmla="*/ 14 w 130"/>
                    <a:gd name="T57" fmla="*/ 84 h 116"/>
                    <a:gd name="T58" fmla="*/ 1 w 130"/>
                    <a:gd name="T59" fmla="*/ 86 h 116"/>
                    <a:gd name="T60" fmla="*/ 0 w 130"/>
                    <a:gd name="T61" fmla="*/ 98 h 116"/>
                    <a:gd name="T62" fmla="*/ 33 w 130"/>
                    <a:gd name="T63" fmla="*/ 10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0" h="116">
                      <a:moveTo>
                        <a:pt x="33" y="101"/>
                      </a:moveTo>
                      <a:lnTo>
                        <a:pt x="20" y="116"/>
                      </a:lnTo>
                      <a:lnTo>
                        <a:pt x="29" y="113"/>
                      </a:lnTo>
                      <a:lnTo>
                        <a:pt x="35" y="109"/>
                      </a:lnTo>
                      <a:lnTo>
                        <a:pt x="43" y="104"/>
                      </a:lnTo>
                      <a:lnTo>
                        <a:pt x="50" y="97"/>
                      </a:lnTo>
                      <a:lnTo>
                        <a:pt x="66" y="84"/>
                      </a:lnTo>
                      <a:lnTo>
                        <a:pt x="83" y="69"/>
                      </a:lnTo>
                      <a:lnTo>
                        <a:pt x="99" y="55"/>
                      </a:lnTo>
                      <a:lnTo>
                        <a:pt x="114" y="42"/>
                      </a:lnTo>
                      <a:lnTo>
                        <a:pt x="121" y="38"/>
                      </a:lnTo>
                      <a:lnTo>
                        <a:pt x="125" y="35"/>
                      </a:lnTo>
                      <a:lnTo>
                        <a:pt x="129" y="33"/>
                      </a:lnTo>
                      <a:lnTo>
                        <a:pt x="130" y="33"/>
                      </a:lnTo>
                      <a:lnTo>
                        <a:pt x="126" y="0"/>
                      </a:lnTo>
                      <a:lnTo>
                        <a:pt x="117" y="2"/>
                      </a:lnTo>
                      <a:lnTo>
                        <a:pt x="109" y="7"/>
                      </a:lnTo>
                      <a:lnTo>
                        <a:pt x="102" y="11"/>
                      </a:lnTo>
                      <a:lnTo>
                        <a:pt x="93" y="17"/>
                      </a:lnTo>
                      <a:lnTo>
                        <a:pt x="77" y="30"/>
                      </a:lnTo>
                      <a:lnTo>
                        <a:pt x="62" y="45"/>
                      </a:lnTo>
                      <a:lnTo>
                        <a:pt x="45" y="60"/>
                      </a:lnTo>
                      <a:lnTo>
                        <a:pt x="30" y="72"/>
                      </a:lnTo>
                      <a:lnTo>
                        <a:pt x="24" y="77"/>
                      </a:lnTo>
                      <a:lnTo>
                        <a:pt x="18" y="81"/>
                      </a:lnTo>
                      <a:lnTo>
                        <a:pt x="15" y="83"/>
                      </a:lnTo>
                      <a:lnTo>
                        <a:pt x="14" y="84"/>
                      </a:lnTo>
                      <a:lnTo>
                        <a:pt x="0" y="98"/>
                      </a:lnTo>
                      <a:lnTo>
                        <a:pt x="14" y="84"/>
                      </a:lnTo>
                      <a:lnTo>
                        <a:pt x="1" y="86"/>
                      </a:lnTo>
                      <a:lnTo>
                        <a:pt x="0" y="98"/>
                      </a:lnTo>
                      <a:lnTo>
                        <a:pt x="33" y="101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9" name="Freeform 698"/>
                <p:cNvSpPr>
                  <a:spLocks/>
                </p:cNvSpPr>
                <p:nvPr/>
              </p:nvSpPr>
              <p:spPr bwMode="auto">
                <a:xfrm>
                  <a:off x="1663" y="2566"/>
                  <a:ext cx="73" cy="51"/>
                </a:xfrm>
                <a:custGeom>
                  <a:avLst/>
                  <a:gdLst>
                    <a:gd name="T0" fmla="*/ 0 w 291"/>
                    <a:gd name="T1" fmla="*/ 186 h 207"/>
                    <a:gd name="T2" fmla="*/ 21 w 291"/>
                    <a:gd name="T3" fmla="*/ 200 h 207"/>
                    <a:gd name="T4" fmla="*/ 77 w 291"/>
                    <a:gd name="T5" fmla="*/ 184 h 207"/>
                    <a:gd name="T6" fmla="*/ 125 w 291"/>
                    <a:gd name="T7" fmla="*/ 172 h 207"/>
                    <a:gd name="T8" fmla="*/ 148 w 291"/>
                    <a:gd name="T9" fmla="*/ 166 h 207"/>
                    <a:gd name="T10" fmla="*/ 169 w 291"/>
                    <a:gd name="T11" fmla="*/ 161 h 207"/>
                    <a:gd name="T12" fmla="*/ 189 w 291"/>
                    <a:gd name="T13" fmla="*/ 154 h 207"/>
                    <a:gd name="T14" fmla="*/ 207 w 291"/>
                    <a:gd name="T15" fmla="*/ 146 h 207"/>
                    <a:gd name="T16" fmla="*/ 224 w 291"/>
                    <a:gd name="T17" fmla="*/ 137 h 207"/>
                    <a:gd name="T18" fmla="*/ 239 w 291"/>
                    <a:gd name="T19" fmla="*/ 127 h 207"/>
                    <a:gd name="T20" fmla="*/ 247 w 291"/>
                    <a:gd name="T21" fmla="*/ 120 h 207"/>
                    <a:gd name="T22" fmla="*/ 253 w 291"/>
                    <a:gd name="T23" fmla="*/ 112 h 207"/>
                    <a:gd name="T24" fmla="*/ 259 w 291"/>
                    <a:gd name="T25" fmla="*/ 105 h 207"/>
                    <a:gd name="T26" fmla="*/ 265 w 291"/>
                    <a:gd name="T27" fmla="*/ 96 h 207"/>
                    <a:gd name="T28" fmla="*/ 270 w 291"/>
                    <a:gd name="T29" fmla="*/ 87 h 207"/>
                    <a:gd name="T30" fmla="*/ 274 w 291"/>
                    <a:gd name="T31" fmla="*/ 78 h 207"/>
                    <a:gd name="T32" fmla="*/ 279 w 291"/>
                    <a:gd name="T33" fmla="*/ 66 h 207"/>
                    <a:gd name="T34" fmla="*/ 282 w 291"/>
                    <a:gd name="T35" fmla="*/ 56 h 207"/>
                    <a:gd name="T36" fmla="*/ 284 w 291"/>
                    <a:gd name="T37" fmla="*/ 44 h 207"/>
                    <a:gd name="T38" fmla="*/ 288 w 291"/>
                    <a:gd name="T39" fmla="*/ 31 h 207"/>
                    <a:gd name="T40" fmla="*/ 289 w 291"/>
                    <a:gd name="T41" fmla="*/ 18 h 207"/>
                    <a:gd name="T42" fmla="*/ 291 w 291"/>
                    <a:gd name="T43" fmla="*/ 3 h 207"/>
                    <a:gd name="T44" fmla="*/ 258 w 291"/>
                    <a:gd name="T45" fmla="*/ 0 h 207"/>
                    <a:gd name="T46" fmla="*/ 257 w 291"/>
                    <a:gd name="T47" fmla="*/ 13 h 207"/>
                    <a:gd name="T48" fmla="*/ 255 w 291"/>
                    <a:gd name="T49" fmla="*/ 25 h 207"/>
                    <a:gd name="T50" fmla="*/ 254 w 291"/>
                    <a:gd name="T51" fmla="*/ 37 h 207"/>
                    <a:gd name="T52" fmla="*/ 250 w 291"/>
                    <a:gd name="T53" fmla="*/ 47 h 207"/>
                    <a:gd name="T54" fmla="*/ 248 w 291"/>
                    <a:gd name="T55" fmla="*/ 56 h 207"/>
                    <a:gd name="T56" fmla="*/ 245 w 291"/>
                    <a:gd name="T57" fmla="*/ 65 h 207"/>
                    <a:gd name="T58" fmla="*/ 241 w 291"/>
                    <a:gd name="T59" fmla="*/ 72 h 207"/>
                    <a:gd name="T60" fmla="*/ 237 w 291"/>
                    <a:gd name="T61" fmla="*/ 79 h 207"/>
                    <a:gd name="T62" fmla="*/ 233 w 291"/>
                    <a:gd name="T63" fmla="*/ 86 h 207"/>
                    <a:gd name="T64" fmla="*/ 229 w 291"/>
                    <a:gd name="T65" fmla="*/ 91 h 207"/>
                    <a:gd name="T66" fmla="*/ 223 w 291"/>
                    <a:gd name="T67" fmla="*/ 96 h 207"/>
                    <a:gd name="T68" fmla="*/ 219 w 291"/>
                    <a:gd name="T69" fmla="*/ 100 h 207"/>
                    <a:gd name="T70" fmla="*/ 207 w 291"/>
                    <a:gd name="T71" fmla="*/ 110 h 207"/>
                    <a:gd name="T72" fmla="*/ 194 w 291"/>
                    <a:gd name="T73" fmla="*/ 116 h 207"/>
                    <a:gd name="T74" fmla="*/ 178 w 291"/>
                    <a:gd name="T75" fmla="*/ 123 h 207"/>
                    <a:gd name="T76" fmla="*/ 159 w 291"/>
                    <a:gd name="T77" fmla="*/ 129 h 207"/>
                    <a:gd name="T78" fmla="*/ 140 w 291"/>
                    <a:gd name="T79" fmla="*/ 135 h 207"/>
                    <a:gd name="T80" fmla="*/ 117 w 291"/>
                    <a:gd name="T81" fmla="*/ 140 h 207"/>
                    <a:gd name="T82" fmla="*/ 69 w 291"/>
                    <a:gd name="T83" fmla="*/ 153 h 207"/>
                    <a:gd name="T84" fmla="*/ 12 w 291"/>
                    <a:gd name="T85" fmla="*/ 170 h 207"/>
                    <a:gd name="T86" fmla="*/ 32 w 291"/>
                    <a:gd name="T87" fmla="*/ 184 h 207"/>
                    <a:gd name="T88" fmla="*/ 0 w 291"/>
                    <a:gd name="T89" fmla="*/ 186 h 207"/>
                    <a:gd name="T90" fmla="*/ 0 w 291"/>
                    <a:gd name="T91" fmla="*/ 207 h 207"/>
                    <a:gd name="T92" fmla="*/ 21 w 291"/>
                    <a:gd name="T93" fmla="*/ 200 h 207"/>
                    <a:gd name="T94" fmla="*/ 0 w 291"/>
                    <a:gd name="T95" fmla="*/ 18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1" h="207">
                      <a:moveTo>
                        <a:pt x="0" y="186"/>
                      </a:moveTo>
                      <a:lnTo>
                        <a:pt x="21" y="200"/>
                      </a:lnTo>
                      <a:lnTo>
                        <a:pt x="77" y="184"/>
                      </a:lnTo>
                      <a:lnTo>
                        <a:pt x="125" y="172"/>
                      </a:lnTo>
                      <a:lnTo>
                        <a:pt x="148" y="166"/>
                      </a:lnTo>
                      <a:lnTo>
                        <a:pt x="169" y="161"/>
                      </a:lnTo>
                      <a:lnTo>
                        <a:pt x="189" y="154"/>
                      </a:lnTo>
                      <a:lnTo>
                        <a:pt x="207" y="146"/>
                      </a:lnTo>
                      <a:lnTo>
                        <a:pt x="224" y="137"/>
                      </a:lnTo>
                      <a:lnTo>
                        <a:pt x="239" y="127"/>
                      </a:lnTo>
                      <a:lnTo>
                        <a:pt x="247" y="120"/>
                      </a:lnTo>
                      <a:lnTo>
                        <a:pt x="253" y="112"/>
                      </a:lnTo>
                      <a:lnTo>
                        <a:pt x="259" y="105"/>
                      </a:lnTo>
                      <a:lnTo>
                        <a:pt x="265" y="96"/>
                      </a:lnTo>
                      <a:lnTo>
                        <a:pt x="270" y="87"/>
                      </a:lnTo>
                      <a:lnTo>
                        <a:pt x="274" y="78"/>
                      </a:lnTo>
                      <a:lnTo>
                        <a:pt x="279" y="66"/>
                      </a:lnTo>
                      <a:lnTo>
                        <a:pt x="282" y="56"/>
                      </a:lnTo>
                      <a:lnTo>
                        <a:pt x="284" y="44"/>
                      </a:lnTo>
                      <a:lnTo>
                        <a:pt x="288" y="31"/>
                      </a:lnTo>
                      <a:lnTo>
                        <a:pt x="289" y="18"/>
                      </a:lnTo>
                      <a:lnTo>
                        <a:pt x="291" y="3"/>
                      </a:lnTo>
                      <a:lnTo>
                        <a:pt x="258" y="0"/>
                      </a:lnTo>
                      <a:lnTo>
                        <a:pt x="257" y="13"/>
                      </a:lnTo>
                      <a:lnTo>
                        <a:pt x="255" y="25"/>
                      </a:lnTo>
                      <a:lnTo>
                        <a:pt x="254" y="37"/>
                      </a:lnTo>
                      <a:lnTo>
                        <a:pt x="250" y="47"/>
                      </a:lnTo>
                      <a:lnTo>
                        <a:pt x="248" y="56"/>
                      </a:lnTo>
                      <a:lnTo>
                        <a:pt x="245" y="65"/>
                      </a:lnTo>
                      <a:lnTo>
                        <a:pt x="241" y="72"/>
                      </a:lnTo>
                      <a:lnTo>
                        <a:pt x="237" y="79"/>
                      </a:lnTo>
                      <a:lnTo>
                        <a:pt x="233" y="86"/>
                      </a:lnTo>
                      <a:lnTo>
                        <a:pt x="229" y="91"/>
                      </a:lnTo>
                      <a:lnTo>
                        <a:pt x="223" y="96"/>
                      </a:lnTo>
                      <a:lnTo>
                        <a:pt x="219" y="100"/>
                      </a:lnTo>
                      <a:lnTo>
                        <a:pt x="207" y="110"/>
                      </a:lnTo>
                      <a:lnTo>
                        <a:pt x="194" y="116"/>
                      </a:lnTo>
                      <a:lnTo>
                        <a:pt x="178" y="123"/>
                      </a:lnTo>
                      <a:lnTo>
                        <a:pt x="159" y="129"/>
                      </a:lnTo>
                      <a:lnTo>
                        <a:pt x="140" y="135"/>
                      </a:lnTo>
                      <a:lnTo>
                        <a:pt x="117" y="140"/>
                      </a:lnTo>
                      <a:lnTo>
                        <a:pt x="69" y="153"/>
                      </a:lnTo>
                      <a:lnTo>
                        <a:pt x="12" y="170"/>
                      </a:lnTo>
                      <a:lnTo>
                        <a:pt x="32" y="184"/>
                      </a:lnTo>
                      <a:lnTo>
                        <a:pt x="0" y="186"/>
                      </a:lnTo>
                      <a:lnTo>
                        <a:pt x="0" y="207"/>
                      </a:lnTo>
                      <a:lnTo>
                        <a:pt x="21" y="200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0" name="Freeform 699"/>
                <p:cNvSpPr>
                  <a:spLocks/>
                </p:cNvSpPr>
                <p:nvPr/>
              </p:nvSpPr>
              <p:spPr bwMode="auto">
                <a:xfrm>
                  <a:off x="1645" y="2458"/>
                  <a:ext cx="26" cy="154"/>
                </a:xfrm>
                <a:custGeom>
                  <a:avLst/>
                  <a:gdLst>
                    <a:gd name="T0" fmla="*/ 9 w 105"/>
                    <a:gd name="T1" fmla="*/ 29 h 617"/>
                    <a:gd name="T2" fmla="*/ 0 w 105"/>
                    <a:gd name="T3" fmla="*/ 16 h 617"/>
                    <a:gd name="T4" fmla="*/ 2 w 105"/>
                    <a:gd name="T5" fmla="*/ 52 h 617"/>
                    <a:gd name="T6" fmla="*/ 6 w 105"/>
                    <a:gd name="T7" fmla="*/ 89 h 617"/>
                    <a:gd name="T8" fmla="*/ 11 w 105"/>
                    <a:gd name="T9" fmla="*/ 125 h 617"/>
                    <a:gd name="T10" fmla="*/ 16 w 105"/>
                    <a:gd name="T11" fmla="*/ 161 h 617"/>
                    <a:gd name="T12" fmla="*/ 27 w 105"/>
                    <a:gd name="T13" fmla="*/ 235 h 617"/>
                    <a:gd name="T14" fmla="*/ 38 w 105"/>
                    <a:gd name="T15" fmla="*/ 309 h 617"/>
                    <a:gd name="T16" fmla="*/ 50 w 105"/>
                    <a:gd name="T17" fmla="*/ 384 h 617"/>
                    <a:gd name="T18" fmla="*/ 60 w 105"/>
                    <a:gd name="T19" fmla="*/ 460 h 617"/>
                    <a:gd name="T20" fmla="*/ 64 w 105"/>
                    <a:gd name="T21" fmla="*/ 498 h 617"/>
                    <a:gd name="T22" fmla="*/ 68 w 105"/>
                    <a:gd name="T23" fmla="*/ 537 h 617"/>
                    <a:gd name="T24" fmla="*/ 71 w 105"/>
                    <a:gd name="T25" fmla="*/ 577 h 617"/>
                    <a:gd name="T26" fmla="*/ 73 w 105"/>
                    <a:gd name="T27" fmla="*/ 617 h 617"/>
                    <a:gd name="T28" fmla="*/ 105 w 105"/>
                    <a:gd name="T29" fmla="*/ 615 h 617"/>
                    <a:gd name="T30" fmla="*/ 104 w 105"/>
                    <a:gd name="T31" fmla="*/ 575 h 617"/>
                    <a:gd name="T32" fmla="*/ 101 w 105"/>
                    <a:gd name="T33" fmla="*/ 535 h 617"/>
                    <a:gd name="T34" fmla="*/ 97 w 105"/>
                    <a:gd name="T35" fmla="*/ 495 h 617"/>
                    <a:gd name="T36" fmla="*/ 93 w 105"/>
                    <a:gd name="T37" fmla="*/ 456 h 617"/>
                    <a:gd name="T38" fmla="*/ 83 w 105"/>
                    <a:gd name="T39" fmla="*/ 379 h 617"/>
                    <a:gd name="T40" fmla="*/ 70 w 105"/>
                    <a:gd name="T41" fmla="*/ 303 h 617"/>
                    <a:gd name="T42" fmla="*/ 59 w 105"/>
                    <a:gd name="T43" fmla="*/ 229 h 617"/>
                    <a:gd name="T44" fmla="*/ 47 w 105"/>
                    <a:gd name="T45" fmla="*/ 157 h 617"/>
                    <a:gd name="T46" fmla="*/ 43 w 105"/>
                    <a:gd name="T47" fmla="*/ 120 h 617"/>
                    <a:gd name="T48" fmla="*/ 38 w 105"/>
                    <a:gd name="T49" fmla="*/ 85 h 617"/>
                    <a:gd name="T50" fmla="*/ 35 w 105"/>
                    <a:gd name="T51" fmla="*/ 49 h 617"/>
                    <a:gd name="T52" fmla="*/ 31 w 105"/>
                    <a:gd name="T53" fmla="*/ 14 h 617"/>
                    <a:gd name="T54" fmla="*/ 22 w 105"/>
                    <a:gd name="T55" fmla="*/ 0 h 617"/>
                    <a:gd name="T56" fmla="*/ 31 w 105"/>
                    <a:gd name="T57" fmla="*/ 14 h 617"/>
                    <a:gd name="T58" fmla="*/ 31 w 105"/>
                    <a:gd name="T59" fmla="*/ 3 h 617"/>
                    <a:gd name="T60" fmla="*/ 22 w 105"/>
                    <a:gd name="T61" fmla="*/ 0 h 617"/>
                    <a:gd name="T62" fmla="*/ 9 w 105"/>
                    <a:gd name="T63" fmla="*/ 29 h 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5" h="617">
                      <a:moveTo>
                        <a:pt x="9" y="29"/>
                      </a:moveTo>
                      <a:lnTo>
                        <a:pt x="0" y="16"/>
                      </a:lnTo>
                      <a:lnTo>
                        <a:pt x="2" y="52"/>
                      </a:lnTo>
                      <a:lnTo>
                        <a:pt x="6" y="89"/>
                      </a:lnTo>
                      <a:lnTo>
                        <a:pt x="11" y="125"/>
                      </a:lnTo>
                      <a:lnTo>
                        <a:pt x="16" y="161"/>
                      </a:lnTo>
                      <a:lnTo>
                        <a:pt x="27" y="235"/>
                      </a:lnTo>
                      <a:lnTo>
                        <a:pt x="38" y="309"/>
                      </a:lnTo>
                      <a:lnTo>
                        <a:pt x="50" y="384"/>
                      </a:lnTo>
                      <a:lnTo>
                        <a:pt x="60" y="460"/>
                      </a:lnTo>
                      <a:lnTo>
                        <a:pt x="64" y="498"/>
                      </a:lnTo>
                      <a:lnTo>
                        <a:pt x="68" y="537"/>
                      </a:lnTo>
                      <a:lnTo>
                        <a:pt x="71" y="577"/>
                      </a:lnTo>
                      <a:lnTo>
                        <a:pt x="73" y="617"/>
                      </a:lnTo>
                      <a:lnTo>
                        <a:pt x="105" y="615"/>
                      </a:lnTo>
                      <a:lnTo>
                        <a:pt x="104" y="575"/>
                      </a:lnTo>
                      <a:lnTo>
                        <a:pt x="101" y="535"/>
                      </a:lnTo>
                      <a:lnTo>
                        <a:pt x="97" y="495"/>
                      </a:lnTo>
                      <a:lnTo>
                        <a:pt x="93" y="456"/>
                      </a:lnTo>
                      <a:lnTo>
                        <a:pt x="83" y="379"/>
                      </a:lnTo>
                      <a:lnTo>
                        <a:pt x="70" y="303"/>
                      </a:lnTo>
                      <a:lnTo>
                        <a:pt x="59" y="229"/>
                      </a:lnTo>
                      <a:lnTo>
                        <a:pt x="47" y="157"/>
                      </a:lnTo>
                      <a:lnTo>
                        <a:pt x="43" y="120"/>
                      </a:lnTo>
                      <a:lnTo>
                        <a:pt x="38" y="85"/>
                      </a:lnTo>
                      <a:lnTo>
                        <a:pt x="35" y="49"/>
                      </a:lnTo>
                      <a:lnTo>
                        <a:pt x="31" y="14"/>
                      </a:lnTo>
                      <a:lnTo>
                        <a:pt x="22" y="0"/>
                      </a:lnTo>
                      <a:lnTo>
                        <a:pt x="31" y="14"/>
                      </a:lnTo>
                      <a:lnTo>
                        <a:pt x="31" y="3"/>
                      </a:lnTo>
                      <a:lnTo>
                        <a:pt x="22" y="0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1" name="Freeform 700"/>
                <p:cNvSpPr>
                  <a:spLocks/>
                </p:cNvSpPr>
                <p:nvPr/>
              </p:nvSpPr>
              <p:spPr bwMode="auto">
                <a:xfrm>
                  <a:off x="1622" y="2448"/>
                  <a:ext cx="28" cy="17"/>
                </a:xfrm>
                <a:custGeom>
                  <a:avLst/>
                  <a:gdLst>
                    <a:gd name="T0" fmla="*/ 0 w 113"/>
                    <a:gd name="T1" fmla="*/ 15 h 68"/>
                    <a:gd name="T2" fmla="*/ 11 w 113"/>
                    <a:gd name="T3" fmla="*/ 30 h 68"/>
                    <a:gd name="T4" fmla="*/ 21 w 113"/>
                    <a:gd name="T5" fmla="*/ 34 h 68"/>
                    <a:gd name="T6" fmla="*/ 33 w 113"/>
                    <a:gd name="T7" fmla="*/ 39 h 68"/>
                    <a:gd name="T8" fmla="*/ 44 w 113"/>
                    <a:gd name="T9" fmla="*/ 44 h 68"/>
                    <a:gd name="T10" fmla="*/ 55 w 113"/>
                    <a:gd name="T11" fmla="*/ 48 h 68"/>
                    <a:gd name="T12" fmla="*/ 66 w 113"/>
                    <a:gd name="T13" fmla="*/ 53 h 68"/>
                    <a:gd name="T14" fmla="*/ 77 w 113"/>
                    <a:gd name="T15" fmla="*/ 58 h 68"/>
                    <a:gd name="T16" fmla="*/ 88 w 113"/>
                    <a:gd name="T17" fmla="*/ 63 h 68"/>
                    <a:gd name="T18" fmla="*/ 100 w 113"/>
                    <a:gd name="T19" fmla="*/ 68 h 68"/>
                    <a:gd name="T20" fmla="*/ 113 w 113"/>
                    <a:gd name="T21" fmla="*/ 39 h 68"/>
                    <a:gd name="T22" fmla="*/ 102 w 113"/>
                    <a:gd name="T23" fmla="*/ 33 h 68"/>
                    <a:gd name="T24" fmla="*/ 91 w 113"/>
                    <a:gd name="T25" fmla="*/ 29 h 68"/>
                    <a:gd name="T26" fmla="*/ 79 w 113"/>
                    <a:gd name="T27" fmla="*/ 23 h 68"/>
                    <a:gd name="T28" fmla="*/ 68 w 113"/>
                    <a:gd name="T29" fmla="*/ 19 h 68"/>
                    <a:gd name="T30" fmla="*/ 57 w 113"/>
                    <a:gd name="T31" fmla="*/ 14 h 68"/>
                    <a:gd name="T32" fmla="*/ 45 w 113"/>
                    <a:gd name="T33" fmla="*/ 8 h 68"/>
                    <a:gd name="T34" fmla="*/ 34 w 113"/>
                    <a:gd name="T35" fmla="*/ 4 h 68"/>
                    <a:gd name="T36" fmla="*/ 21 w 113"/>
                    <a:gd name="T37" fmla="*/ 0 h 68"/>
                    <a:gd name="T38" fmla="*/ 33 w 113"/>
                    <a:gd name="T39" fmla="*/ 15 h 68"/>
                    <a:gd name="T40" fmla="*/ 0 w 113"/>
                    <a:gd name="T41" fmla="*/ 15 h 68"/>
                    <a:gd name="T42" fmla="*/ 0 w 113"/>
                    <a:gd name="T43" fmla="*/ 26 h 68"/>
                    <a:gd name="T44" fmla="*/ 11 w 113"/>
                    <a:gd name="T45" fmla="*/ 30 h 68"/>
                    <a:gd name="T46" fmla="*/ 0 w 113"/>
                    <a:gd name="T47" fmla="*/ 1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" h="68">
                      <a:moveTo>
                        <a:pt x="0" y="15"/>
                      </a:moveTo>
                      <a:lnTo>
                        <a:pt x="11" y="30"/>
                      </a:lnTo>
                      <a:lnTo>
                        <a:pt x="21" y="34"/>
                      </a:lnTo>
                      <a:lnTo>
                        <a:pt x="33" y="39"/>
                      </a:lnTo>
                      <a:lnTo>
                        <a:pt x="44" y="44"/>
                      </a:lnTo>
                      <a:lnTo>
                        <a:pt x="55" y="48"/>
                      </a:lnTo>
                      <a:lnTo>
                        <a:pt x="66" y="53"/>
                      </a:lnTo>
                      <a:lnTo>
                        <a:pt x="77" y="58"/>
                      </a:lnTo>
                      <a:lnTo>
                        <a:pt x="88" y="63"/>
                      </a:lnTo>
                      <a:lnTo>
                        <a:pt x="100" y="68"/>
                      </a:lnTo>
                      <a:lnTo>
                        <a:pt x="113" y="39"/>
                      </a:lnTo>
                      <a:lnTo>
                        <a:pt x="102" y="33"/>
                      </a:lnTo>
                      <a:lnTo>
                        <a:pt x="91" y="29"/>
                      </a:lnTo>
                      <a:lnTo>
                        <a:pt x="79" y="23"/>
                      </a:lnTo>
                      <a:lnTo>
                        <a:pt x="68" y="19"/>
                      </a:lnTo>
                      <a:lnTo>
                        <a:pt x="57" y="14"/>
                      </a:lnTo>
                      <a:lnTo>
                        <a:pt x="45" y="8"/>
                      </a:lnTo>
                      <a:lnTo>
                        <a:pt x="34" y="4"/>
                      </a:lnTo>
                      <a:lnTo>
                        <a:pt x="21" y="0"/>
                      </a:lnTo>
                      <a:lnTo>
                        <a:pt x="33" y="15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11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2" name="Freeform 701"/>
                <p:cNvSpPr>
                  <a:spLocks/>
                </p:cNvSpPr>
                <p:nvPr/>
              </p:nvSpPr>
              <p:spPr bwMode="auto">
                <a:xfrm>
                  <a:off x="1617" y="2299"/>
                  <a:ext cx="14" cy="153"/>
                </a:xfrm>
                <a:custGeom>
                  <a:avLst/>
                  <a:gdLst>
                    <a:gd name="T0" fmla="*/ 15 w 57"/>
                    <a:gd name="T1" fmla="*/ 32 h 612"/>
                    <a:gd name="T2" fmla="*/ 0 w 57"/>
                    <a:gd name="T3" fmla="*/ 18 h 612"/>
                    <a:gd name="T4" fmla="*/ 10 w 57"/>
                    <a:gd name="T5" fmla="*/ 83 h 612"/>
                    <a:gd name="T6" fmla="*/ 16 w 57"/>
                    <a:gd name="T7" fmla="*/ 136 h 612"/>
                    <a:gd name="T8" fmla="*/ 21 w 57"/>
                    <a:gd name="T9" fmla="*/ 185 h 612"/>
                    <a:gd name="T10" fmla="*/ 23 w 57"/>
                    <a:gd name="T11" fmla="*/ 236 h 612"/>
                    <a:gd name="T12" fmla="*/ 24 w 57"/>
                    <a:gd name="T13" fmla="*/ 298 h 612"/>
                    <a:gd name="T14" fmla="*/ 24 w 57"/>
                    <a:gd name="T15" fmla="*/ 376 h 612"/>
                    <a:gd name="T16" fmla="*/ 22 w 57"/>
                    <a:gd name="T17" fmla="*/ 479 h 612"/>
                    <a:gd name="T18" fmla="*/ 20 w 57"/>
                    <a:gd name="T19" fmla="*/ 612 h 612"/>
                    <a:gd name="T20" fmla="*/ 53 w 57"/>
                    <a:gd name="T21" fmla="*/ 612 h 612"/>
                    <a:gd name="T22" fmla="*/ 55 w 57"/>
                    <a:gd name="T23" fmla="*/ 479 h 612"/>
                    <a:gd name="T24" fmla="*/ 57 w 57"/>
                    <a:gd name="T25" fmla="*/ 377 h 612"/>
                    <a:gd name="T26" fmla="*/ 57 w 57"/>
                    <a:gd name="T27" fmla="*/ 298 h 612"/>
                    <a:gd name="T28" fmla="*/ 56 w 57"/>
                    <a:gd name="T29" fmla="*/ 235 h 612"/>
                    <a:gd name="T30" fmla="*/ 54 w 57"/>
                    <a:gd name="T31" fmla="*/ 183 h 612"/>
                    <a:gd name="T32" fmla="*/ 49 w 57"/>
                    <a:gd name="T33" fmla="*/ 133 h 612"/>
                    <a:gd name="T34" fmla="*/ 42 w 57"/>
                    <a:gd name="T35" fmla="*/ 78 h 612"/>
                    <a:gd name="T36" fmla="*/ 33 w 57"/>
                    <a:gd name="T37" fmla="*/ 14 h 612"/>
                    <a:gd name="T38" fmla="*/ 19 w 57"/>
                    <a:gd name="T39" fmla="*/ 0 h 612"/>
                    <a:gd name="T40" fmla="*/ 33 w 57"/>
                    <a:gd name="T41" fmla="*/ 14 h 612"/>
                    <a:gd name="T42" fmla="*/ 31 w 57"/>
                    <a:gd name="T43" fmla="*/ 1 h 612"/>
                    <a:gd name="T44" fmla="*/ 19 w 57"/>
                    <a:gd name="T45" fmla="*/ 0 h 612"/>
                    <a:gd name="T46" fmla="*/ 15 w 57"/>
                    <a:gd name="T47" fmla="*/ 32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7" h="612">
                      <a:moveTo>
                        <a:pt x="15" y="32"/>
                      </a:moveTo>
                      <a:lnTo>
                        <a:pt x="0" y="18"/>
                      </a:lnTo>
                      <a:lnTo>
                        <a:pt x="10" y="83"/>
                      </a:lnTo>
                      <a:lnTo>
                        <a:pt x="16" y="136"/>
                      </a:lnTo>
                      <a:lnTo>
                        <a:pt x="21" y="185"/>
                      </a:lnTo>
                      <a:lnTo>
                        <a:pt x="23" y="236"/>
                      </a:lnTo>
                      <a:lnTo>
                        <a:pt x="24" y="298"/>
                      </a:lnTo>
                      <a:lnTo>
                        <a:pt x="24" y="376"/>
                      </a:lnTo>
                      <a:lnTo>
                        <a:pt x="22" y="479"/>
                      </a:lnTo>
                      <a:lnTo>
                        <a:pt x="20" y="612"/>
                      </a:lnTo>
                      <a:lnTo>
                        <a:pt x="53" y="612"/>
                      </a:lnTo>
                      <a:lnTo>
                        <a:pt x="55" y="479"/>
                      </a:lnTo>
                      <a:lnTo>
                        <a:pt x="57" y="377"/>
                      </a:lnTo>
                      <a:lnTo>
                        <a:pt x="57" y="298"/>
                      </a:lnTo>
                      <a:lnTo>
                        <a:pt x="56" y="235"/>
                      </a:lnTo>
                      <a:lnTo>
                        <a:pt x="54" y="183"/>
                      </a:lnTo>
                      <a:lnTo>
                        <a:pt x="49" y="133"/>
                      </a:lnTo>
                      <a:lnTo>
                        <a:pt x="42" y="78"/>
                      </a:lnTo>
                      <a:lnTo>
                        <a:pt x="33" y="14"/>
                      </a:lnTo>
                      <a:lnTo>
                        <a:pt x="19" y="0"/>
                      </a:lnTo>
                      <a:lnTo>
                        <a:pt x="33" y="14"/>
                      </a:lnTo>
                      <a:lnTo>
                        <a:pt x="31" y="1"/>
                      </a:lnTo>
                      <a:lnTo>
                        <a:pt x="19" y="0"/>
                      </a:lnTo>
                      <a:lnTo>
                        <a:pt x="15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3" name="Freeform 702"/>
                <p:cNvSpPr>
                  <a:spLocks/>
                </p:cNvSpPr>
                <p:nvPr/>
              </p:nvSpPr>
              <p:spPr bwMode="auto">
                <a:xfrm>
                  <a:off x="1599" y="2296"/>
                  <a:ext cx="23" cy="11"/>
                </a:xfrm>
                <a:custGeom>
                  <a:avLst/>
                  <a:gdLst>
                    <a:gd name="T0" fmla="*/ 30 w 91"/>
                    <a:gd name="T1" fmla="*/ 24 h 42"/>
                    <a:gd name="T2" fmla="*/ 13 w 91"/>
                    <a:gd name="T3" fmla="*/ 34 h 42"/>
                    <a:gd name="T4" fmla="*/ 22 w 91"/>
                    <a:gd name="T5" fmla="*/ 35 h 42"/>
                    <a:gd name="T6" fmla="*/ 32 w 91"/>
                    <a:gd name="T7" fmla="*/ 36 h 42"/>
                    <a:gd name="T8" fmla="*/ 41 w 91"/>
                    <a:gd name="T9" fmla="*/ 37 h 42"/>
                    <a:gd name="T10" fmla="*/ 51 w 91"/>
                    <a:gd name="T11" fmla="*/ 37 h 42"/>
                    <a:gd name="T12" fmla="*/ 60 w 91"/>
                    <a:gd name="T13" fmla="*/ 38 h 42"/>
                    <a:gd name="T14" fmla="*/ 69 w 91"/>
                    <a:gd name="T15" fmla="*/ 40 h 42"/>
                    <a:gd name="T16" fmla="*/ 78 w 91"/>
                    <a:gd name="T17" fmla="*/ 41 h 42"/>
                    <a:gd name="T18" fmla="*/ 87 w 91"/>
                    <a:gd name="T19" fmla="*/ 42 h 42"/>
                    <a:gd name="T20" fmla="*/ 91 w 91"/>
                    <a:gd name="T21" fmla="*/ 10 h 42"/>
                    <a:gd name="T22" fmla="*/ 82 w 91"/>
                    <a:gd name="T23" fmla="*/ 9 h 42"/>
                    <a:gd name="T24" fmla="*/ 72 w 91"/>
                    <a:gd name="T25" fmla="*/ 8 h 42"/>
                    <a:gd name="T26" fmla="*/ 63 w 91"/>
                    <a:gd name="T27" fmla="*/ 7 h 42"/>
                    <a:gd name="T28" fmla="*/ 54 w 91"/>
                    <a:gd name="T29" fmla="*/ 5 h 42"/>
                    <a:gd name="T30" fmla="*/ 45 w 91"/>
                    <a:gd name="T31" fmla="*/ 4 h 42"/>
                    <a:gd name="T32" fmla="*/ 35 w 91"/>
                    <a:gd name="T33" fmla="*/ 3 h 42"/>
                    <a:gd name="T34" fmla="*/ 26 w 91"/>
                    <a:gd name="T35" fmla="*/ 2 h 42"/>
                    <a:gd name="T36" fmla="*/ 17 w 91"/>
                    <a:gd name="T37" fmla="*/ 1 h 42"/>
                    <a:gd name="T38" fmla="*/ 0 w 91"/>
                    <a:gd name="T39" fmla="*/ 11 h 42"/>
                    <a:gd name="T40" fmla="*/ 17 w 91"/>
                    <a:gd name="T41" fmla="*/ 1 h 42"/>
                    <a:gd name="T42" fmla="*/ 5 w 91"/>
                    <a:gd name="T43" fmla="*/ 0 h 42"/>
                    <a:gd name="T44" fmla="*/ 0 w 91"/>
                    <a:gd name="T45" fmla="*/ 11 h 42"/>
                    <a:gd name="T46" fmla="*/ 30 w 91"/>
                    <a:gd name="T47" fmla="*/ 2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1" h="42">
                      <a:moveTo>
                        <a:pt x="30" y="24"/>
                      </a:moveTo>
                      <a:lnTo>
                        <a:pt x="13" y="34"/>
                      </a:lnTo>
                      <a:lnTo>
                        <a:pt x="22" y="35"/>
                      </a:lnTo>
                      <a:lnTo>
                        <a:pt x="32" y="36"/>
                      </a:lnTo>
                      <a:lnTo>
                        <a:pt x="41" y="37"/>
                      </a:lnTo>
                      <a:lnTo>
                        <a:pt x="51" y="37"/>
                      </a:lnTo>
                      <a:lnTo>
                        <a:pt x="60" y="38"/>
                      </a:lnTo>
                      <a:lnTo>
                        <a:pt x="69" y="40"/>
                      </a:lnTo>
                      <a:lnTo>
                        <a:pt x="78" y="41"/>
                      </a:lnTo>
                      <a:lnTo>
                        <a:pt x="87" y="42"/>
                      </a:lnTo>
                      <a:lnTo>
                        <a:pt x="91" y="10"/>
                      </a:lnTo>
                      <a:lnTo>
                        <a:pt x="82" y="9"/>
                      </a:lnTo>
                      <a:lnTo>
                        <a:pt x="72" y="8"/>
                      </a:lnTo>
                      <a:lnTo>
                        <a:pt x="63" y="7"/>
                      </a:lnTo>
                      <a:lnTo>
                        <a:pt x="54" y="5"/>
                      </a:lnTo>
                      <a:lnTo>
                        <a:pt x="45" y="4"/>
                      </a:lnTo>
                      <a:lnTo>
                        <a:pt x="35" y="3"/>
                      </a:lnTo>
                      <a:lnTo>
                        <a:pt x="26" y="2"/>
                      </a:lnTo>
                      <a:lnTo>
                        <a:pt x="17" y="1"/>
                      </a:lnTo>
                      <a:lnTo>
                        <a:pt x="0" y="11"/>
                      </a:ln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11"/>
                      </a:lnTo>
                      <a:lnTo>
                        <a:pt x="30" y="2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 703"/>
                <p:cNvSpPr>
                  <a:spLocks/>
                </p:cNvSpPr>
                <p:nvPr/>
              </p:nvSpPr>
              <p:spPr bwMode="auto">
                <a:xfrm>
                  <a:off x="1590" y="2299"/>
                  <a:ext cx="17" cy="29"/>
                </a:xfrm>
                <a:custGeom>
                  <a:avLst/>
                  <a:gdLst>
                    <a:gd name="T0" fmla="*/ 14 w 65"/>
                    <a:gd name="T1" fmla="*/ 116 h 116"/>
                    <a:gd name="T2" fmla="*/ 30 w 65"/>
                    <a:gd name="T3" fmla="*/ 105 h 116"/>
                    <a:gd name="T4" fmla="*/ 34 w 65"/>
                    <a:gd name="T5" fmla="*/ 92 h 116"/>
                    <a:gd name="T6" fmla="*/ 38 w 65"/>
                    <a:gd name="T7" fmla="*/ 81 h 116"/>
                    <a:gd name="T8" fmla="*/ 43 w 65"/>
                    <a:gd name="T9" fmla="*/ 69 h 116"/>
                    <a:gd name="T10" fmla="*/ 46 w 65"/>
                    <a:gd name="T11" fmla="*/ 58 h 116"/>
                    <a:gd name="T12" fmla="*/ 51 w 65"/>
                    <a:gd name="T13" fmla="*/ 47 h 116"/>
                    <a:gd name="T14" fmla="*/ 55 w 65"/>
                    <a:gd name="T15" fmla="*/ 35 h 116"/>
                    <a:gd name="T16" fmla="*/ 60 w 65"/>
                    <a:gd name="T17" fmla="*/ 24 h 116"/>
                    <a:gd name="T18" fmla="*/ 65 w 65"/>
                    <a:gd name="T19" fmla="*/ 13 h 116"/>
                    <a:gd name="T20" fmla="*/ 35 w 65"/>
                    <a:gd name="T21" fmla="*/ 0 h 116"/>
                    <a:gd name="T22" fmla="*/ 30 w 65"/>
                    <a:gd name="T23" fmla="*/ 12 h 116"/>
                    <a:gd name="T24" fmla="*/ 26 w 65"/>
                    <a:gd name="T25" fmla="*/ 23 h 116"/>
                    <a:gd name="T26" fmla="*/ 21 w 65"/>
                    <a:gd name="T27" fmla="*/ 34 h 116"/>
                    <a:gd name="T28" fmla="*/ 17 w 65"/>
                    <a:gd name="T29" fmla="*/ 47 h 116"/>
                    <a:gd name="T30" fmla="*/ 12 w 65"/>
                    <a:gd name="T31" fmla="*/ 58 h 116"/>
                    <a:gd name="T32" fmla="*/ 8 w 65"/>
                    <a:gd name="T33" fmla="*/ 69 h 116"/>
                    <a:gd name="T34" fmla="*/ 3 w 65"/>
                    <a:gd name="T35" fmla="*/ 82 h 116"/>
                    <a:gd name="T36" fmla="*/ 0 w 65"/>
                    <a:gd name="T37" fmla="*/ 94 h 116"/>
                    <a:gd name="T38" fmla="*/ 14 w 65"/>
                    <a:gd name="T39" fmla="*/ 83 h 116"/>
                    <a:gd name="T40" fmla="*/ 14 w 65"/>
                    <a:gd name="T41" fmla="*/ 116 h 116"/>
                    <a:gd name="T42" fmla="*/ 27 w 65"/>
                    <a:gd name="T43" fmla="*/ 116 h 116"/>
                    <a:gd name="T44" fmla="*/ 30 w 65"/>
                    <a:gd name="T45" fmla="*/ 105 h 116"/>
                    <a:gd name="T46" fmla="*/ 14 w 65"/>
                    <a:gd name="T4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5" h="116">
                      <a:moveTo>
                        <a:pt x="14" y="116"/>
                      </a:moveTo>
                      <a:lnTo>
                        <a:pt x="30" y="105"/>
                      </a:lnTo>
                      <a:lnTo>
                        <a:pt x="34" y="92"/>
                      </a:lnTo>
                      <a:lnTo>
                        <a:pt x="38" y="81"/>
                      </a:lnTo>
                      <a:lnTo>
                        <a:pt x="43" y="69"/>
                      </a:lnTo>
                      <a:lnTo>
                        <a:pt x="46" y="58"/>
                      </a:lnTo>
                      <a:lnTo>
                        <a:pt x="51" y="47"/>
                      </a:lnTo>
                      <a:lnTo>
                        <a:pt x="55" y="35"/>
                      </a:lnTo>
                      <a:lnTo>
                        <a:pt x="60" y="24"/>
                      </a:lnTo>
                      <a:lnTo>
                        <a:pt x="65" y="13"/>
                      </a:lnTo>
                      <a:lnTo>
                        <a:pt x="35" y="0"/>
                      </a:lnTo>
                      <a:lnTo>
                        <a:pt x="30" y="12"/>
                      </a:lnTo>
                      <a:lnTo>
                        <a:pt x="26" y="23"/>
                      </a:lnTo>
                      <a:lnTo>
                        <a:pt x="21" y="34"/>
                      </a:lnTo>
                      <a:lnTo>
                        <a:pt x="17" y="47"/>
                      </a:lnTo>
                      <a:lnTo>
                        <a:pt x="12" y="58"/>
                      </a:lnTo>
                      <a:lnTo>
                        <a:pt x="8" y="69"/>
                      </a:lnTo>
                      <a:lnTo>
                        <a:pt x="3" y="82"/>
                      </a:lnTo>
                      <a:lnTo>
                        <a:pt x="0" y="94"/>
                      </a:lnTo>
                      <a:lnTo>
                        <a:pt x="14" y="83"/>
                      </a:lnTo>
                      <a:lnTo>
                        <a:pt x="14" y="116"/>
                      </a:lnTo>
                      <a:lnTo>
                        <a:pt x="27" y="116"/>
                      </a:lnTo>
                      <a:lnTo>
                        <a:pt x="30" y="105"/>
                      </a:lnTo>
                      <a:lnTo>
                        <a:pt x="14" y="1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 704"/>
                <p:cNvSpPr>
                  <a:spLocks/>
                </p:cNvSpPr>
                <p:nvPr/>
              </p:nvSpPr>
              <p:spPr bwMode="auto">
                <a:xfrm>
                  <a:off x="1571" y="2320"/>
                  <a:ext cx="23" cy="8"/>
                </a:xfrm>
                <a:custGeom>
                  <a:avLst/>
                  <a:gdLst>
                    <a:gd name="T0" fmla="*/ 33 w 89"/>
                    <a:gd name="T1" fmla="*/ 16 h 33"/>
                    <a:gd name="T2" fmla="*/ 16 w 89"/>
                    <a:gd name="T3" fmla="*/ 33 h 33"/>
                    <a:gd name="T4" fmla="*/ 25 w 89"/>
                    <a:gd name="T5" fmla="*/ 33 h 33"/>
                    <a:gd name="T6" fmla="*/ 34 w 89"/>
                    <a:gd name="T7" fmla="*/ 33 h 33"/>
                    <a:gd name="T8" fmla="*/ 44 w 89"/>
                    <a:gd name="T9" fmla="*/ 33 h 33"/>
                    <a:gd name="T10" fmla="*/ 53 w 89"/>
                    <a:gd name="T11" fmla="*/ 33 h 33"/>
                    <a:gd name="T12" fmla="*/ 62 w 89"/>
                    <a:gd name="T13" fmla="*/ 33 h 33"/>
                    <a:gd name="T14" fmla="*/ 71 w 89"/>
                    <a:gd name="T15" fmla="*/ 33 h 33"/>
                    <a:gd name="T16" fmla="*/ 80 w 89"/>
                    <a:gd name="T17" fmla="*/ 33 h 33"/>
                    <a:gd name="T18" fmla="*/ 89 w 89"/>
                    <a:gd name="T19" fmla="*/ 33 h 33"/>
                    <a:gd name="T20" fmla="*/ 89 w 89"/>
                    <a:gd name="T21" fmla="*/ 0 h 33"/>
                    <a:gd name="T22" fmla="*/ 80 w 89"/>
                    <a:gd name="T23" fmla="*/ 0 h 33"/>
                    <a:gd name="T24" fmla="*/ 71 w 89"/>
                    <a:gd name="T25" fmla="*/ 0 h 33"/>
                    <a:gd name="T26" fmla="*/ 62 w 89"/>
                    <a:gd name="T27" fmla="*/ 0 h 33"/>
                    <a:gd name="T28" fmla="*/ 53 w 89"/>
                    <a:gd name="T29" fmla="*/ 0 h 33"/>
                    <a:gd name="T30" fmla="*/ 44 w 89"/>
                    <a:gd name="T31" fmla="*/ 0 h 33"/>
                    <a:gd name="T32" fmla="*/ 34 w 89"/>
                    <a:gd name="T33" fmla="*/ 0 h 33"/>
                    <a:gd name="T34" fmla="*/ 25 w 89"/>
                    <a:gd name="T35" fmla="*/ 0 h 33"/>
                    <a:gd name="T36" fmla="*/ 16 w 89"/>
                    <a:gd name="T37" fmla="*/ 0 h 33"/>
                    <a:gd name="T38" fmla="*/ 0 w 89"/>
                    <a:gd name="T39" fmla="*/ 16 h 33"/>
                    <a:gd name="T40" fmla="*/ 16 w 89"/>
                    <a:gd name="T41" fmla="*/ 0 h 33"/>
                    <a:gd name="T42" fmla="*/ 0 w 89"/>
                    <a:gd name="T43" fmla="*/ 0 h 33"/>
                    <a:gd name="T44" fmla="*/ 0 w 89"/>
                    <a:gd name="T45" fmla="*/ 16 h 33"/>
                    <a:gd name="T46" fmla="*/ 33 w 89"/>
                    <a:gd name="T47" fmla="*/ 1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9" h="33">
                      <a:moveTo>
                        <a:pt x="33" y="16"/>
                      </a:moveTo>
                      <a:lnTo>
                        <a:pt x="16" y="33"/>
                      </a:lnTo>
                      <a:lnTo>
                        <a:pt x="25" y="33"/>
                      </a:lnTo>
                      <a:lnTo>
                        <a:pt x="34" y="33"/>
                      </a:lnTo>
                      <a:lnTo>
                        <a:pt x="44" y="33"/>
                      </a:lnTo>
                      <a:lnTo>
                        <a:pt x="53" y="33"/>
                      </a:lnTo>
                      <a:lnTo>
                        <a:pt x="62" y="33"/>
                      </a:lnTo>
                      <a:lnTo>
                        <a:pt x="71" y="33"/>
                      </a:lnTo>
                      <a:lnTo>
                        <a:pt x="80" y="33"/>
                      </a:lnTo>
                      <a:lnTo>
                        <a:pt x="89" y="33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Freeform 705"/>
                <p:cNvSpPr>
                  <a:spLocks/>
                </p:cNvSpPr>
                <p:nvPr/>
              </p:nvSpPr>
              <p:spPr bwMode="auto">
                <a:xfrm>
                  <a:off x="1571" y="2324"/>
                  <a:ext cx="9" cy="13"/>
                </a:xfrm>
                <a:custGeom>
                  <a:avLst/>
                  <a:gdLst>
                    <a:gd name="T0" fmla="*/ 20 w 33"/>
                    <a:gd name="T1" fmla="*/ 52 h 52"/>
                    <a:gd name="T2" fmla="*/ 33 w 33"/>
                    <a:gd name="T3" fmla="*/ 36 h 52"/>
                    <a:gd name="T4" fmla="*/ 33 w 33"/>
                    <a:gd name="T5" fmla="*/ 31 h 52"/>
                    <a:gd name="T6" fmla="*/ 33 w 33"/>
                    <a:gd name="T7" fmla="*/ 26 h 52"/>
                    <a:gd name="T8" fmla="*/ 33 w 33"/>
                    <a:gd name="T9" fmla="*/ 22 h 52"/>
                    <a:gd name="T10" fmla="*/ 33 w 33"/>
                    <a:gd name="T11" fmla="*/ 17 h 52"/>
                    <a:gd name="T12" fmla="*/ 33 w 33"/>
                    <a:gd name="T13" fmla="*/ 12 h 52"/>
                    <a:gd name="T14" fmla="*/ 33 w 33"/>
                    <a:gd name="T15" fmla="*/ 9 h 52"/>
                    <a:gd name="T16" fmla="*/ 33 w 33"/>
                    <a:gd name="T17" fmla="*/ 4 h 52"/>
                    <a:gd name="T18" fmla="*/ 33 w 33"/>
                    <a:gd name="T19" fmla="*/ 0 h 52"/>
                    <a:gd name="T20" fmla="*/ 0 w 33"/>
                    <a:gd name="T21" fmla="*/ 0 h 52"/>
                    <a:gd name="T22" fmla="*/ 0 w 33"/>
                    <a:gd name="T23" fmla="*/ 4 h 52"/>
                    <a:gd name="T24" fmla="*/ 0 w 33"/>
                    <a:gd name="T25" fmla="*/ 9 h 52"/>
                    <a:gd name="T26" fmla="*/ 0 w 33"/>
                    <a:gd name="T27" fmla="*/ 12 h 52"/>
                    <a:gd name="T28" fmla="*/ 0 w 33"/>
                    <a:gd name="T29" fmla="*/ 17 h 52"/>
                    <a:gd name="T30" fmla="*/ 0 w 33"/>
                    <a:gd name="T31" fmla="*/ 22 h 52"/>
                    <a:gd name="T32" fmla="*/ 0 w 33"/>
                    <a:gd name="T33" fmla="*/ 26 h 52"/>
                    <a:gd name="T34" fmla="*/ 0 w 33"/>
                    <a:gd name="T35" fmla="*/ 31 h 52"/>
                    <a:gd name="T36" fmla="*/ 0 w 33"/>
                    <a:gd name="T37" fmla="*/ 36 h 52"/>
                    <a:gd name="T38" fmla="*/ 12 w 33"/>
                    <a:gd name="T39" fmla="*/ 20 h 52"/>
                    <a:gd name="T40" fmla="*/ 20 w 33"/>
                    <a:gd name="T41" fmla="*/ 52 h 52"/>
                    <a:gd name="T42" fmla="*/ 33 w 33"/>
                    <a:gd name="T43" fmla="*/ 49 h 52"/>
                    <a:gd name="T44" fmla="*/ 33 w 33"/>
                    <a:gd name="T45" fmla="*/ 36 h 52"/>
                    <a:gd name="T46" fmla="*/ 20 w 33"/>
                    <a:gd name="T4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52">
                      <a:moveTo>
                        <a:pt x="20" y="52"/>
                      </a:moveTo>
                      <a:lnTo>
                        <a:pt x="33" y="36"/>
                      </a:lnTo>
                      <a:lnTo>
                        <a:pt x="33" y="31"/>
                      </a:lnTo>
                      <a:lnTo>
                        <a:pt x="33" y="26"/>
                      </a:lnTo>
                      <a:lnTo>
                        <a:pt x="33" y="22"/>
                      </a:lnTo>
                      <a:lnTo>
                        <a:pt x="33" y="17"/>
                      </a:lnTo>
                      <a:lnTo>
                        <a:pt x="33" y="12"/>
                      </a:lnTo>
                      <a:lnTo>
                        <a:pt x="33" y="9"/>
                      </a:lnTo>
                      <a:lnTo>
                        <a:pt x="33" y="4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2" y="20"/>
                      </a:lnTo>
                      <a:lnTo>
                        <a:pt x="20" y="52"/>
                      </a:lnTo>
                      <a:lnTo>
                        <a:pt x="33" y="49"/>
                      </a:lnTo>
                      <a:lnTo>
                        <a:pt x="33" y="36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7" name="Freeform 706"/>
                <p:cNvSpPr>
                  <a:spLocks/>
                </p:cNvSpPr>
                <p:nvPr/>
              </p:nvSpPr>
              <p:spPr bwMode="auto">
                <a:xfrm>
                  <a:off x="1555" y="2329"/>
                  <a:ext cx="22" cy="12"/>
                </a:xfrm>
                <a:custGeom>
                  <a:avLst/>
                  <a:gdLst>
                    <a:gd name="T0" fmla="*/ 31 w 85"/>
                    <a:gd name="T1" fmla="*/ 40 h 50"/>
                    <a:gd name="T2" fmla="*/ 20 w 85"/>
                    <a:gd name="T3" fmla="*/ 50 h 50"/>
                    <a:gd name="T4" fmla="*/ 28 w 85"/>
                    <a:gd name="T5" fmla="*/ 48 h 50"/>
                    <a:gd name="T6" fmla="*/ 36 w 85"/>
                    <a:gd name="T7" fmla="*/ 45 h 50"/>
                    <a:gd name="T8" fmla="*/ 44 w 85"/>
                    <a:gd name="T9" fmla="*/ 42 h 50"/>
                    <a:gd name="T10" fmla="*/ 52 w 85"/>
                    <a:gd name="T11" fmla="*/ 40 h 50"/>
                    <a:gd name="T12" fmla="*/ 60 w 85"/>
                    <a:gd name="T13" fmla="*/ 38 h 50"/>
                    <a:gd name="T14" fmla="*/ 68 w 85"/>
                    <a:gd name="T15" fmla="*/ 36 h 50"/>
                    <a:gd name="T16" fmla="*/ 76 w 85"/>
                    <a:gd name="T17" fmla="*/ 34 h 50"/>
                    <a:gd name="T18" fmla="*/ 85 w 85"/>
                    <a:gd name="T19" fmla="*/ 32 h 50"/>
                    <a:gd name="T20" fmla="*/ 77 w 85"/>
                    <a:gd name="T21" fmla="*/ 0 h 50"/>
                    <a:gd name="T22" fmla="*/ 68 w 85"/>
                    <a:gd name="T23" fmla="*/ 3 h 50"/>
                    <a:gd name="T24" fmla="*/ 60 w 85"/>
                    <a:gd name="T25" fmla="*/ 5 h 50"/>
                    <a:gd name="T26" fmla="*/ 52 w 85"/>
                    <a:gd name="T27" fmla="*/ 6 h 50"/>
                    <a:gd name="T28" fmla="*/ 43 w 85"/>
                    <a:gd name="T29" fmla="*/ 9 h 50"/>
                    <a:gd name="T30" fmla="*/ 35 w 85"/>
                    <a:gd name="T31" fmla="*/ 12 h 50"/>
                    <a:gd name="T32" fmla="*/ 26 w 85"/>
                    <a:gd name="T33" fmla="*/ 14 h 50"/>
                    <a:gd name="T34" fmla="*/ 18 w 85"/>
                    <a:gd name="T35" fmla="*/ 17 h 50"/>
                    <a:gd name="T36" fmla="*/ 9 w 85"/>
                    <a:gd name="T37" fmla="*/ 20 h 50"/>
                    <a:gd name="T38" fmla="*/ 0 w 85"/>
                    <a:gd name="T39" fmla="*/ 31 h 50"/>
                    <a:gd name="T40" fmla="*/ 9 w 85"/>
                    <a:gd name="T41" fmla="*/ 20 h 50"/>
                    <a:gd name="T42" fmla="*/ 2 w 85"/>
                    <a:gd name="T43" fmla="*/ 23 h 50"/>
                    <a:gd name="T44" fmla="*/ 0 w 85"/>
                    <a:gd name="T45" fmla="*/ 31 h 50"/>
                    <a:gd name="T46" fmla="*/ 31 w 85"/>
                    <a:gd name="T47" fmla="*/ 4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5" h="50">
                      <a:moveTo>
                        <a:pt x="31" y="40"/>
                      </a:moveTo>
                      <a:lnTo>
                        <a:pt x="20" y="50"/>
                      </a:lnTo>
                      <a:lnTo>
                        <a:pt x="28" y="48"/>
                      </a:lnTo>
                      <a:lnTo>
                        <a:pt x="36" y="45"/>
                      </a:lnTo>
                      <a:lnTo>
                        <a:pt x="44" y="42"/>
                      </a:lnTo>
                      <a:lnTo>
                        <a:pt x="52" y="40"/>
                      </a:lnTo>
                      <a:lnTo>
                        <a:pt x="60" y="38"/>
                      </a:lnTo>
                      <a:lnTo>
                        <a:pt x="68" y="36"/>
                      </a:lnTo>
                      <a:lnTo>
                        <a:pt x="76" y="34"/>
                      </a:lnTo>
                      <a:lnTo>
                        <a:pt x="85" y="32"/>
                      </a:lnTo>
                      <a:lnTo>
                        <a:pt x="77" y="0"/>
                      </a:lnTo>
                      <a:lnTo>
                        <a:pt x="68" y="3"/>
                      </a:lnTo>
                      <a:lnTo>
                        <a:pt x="60" y="5"/>
                      </a:lnTo>
                      <a:lnTo>
                        <a:pt x="52" y="6"/>
                      </a:lnTo>
                      <a:lnTo>
                        <a:pt x="43" y="9"/>
                      </a:lnTo>
                      <a:lnTo>
                        <a:pt x="35" y="12"/>
                      </a:lnTo>
                      <a:lnTo>
                        <a:pt x="26" y="14"/>
                      </a:lnTo>
                      <a:lnTo>
                        <a:pt x="18" y="17"/>
                      </a:lnTo>
                      <a:lnTo>
                        <a:pt x="9" y="20"/>
                      </a:lnTo>
                      <a:lnTo>
                        <a:pt x="0" y="31"/>
                      </a:lnTo>
                      <a:lnTo>
                        <a:pt x="9" y="20"/>
                      </a:lnTo>
                      <a:lnTo>
                        <a:pt x="2" y="23"/>
                      </a:lnTo>
                      <a:lnTo>
                        <a:pt x="0" y="31"/>
                      </a:lnTo>
                      <a:lnTo>
                        <a:pt x="31" y="4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 707"/>
                <p:cNvSpPr>
                  <a:spLocks/>
                </p:cNvSpPr>
                <p:nvPr/>
              </p:nvSpPr>
              <p:spPr bwMode="auto">
                <a:xfrm>
                  <a:off x="1549" y="2337"/>
                  <a:ext cx="14" cy="25"/>
                </a:xfrm>
                <a:custGeom>
                  <a:avLst/>
                  <a:gdLst>
                    <a:gd name="T0" fmla="*/ 17 w 56"/>
                    <a:gd name="T1" fmla="*/ 102 h 102"/>
                    <a:gd name="T2" fmla="*/ 31 w 56"/>
                    <a:gd name="T3" fmla="*/ 91 h 102"/>
                    <a:gd name="T4" fmla="*/ 34 w 56"/>
                    <a:gd name="T5" fmla="*/ 81 h 102"/>
                    <a:gd name="T6" fmla="*/ 37 w 56"/>
                    <a:gd name="T7" fmla="*/ 70 h 102"/>
                    <a:gd name="T8" fmla="*/ 41 w 56"/>
                    <a:gd name="T9" fmla="*/ 60 h 102"/>
                    <a:gd name="T10" fmla="*/ 43 w 56"/>
                    <a:gd name="T11" fmla="*/ 50 h 102"/>
                    <a:gd name="T12" fmla="*/ 46 w 56"/>
                    <a:gd name="T13" fmla="*/ 40 h 102"/>
                    <a:gd name="T14" fmla="*/ 50 w 56"/>
                    <a:gd name="T15" fmla="*/ 30 h 102"/>
                    <a:gd name="T16" fmla="*/ 52 w 56"/>
                    <a:gd name="T17" fmla="*/ 19 h 102"/>
                    <a:gd name="T18" fmla="*/ 56 w 56"/>
                    <a:gd name="T19" fmla="*/ 9 h 102"/>
                    <a:gd name="T20" fmla="*/ 25 w 56"/>
                    <a:gd name="T21" fmla="*/ 0 h 102"/>
                    <a:gd name="T22" fmla="*/ 21 w 56"/>
                    <a:gd name="T23" fmla="*/ 10 h 102"/>
                    <a:gd name="T24" fmla="*/ 18 w 56"/>
                    <a:gd name="T25" fmla="*/ 20 h 102"/>
                    <a:gd name="T26" fmla="*/ 15 w 56"/>
                    <a:gd name="T27" fmla="*/ 31 h 102"/>
                    <a:gd name="T28" fmla="*/ 12 w 56"/>
                    <a:gd name="T29" fmla="*/ 41 h 102"/>
                    <a:gd name="T30" fmla="*/ 9 w 56"/>
                    <a:gd name="T31" fmla="*/ 51 h 102"/>
                    <a:gd name="T32" fmla="*/ 6 w 56"/>
                    <a:gd name="T33" fmla="*/ 61 h 102"/>
                    <a:gd name="T34" fmla="*/ 3 w 56"/>
                    <a:gd name="T35" fmla="*/ 72 h 102"/>
                    <a:gd name="T36" fmla="*/ 0 w 56"/>
                    <a:gd name="T37" fmla="*/ 82 h 102"/>
                    <a:gd name="T38" fmla="*/ 15 w 56"/>
                    <a:gd name="T39" fmla="*/ 70 h 102"/>
                    <a:gd name="T40" fmla="*/ 17 w 56"/>
                    <a:gd name="T41" fmla="*/ 102 h 102"/>
                    <a:gd name="T42" fmla="*/ 28 w 56"/>
                    <a:gd name="T43" fmla="*/ 102 h 102"/>
                    <a:gd name="T44" fmla="*/ 31 w 56"/>
                    <a:gd name="T45" fmla="*/ 91 h 102"/>
                    <a:gd name="T46" fmla="*/ 17 w 56"/>
                    <a:gd name="T47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6" h="102">
                      <a:moveTo>
                        <a:pt x="17" y="102"/>
                      </a:moveTo>
                      <a:lnTo>
                        <a:pt x="31" y="91"/>
                      </a:lnTo>
                      <a:lnTo>
                        <a:pt x="34" y="81"/>
                      </a:lnTo>
                      <a:lnTo>
                        <a:pt x="37" y="70"/>
                      </a:lnTo>
                      <a:lnTo>
                        <a:pt x="41" y="60"/>
                      </a:lnTo>
                      <a:lnTo>
                        <a:pt x="43" y="50"/>
                      </a:lnTo>
                      <a:lnTo>
                        <a:pt x="46" y="40"/>
                      </a:lnTo>
                      <a:lnTo>
                        <a:pt x="50" y="30"/>
                      </a:lnTo>
                      <a:lnTo>
                        <a:pt x="52" y="19"/>
                      </a:lnTo>
                      <a:lnTo>
                        <a:pt x="56" y="9"/>
                      </a:lnTo>
                      <a:lnTo>
                        <a:pt x="25" y="0"/>
                      </a:lnTo>
                      <a:lnTo>
                        <a:pt x="21" y="10"/>
                      </a:lnTo>
                      <a:lnTo>
                        <a:pt x="18" y="20"/>
                      </a:lnTo>
                      <a:lnTo>
                        <a:pt x="15" y="31"/>
                      </a:lnTo>
                      <a:lnTo>
                        <a:pt x="12" y="41"/>
                      </a:lnTo>
                      <a:lnTo>
                        <a:pt x="9" y="51"/>
                      </a:lnTo>
                      <a:lnTo>
                        <a:pt x="6" y="61"/>
                      </a:lnTo>
                      <a:lnTo>
                        <a:pt x="3" y="72"/>
                      </a:lnTo>
                      <a:lnTo>
                        <a:pt x="0" y="82"/>
                      </a:lnTo>
                      <a:lnTo>
                        <a:pt x="15" y="70"/>
                      </a:lnTo>
                      <a:lnTo>
                        <a:pt x="17" y="102"/>
                      </a:lnTo>
                      <a:lnTo>
                        <a:pt x="28" y="102"/>
                      </a:lnTo>
                      <a:lnTo>
                        <a:pt x="31" y="9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9" name="Freeform 708"/>
                <p:cNvSpPr>
                  <a:spLocks/>
                </p:cNvSpPr>
                <p:nvPr/>
              </p:nvSpPr>
              <p:spPr bwMode="auto">
                <a:xfrm>
                  <a:off x="1517" y="2354"/>
                  <a:ext cx="36" cy="10"/>
                </a:xfrm>
                <a:custGeom>
                  <a:avLst/>
                  <a:gdLst>
                    <a:gd name="T0" fmla="*/ 32 w 147"/>
                    <a:gd name="T1" fmla="*/ 28 h 40"/>
                    <a:gd name="T2" fmla="*/ 17 w 147"/>
                    <a:gd name="T3" fmla="*/ 40 h 40"/>
                    <a:gd name="T4" fmla="*/ 33 w 147"/>
                    <a:gd name="T5" fmla="*/ 40 h 40"/>
                    <a:gd name="T6" fmla="*/ 49 w 147"/>
                    <a:gd name="T7" fmla="*/ 39 h 40"/>
                    <a:gd name="T8" fmla="*/ 65 w 147"/>
                    <a:gd name="T9" fmla="*/ 38 h 40"/>
                    <a:gd name="T10" fmla="*/ 81 w 147"/>
                    <a:gd name="T11" fmla="*/ 37 h 40"/>
                    <a:gd name="T12" fmla="*/ 97 w 147"/>
                    <a:gd name="T13" fmla="*/ 36 h 40"/>
                    <a:gd name="T14" fmla="*/ 114 w 147"/>
                    <a:gd name="T15" fmla="*/ 35 h 40"/>
                    <a:gd name="T16" fmla="*/ 130 w 147"/>
                    <a:gd name="T17" fmla="*/ 33 h 40"/>
                    <a:gd name="T18" fmla="*/ 147 w 147"/>
                    <a:gd name="T19" fmla="*/ 32 h 40"/>
                    <a:gd name="T20" fmla="*/ 145 w 147"/>
                    <a:gd name="T21" fmla="*/ 0 h 40"/>
                    <a:gd name="T22" fmla="*/ 128 w 147"/>
                    <a:gd name="T23" fmla="*/ 2 h 40"/>
                    <a:gd name="T24" fmla="*/ 112 w 147"/>
                    <a:gd name="T25" fmla="*/ 2 h 40"/>
                    <a:gd name="T26" fmla="*/ 96 w 147"/>
                    <a:gd name="T27" fmla="*/ 3 h 40"/>
                    <a:gd name="T28" fmla="*/ 79 w 147"/>
                    <a:gd name="T29" fmla="*/ 4 h 40"/>
                    <a:gd name="T30" fmla="*/ 63 w 147"/>
                    <a:gd name="T31" fmla="*/ 5 h 40"/>
                    <a:gd name="T32" fmla="*/ 47 w 147"/>
                    <a:gd name="T33" fmla="*/ 6 h 40"/>
                    <a:gd name="T34" fmla="*/ 31 w 147"/>
                    <a:gd name="T35" fmla="*/ 7 h 40"/>
                    <a:gd name="T36" fmla="*/ 16 w 147"/>
                    <a:gd name="T37" fmla="*/ 8 h 40"/>
                    <a:gd name="T38" fmla="*/ 0 w 147"/>
                    <a:gd name="T39" fmla="*/ 21 h 40"/>
                    <a:gd name="T40" fmla="*/ 16 w 147"/>
                    <a:gd name="T41" fmla="*/ 8 h 40"/>
                    <a:gd name="T42" fmla="*/ 4 w 147"/>
                    <a:gd name="T43" fmla="*/ 10 h 40"/>
                    <a:gd name="T44" fmla="*/ 0 w 147"/>
                    <a:gd name="T45" fmla="*/ 21 h 40"/>
                    <a:gd name="T46" fmla="*/ 32 w 147"/>
                    <a:gd name="T47" fmla="*/ 2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7" h="40">
                      <a:moveTo>
                        <a:pt x="32" y="28"/>
                      </a:moveTo>
                      <a:lnTo>
                        <a:pt x="17" y="40"/>
                      </a:lnTo>
                      <a:lnTo>
                        <a:pt x="33" y="40"/>
                      </a:lnTo>
                      <a:lnTo>
                        <a:pt x="49" y="39"/>
                      </a:lnTo>
                      <a:lnTo>
                        <a:pt x="65" y="38"/>
                      </a:lnTo>
                      <a:lnTo>
                        <a:pt x="81" y="37"/>
                      </a:lnTo>
                      <a:lnTo>
                        <a:pt x="97" y="36"/>
                      </a:lnTo>
                      <a:lnTo>
                        <a:pt x="114" y="35"/>
                      </a:lnTo>
                      <a:lnTo>
                        <a:pt x="130" y="33"/>
                      </a:lnTo>
                      <a:lnTo>
                        <a:pt x="147" y="32"/>
                      </a:lnTo>
                      <a:lnTo>
                        <a:pt x="145" y="0"/>
                      </a:lnTo>
                      <a:lnTo>
                        <a:pt x="128" y="2"/>
                      </a:lnTo>
                      <a:lnTo>
                        <a:pt x="112" y="2"/>
                      </a:lnTo>
                      <a:lnTo>
                        <a:pt x="96" y="3"/>
                      </a:lnTo>
                      <a:lnTo>
                        <a:pt x="79" y="4"/>
                      </a:lnTo>
                      <a:lnTo>
                        <a:pt x="63" y="5"/>
                      </a:lnTo>
                      <a:lnTo>
                        <a:pt x="47" y="6"/>
                      </a:lnTo>
                      <a:lnTo>
                        <a:pt x="31" y="7"/>
                      </a:lnTo>
                      <a:lnTo>
                        <a:pt x="16" y="8"/>
                      </a:lnTo>
                      <a:lnTo>
                        <a:pt x="0" y="21"/>
                      </a:lnTo>
                      <a:lnTo>
                        <a:pt x="16" y="8"/>
                      </a:lnTo>
                      <a:lnTo>
                        <a:pt x="4" y="10"/>
                      </a:lnTo>
                      <a:lnTo>
                        <a:pt x="0" y="21"/>
                      </a:lnTo>
                      <a:lnTo>
                        <a:pt x="32" y="28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 709"/>
                <p:cNvSpPr>
                  <a:spLocks/>
                </p:cNvSpPr>
                <p:nvPr/>
              </p:nvSpPr>
              <p:spPr bwMode="auto">
                <a:xfrm>
                  <a:off x="1402" y="2359"/>
                  <a:ext cx="123" cy="51"/>
                </a:xfrm>
                <a:custGeom>
                  <a:avLst/>
                  <a:gdLst>
                    <a:gd name="T0" fmla="*/ 30 w 490"/>
                    <a:gd name="T1" fmla="*/ 193 h 203"/>
                    <a:gd name="T2" fmla="*/ 18 w 490"/>
                    <a:gd name="T3" fmla="*/ 203 h 203"/>
                    <a:gd name="T4" fmla="*/ 76 w 490"/>
                    <a:gd name="T5" fmla="*/ 196 h 203"/>
                    <a:gd name="T6" fmla="*/ 144 w 490"/>
                    <a:gd name="T7" fmla="*/ 190 h 203"/>
                    <a:gd name="T8" fmla="*/ 180 w 490"/>
                    <a:gd name="T9" fmla="*/ 185 h 203"/>
                    <a:gd name="T10" fmla="*/ 216 w 490"/>
                    <a:gd name="T11" fmla="*/ 179 h 203"/>
                    <a:gd name="T12" fmla="*/ 253 w 490"/>
                    <a:gd name="T13" fmla="*/ 174 h 203"/>
                    <a:gd name="T14" fmla="*/ 289 w 490"/>
                    <a:gd name="T15" fmla="*/ 166 h 203"/>
                    <a:gd name="T16" fmla="*/ 306 w 490"/>
                    <a:gd name="T17" fmla="*/ 161 h 203"/>
                    <a:gd name="T18" fmla="*/ 324 w 490"/>
                    <a:gd name="T19" fmla="*/ 155 h 203"/>
                    <a:gd name="T20" fmla="*/ 340 w 490"/>
                    <a:gd name="T21" fmla="*/ 150 h 203"/>
                    <a:gd name="T22" fmla="*/ 357 w 490"/>
                    <a:gd name="T23" fmla="*/ 144 h 203"/>
                    <a:gd name="T24" fmla="*/ 373 w 490"/>
                    <a:gd name="T25" fmla="*/ 137 h 203"/>
                    <a:gd name="T26" fmla="*/ 389 w 490"/>
                    <a:gd name="T27" fmla="*/ 129 h 203"/>
                    <a:gd name="T28" fmla="*/ 404 w 490"/>
                    <a:gd name="T29" fmla="*/ 121 h 203"/>
                    <a:gd name="T30" fmla="*/ 418 w 490"/>
                    <a:gd name="T31" fmla="*/ 112 h 203"/>
                    <a:gd name="T32" fmla="*/ 430 w 490"/>
                    <a:gd name="T33" fmla="*/ 102 h 203"/>
                    <a:gd name="T34" fmla="*/ 442 w 490"/>
                    <a:gd name="T35" fmla="*/ 92 h 203"/>
                    <a:gd name="T36" fmla="*/ 454 w 490"/>
                    <a:gd name="T37" fmla="*/ 79 h 203"/>
                    <a:gd name="T38" fmla="*/ 464 w 490"/>
                    <a:gd name="T39" fmla="*/ 67 h 203"/>
                    <a:gd name="T40" fmla="*/ 473 w 490"/>
                    <a:gd name="T41" fmla="*/ 53 h 203"/>
                    <a:gd name="T42" fmla="*/ 480 w 490"/>
                    <a:gd name="T43" fmla="*/ 39 h 203"/>
                    <a:gd name="T44" fmla="*/ 487 w 490"/>
                    <a:gd name="T45" fmla="*/ 24 h 203"/>
                    <a:gd name="T46" fmla="*/ 490 w 490"/>
                    <a:gd name="T47" fmla="*/ 7 h 203"/>
                    <a:gd name="T48" fmla="*/ 458 w 490"/>
                    <a:gd name="T49" fmla="*/ 0 h 203"/>
                    <a:gd name="T50" fmla="*/ 455 w 490"/>
                    <a:gd name="T51" fmla="*/ 14 h 203"/>
                    <a:gd name="T52" fmla="*/ 450 w 490"/>
                    <a:gd name="T53" fmla="*/ 26 h 203"/>
                    <a:gd name="T54" fmla="*/ 445 w 490"/>
                    <a:gd name="T55" fmla="*/ 37 h 203"/>
                    <a:gd name="T56" fmla="*/ 438 w 490"/>
                    <a:gd name="T57" fmla="*/ 49 h 203"/>
                    <a:gd name="T58" fmla="*/ 429 w 490"/>
                    <a:gd name="T59" fmla="*/ 59 h 203"/>
                    <a:gd name="T60" fmla="*/ 420 w 490"/>
                    <a:gd name="T61" fmla="*/ 68 h 203"/>
                    <a:gd name="T62" fmla="*/ 410 w 490"/>
                    <a:gd name="T63" fmla="*/ 77 h 203"/>
                    <a:gd name="T64" fmla="*/ 398 w 490"/>
                    <a:gd name="T65" fmla="*/ 85 h 203"/>
                    <a:gd name="T66" fmla="*/ 387 w 490"/>
                    <a:gd name="T67" fmla="*/ 93 h 203"/>
                    <a:gd name="T68" fmla="*/ 373 w 490"/>
                    <a:gd name="T69" fmla="*/ 101 h 203"/>
                    <a:gd name="T70" fmla="*/ 360 w 490"/>
                    <a:gd name="T71" fmla="*/ 108 h 203"/>
                    <a:gd name="T72" fmla="*/ 345 w 490"/>
                    <a:gd name="T73" fmla="*/ 113 h 203"/>
                    <a:gd name="T74" fmla="*/ 330 w 490"/>
                    <a:gd name="T75" fmla="*/ 119 h 203"/>
                    <a:gd name="T76" fmla="*/ 314 w 490"/>
                    <a:gd name="T77" fmla="*/ 125 h 203"/>
                    <a:gd name="T78" fmla="*/ 298 w 490"/>
                    <a:gd name="T79" fmla="*/ 129 h 203"/>
                    <a:gd name="T80" fmla="*/ 281 w 490"/>
                    <a:gd name="T81" fmla="*/ 134 h 203"/>
                    <a:gd name="T82" fmla="*/ 246 w 490"/>
                    <a:gd name="T83" fmla="*/ 142 h 203"/>
                    <a:gd name="T84" fmla="*/ 211 w 490"/>
                    <a:gd name="T85" fmla="*/ 148 h 203"/>
                    <a:gd name="T86" fmla="*/ 176 w 490"/>
                    <a:gd name="T87" fmla="*/ 153 h 203"/>
                    <a:gd name="T88" fmla="*/ 140 w 490"/>
                    <a:gd name="T89" fmla="*/ 157 h 203"/>
                    <a:gd name="T90" fmla="*/ 72 w 490"/>
                    <a:gd name="T91" fmla="*/ 163 h 203"/>
                    <a:gd name="T92" fmla="*/ 13 w 490"/>
                    <a:gd name="T93" fmla="*/ 170 h 203"/>
                    <a:gd name="T94" fmla="*/ 0 w 490"/>
                    <a:gd name="T95" fmla="*/ 180 h 203"/>
                    <a:gd name="T96" fmla="*/ 13 w 490"/>
                    <a:gd name="T97" fmla="*/ 170 h 203"/>
                    <a:gd name="T98" fmla="*/ 4 w 490"/>
                    <a:gd name="T99" fmla="*/ 173 h 203"/>
                    <a:gd name="T100" fmla="*/ 0 w 490"/>
                    <a:gd name="T101" fmla="*/ 180 h 203"/>
                    <a:gd name="T102" fmla="*/ 30 w 490"/>
                    <a:gd name="T103" fmla="*/ 19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0" h="203">
                      <a:moveTo>
                        <a:pt x="30" y="193"/>
                      </a:moveTo>
                      <a:lnTo>
                        <a:pt x="18" y="203"/>
                      </a:lnTo>
                      <a:lnTo>
                        <a:pt x="76" y="196"/>
                      </a:lnTo>
                      <a:lnTo>
                        <a:pt x="144" y="190"/>
                      </a:lnTo>
                      <a:lnTo>
                        <a:pt x="180" y="185"/>
                      </a:lnTo>
                      <a:lnTo>
                        <a:pt x="216" y="179"/>
                      </a:lnTo>
                      <a:lnTo>
                        <a:pt x="253" y="174"/>
                      </a:lnTo>
                      <a:lnTo>
                        <a:pt x="289" y="166"/>
                      </a:lnTo>
                      <a:lnTo>
                        <a:pt x="306" y="161"/>
                      </a:lnTo>
                      <a:lnTo>
                        <a:pt x="324" y="155"/>
                      </a:lnTo>
                      <a:lnTo>
                        <a:pt x="340" y="150"/>
                      </a:lnTo>
                      <a:lnTo>
                        <a:pt x="357" y="144"/>
                      </a:lnTo>
                      <a:lnTo>
                        <a:pt x="373" y="137"/>
                      </a:lnTo>
                      <a:lnTo>
                        <a:pt x="389" y="129"/>
                      </a:lnTo>
                      <a:lnTo>
                        <a:pt x="404" y="121"/>
                      </a:lnTo>
                      <a:lnTo>
                        <a:pt x="418" y="112"/>
                      </a:lnTo>
                      <a:lnTo>
                        <a:pt x="430" y="102"/>
                      </a:lnTo>
                      <a:lnTo>
                        <a:pt x="442" y="92"/>
                      </a:lnTo>
                      <a:lnTo>
                        <a:pt x="454" y="79"/>
                      </a:lnTo>
                      <a:lnTo>
                        <a:pt x="464" y="67"/>
                      </a:lnTo>
                      <a:lnTo>
                        <a:pt x="473" y="53"/>
                      </a:lnTo>
                      <a:lnTo>
                        <a:pt x="480" y="39"/>
                      </a:lnTo>
                      <a:lnTo>
                        <a:pt x="487" y="24"/>
                      </a:lnTo>
                      <a:lnTo>
                        <a:pt x="490" y="7"/>
                      </a:lnTo>
                      <a:lnTo>
                        <a:pt x="458" y="0"/>
                      </a:lnTo>
                      <a:lnTo>
                        <a:pt x="455" y="14"/>
                      </a:lnTo>
                      <a:lnTo>
                        <a:pt x="450" y="26"/>
                      </a:lnTo>
                      <a:lnTo>
                        <a:pt x="445" y="37"/>
                      </a:lnTo>
                      <a:lnTo>
                        <a:pt x="438" y="49"/>
                      </a:lnTo>
                      <a:lnTo>
                        <a:pt x="429" y="59"/>
                      </a:lnTo>
                      <a:lnTo>
                        <a:pt x="420" y="68"/>
                      </a:lnTo>
                      <a:lnTo>
                        <a:pt x="410" y="77"/>
                      </a:lnTo>
                      <a:lnTo>
                        <a:pt x="398" y="85"/>
                      </a:lnTo>
                      <a:lnTo>
                        <a:pt x="387" y="93"/>
                      </a:lnTo>
                      <a:lnTo>
                        <a:pt x="373" y="101"/>
                      </a:lnTo>
                      <a:lnTo>
                        <a:pt x="360" y="108"/>
                      </a:lnTo>
                      <a:lnTo>
                        <a:pt x="345" y="113"/>
                      </a:lnTo>
                      <a:lnTo>
                        <a:pt x="330" y="119"/>
                      </a:lnTo>
                      <a:lnTo>
                        <a:pt x="314" y="125"/>
                      </a:lnTo>
                      <a:lnTo>
                        <a:pt x="298" y="129"/>
                      </a:lnTo>
                      <a:lnTo>
                        <a:pt x="281" y="134"/>
                      </a:lnTo>
                      <a:lnTo>
                        <a:pt x="246" y="142"/>
                      </a:lnTo>
                      <a:lnTo>
                        <a:pt x="211" y="148"/>
                      </a:lnTo>
                      <a:lnTo>
                        <a:pt x="176" y="153"/>
                      </a:lnTo>
                      <a:lnTo>
                        <a:pt x="140" y="157"/>
                      </a:lnTo>
                      <a:lnTo>
                        <a:pt x="72" y="163"/>
                      </a:lnTo>
                      <a:lnTo>
                        <a:pt x="13" y="170"/>
                      </a:lnTo>
                      <a:lnTo>
                        <a:pt x="0" y="180"/>
                      </a:lnTo>
                      <a:lnTo>
                        <a:pt x="13" y="170"/>
                      </a:lnTo>
                      <a:lnTo>
                        <a:pt x="4" y="173"/>
                      </a:lnTo>
                      <a:lnTo>
                        <a:pt x="0" y="180"/>
                      </a:lnTo>
                      <a:lnTo>
                        <a:pt x="30" y="19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1398" y="2404"/>
                  <a:ext cx="12" cy="18"/>
                </a:xfrm>
                <a:custGeom>
                  <a:avLst/>
                  <a:gdLst>
                    <a:gd name="T0" fmla="*/ 14 w 46"/>
                    <a:gd name="T1" fmla="*/ 70 h 70"/>
                    <a:gd name="T2" fmla="*/ 30 w 46"/>
                    <a:gd name="T3" fmla="*/ 58 h 70"/>
                    <a:gd name="T4" fmla="*/ 33 w 46"/>
                    <a:gd name="T5" fmla="*/ 53 h 70"/>
                    <a:gd name="T6" fmla="*/ 34 w 46"/>
                    <a:gd name="T7" fmla="*/ 46 h 70"/>
                    <a:gd name="T8" fmla="*/ 36 w 46"/>
                    <a:gd name="T9" fmla="*/ 40 h 70"/>
                    <a:gd name="T10" fmla="*/ 38 w 46"/>
                    <a:gd name="T11" fmla="*/ 35 h 70"/>
                    <a:gd name="T12" fmla="*/ 41 w 46"/>
                    <a:gd name="T13" fmla="*/ 29 h 70"/>
                    <a:gd name="T14" fmla="*/ 43 w 46"/>
                    <a:gd name="T15" fmla="*/ 23 h 70"/>
                    <a:gd name="T16" fmla="*/ 44 w 46"/>
                    <a:gd name="T17" fmla="*/ 18 h 70"/>
                    <a:gd name="T18" fmla="*/ 46 w 46"/>
                    <a:gd name="T19" fmla="*/ 13 h 70"/>
                    <a:gd name="T20" fmla="*/ 16 w 46"/>
                    <a:gd name="T21" fmla="*/ 0 h 70"/>
                    <a:gd name="T22" fmla="*/ 13 w 46"/>
                    <a:gd name="T23" fmla="*/ 6 h 70"/>
                    <a:gd name="T24" fmla="*/ 12 w 46"/>
                    <a:gd name="T25" fmla="*/ 12 h 70"/>
                    <a:gd name="T26" fmla="*/ 10 w 46"/>
                    <a:gd name="T27" fmla="*/ 18 h 70"/>
                    <a:gd name="T28" fmla="*/ 8 w 46"/>
                    <a:gd name="T29" fmla="*/ 23 h 70"/>
                    <a:gd name="T30" fmla="*/ 5 w 46"/>
                    <a:gd name="T31" fmla="*/ 30 h 70"/>
                    <a:gd name="T32" fmla="*/ 3 w 46"/>
                    <a:gd name="T33" fmla="*/ 36 h 70"/>
                    <a:gd name="T34" fmla="*/ 1 w 46"/>
                    <a:gd name="T35" fmla="*/ 42 h 70"/>
                    <a:gd name="T36" fmla="*/ 0 w 46"/>
                    <a:gd name="T37" fmla="*/ 48 h 70"/>
                    <a:gd name="T38" fmla="*/ 16 w 46"/>
                    <a:gd name="T39" fmla="*/ 37 h 70"/>
                    <a:gd name="T40" fmla="*/ 14 w 46"/>
                    <a:gd name="T41" fmla="*/ 70 h 70"/>
                    <a:gd name="T42" fmla="*/ 26 w 46"/>
                    <a:gd name="T43" fmla="*/ 70 h 70"/>
                    <a:gd name="T44" fmla="*/ 30 w 46"/>
                    <a:gd name="T45" fmla="*/ 58 h 70"/>
                    <a:gd name="T46" fmla="*/ 14 w 46"/>
                    <a:gd name="T4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6" h="70">
                      <a:moveTo>
                        <a:pt x="14" y="70"/>
                      </a:moveTo>
                      <a:lnTo>
                        <a:pt x="30" y="58"/>
                      </a:lnTo>
                      <a:lnTo>
                        <a:pt x="33" y="53"/>
                      </a:lnTo>
                      <a:lnTo>
                        <a:pt x="34" y="46"/>
                      </a:lnTo>
                      <a:lnTo>
                        <a:pt x="36" y="40"/>
                      </a:lnTo>
                      <a:lnTo>
                        <a:pt x="38" y="35"/>
                      </a:lnTo>
                      <a:lnTo>
                        <a:pt x="41" y="29"/>
                      </a:lnTo>
                      <a:lnTo>
                        <a:pt x="43" y="23"/>
                      </a:lnTo>
                      <a:lnTo>
                        <a:pt x="44" y="18"/>
                      </a:lnTo>
                      <a:lnTo>
                        <a:pt x="46" y="13"/>
                      </a:lnTo>
                      <a:lnTo>
                        <a:pt x="16" y="0"/>
                      </a:lnTo>
                      <a:lnTo>
                        <a:pt x="13" y="6"/>
                      </a:lnTo>
                      <a:lnTo>
                        <a:pt x="12" y="12"/>
                      </a:lnTo>
                      <a:lnTo>
                        <a:pt x="10" y="18"/>
                      </a:lnTo>
                      <a:lnTo>
                        <a:pt x="8" y="23"/>
                      </a:lnTo>
                      <a:lnTo>
                        <a:pt x="5" y="30"/>
                      </a:lnTo>
                      <a:lnTo>
                        <a:pt x="3" y="36"/>
                      </a:lnTo>
                      <a:lnTo>
                        <a:pt x="1" y="42"/>
                      </a:lnTo>
                      <a:lnTo>
                        <a:pt x="0" y="48"/>
                      </a:lnTo>
                      <a:lnTo>
                        <a:pt x="16" y="37"/>
                      </a:lnTo>
                      <a:lnTo>
                        <a:pt x="14" y="70"/>
                      </a:lnTo>
                      <a:lnTo>
                        <a:pt x="26" y="70"/>
                      </a:lnTo>
                      <a:lnTo>
                        <a:pt x="30" y="58"/>
                      </a:lnTo>
                      <a:lnTo>
                        <a:pt x="14" y="7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2" name="Freeform 711"/>
                <p:cNvSpPr>
                  <a:spLocks/>
                </p:cNvSpPr>
                <p:nvPr/>
              </p:nvSpPr>
              <p:spPr bwMode="auto">
                <a:xfrm>
                  <a:off x="1356" y="2411"/>
                  <a:ext cx="46" cy="11"/>
                </a:xfrm>
                <a:custGeom>
                  <a:avLst/>
                  <a:gdLst>
                    <a:gd name="T0" fmla="*/ 0 w 182"/>
                    <a:gd name="T1" fmla="*/ 16 h 41"/>
                    <a:gd name="T2" fmla="*/ 16 w 182"/>
                    <a:gd name="T3" fmla="*/ 33 h 41"/>
                    <a:gd name="T4" fmla="*/ 36 w 182"/>
                    <a:gd name="T5" fmla="*/ 34 h 41"/>
                    <a:gd name="T6" fmla="*/ 57 w 182"/>
                    <a:gd name="T7" fmla="*/ 34 h 41"/>
                    <a:gd name="T8" fmla="*/ 77 w 182"/>
                    <a:gd name="T9" fmla="*/ 35 h 41"/>
                    <a:gd name="T10" fmla="*/ 98 w 182"/>
                    <a:gd name="T11" fmla="*/ 36 h 41"/>
                    <a:gd name="T12" fmla="*/ 118 w 182"/>
                    <a:gd name="T13" fmla="*/ 37 h 41"/>
                    <a:gd name="T14" fmla="*/ 138 w 182"/>
                    <a:gd name="T15" fmla="*/ 38 h 41"/>
                    <a:gd name="T16" fmla="*/ 160 w 182"/>
                    <a:gd name="T17" fmla="*/ 40 h 41"/>
                    <a:gd name="T18" fmla="*/ 180 w 182"/>
                    <a:gd name="T19" fmla="*/ 41 h 41"/>
                    <a:gd name="T20" fmla="*/ 182 w 182"/>
                    <a:gd name="T21" fmla="*/ 8 h 41"/>
                    <a:gd name="T22" fmla="*/ 161 w 182"/>
                    <a:gd name="T23" fmla="*/ 7 h 41"/>
                    <a:gd name="T24" fmla="*/ 141 w 182"/>
                    <a:gd name="T25" fmla="*/ 6 h 41"/>
                    <a:gd name="T26" fmla="*/ 120 w 182"/>
                    <a:gd name="T27" fmla="*/ 6 h 41"/>
                    <a:gd name="T28" fmla="*/ 100 w 182"/>
                    <a:gd name="T29" fmla="*/ 4 h 41"/>
                    <a:gd name="T30" fmla="*/ 79 w 182"/>
                    <a:gd name="T31" fmla="*/ 3 h 41"/>
                    <a:gd name="T32" fmla="*/ 59 w 182"/>
                    <a:gd name="T33" fmla="*/ 2 h 41"/>
                    <a:gd name="T34" fmla="*/ 37 w 182"/>
                    <a:gd name="T35" fmla="*/ 1 h 41"/>
                    <a:gd name="T36" fmla="*/ 17 w 182"/>
                    <a:gd name="T37" fmla="*/ 0 h 41"/>
                    <a:gd name="T38" fmla="*/ 33 w 182"/>
                    <a:gd name="T39" fmla="*/ 16 h 41"/>
                    <a:gd name="T40" fmla="*/ 0 w 182"/>
                    <a:gd name="T41" fmla="*/ 16 h 41"/>
                    <a:gd name="T42" fmla="*/ 0 w 182"/>
                    <a:gd name="T43" fmla="*/ 32 h 41"/>
                    <a:gd name="T44" fmla="*/ 16 w 182"/>
                    <a:gd name="T45" fmla="*/ 33 h 41"/>
                    <a:gd name="T46" fmla="*/ 0 w 182"/>
                    <a:gd name="T47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2" h="41">
                      <a:moveTo>
                        <a:pt x="0" y="16"/>
                      </a:moveTo>
                      <a:lnTo>
                        <a:pt x="16" y="33"/>
                      </a:lnTo>
                      <a:lnTo>
                        <a:pt x="36" y="34"/>
                      </a:lnTo>
                      <a:lnTo>
                        <a:pt x="57" y="34"/>
                      </a:lnTo>
                      <a:lnTo>
                        <a:pt x="77" y="35"/>
                      </a:lnTo>
                      <a:lnTo>
                        <a:pt x="98" y="36"/>
                      </a:lnTo>
                      <a:lnTo>
                        <a:pt x="118" y="37"/>
                      </a:lnTo>
                      <a:lnTo>
                        <a:pt x="138" y="38"/>
                      </a:lnTo>
                      <a:lnTo>
                        <a:pt x="160" y="40"/>
                      </a:lnTo>
                      <a:lnTo>
                        <a:pt x="180" y="41"/>
                      </a:lnTo>
                      <a:lnTo>
                        <a:pt x="182" y="8"/>
                      </a:lnTo>
                      <a:lnTo>
                        <a:pt x="161" y="7"/>
                      </a:lnTo>
                      <a:lnTo>
                        <a:pt x="141" y="6"/>
                      </a:lnTo>
                      <a:lnTo>
                        <a:pt x="120" y="6"/>
                      </a:lnTo>
                      <a:lnTo>
                        <a:pt x="100" y="4"/>
                      </a:lnTo>
                      <a:lnTo>
                        <a:pt x="79" y="3"/>
                      </a:lnTo>
                      <a:lnTo>
                        <a:pt x="59" y="2"/>
                      </a:lnTo>
                      <a:lnTo>
                        <a:pt x="37" y="1"/>
                      </a:lnTo>
                      <a:lnTo>
                        <a:pt x="17" y="0"/>
                      </a:lnTo>
                      <a:lnTo>
                        <a:pt x="33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16" y="3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3" name="Freeform 712"/>
                <p:cNvSpPr>
                  <a:spLocks/>
                </p:cNvSpPr>
                <p:nvPr/>
              </p:nvSpPr>
              <p:spPr bwMode="auto">
                <a:xfrm>
                  <a:off x="1356" y="2398"/>
                  <a:ext cx="9" cy="17"/>
                </a:xfrm>
                <a:custGeom>
                  <a:avLst/>
                  <a:gdLst>
                    <a:gd name="T0" fmla="*/ 17 w 33"/>
                    <a:gd name="T1" fmla="*/ 32 h 71"/>
                    <a:gd name="T2" fmla="*/ 0 w 33"/>
                    <a:gd name="T3" fmla="*/ 16 h 71"/>
                    <a:gd name="T4" fmla="*/ 0 w 33"/>
                    <a:gd name="T5" fmla="*/ 23 h 71"/>
                    <a:gd name="T6" fmla="*/ 0 w 33"/>
                    <a:gd name="T7" fmla="*/ 29 h 71"/>
                    <a:gd name="T8" fmla="*/ 0 w 33"/>
                    <a:gd name="T9" fmla="*/ 36 h 71"/>
                    <a:gd name="T10" fmla="*/ 0 w 33"/>
                    <a:gd name="T11" fmla="*/ 42 h 71"/>
                    <a:gd name="T12" fmla="*/ 0 w 33"/>
                    <a:gd name="T13" fmla="*/ 49 h 71"/>
                    <a:gd name="T14" fmla="*/ 0 w 33"/>
                    <a:gd name="T15" fmla="*/ 57 h 71"/>
                    <a:gd name="T16" fmla="*/ 0 w 33"/>
                    <a:gd name="T17" fmla="*/ 64 h 71"/>
                    <a:gd name="T18" fmla="*/ 0 w 33"/>
                    <a:gd name="T19" fmla="*/ 71 h 71"/>
                    <a:gd name="T20" fmla="*/ 33 w 33"/>
                    <a:gd name="T21" fmla="*/ 71 h 71"/>
                    <a:gd name="T22" fmla="*/ 33 w 33"/>
                    <a:gd name="T23" fmla="*/ 64 h 71"/>
                    <a:gd name="T24" fmla="*/ 33 w 33"/>
                    <a:gd name="T25" fmla="*/ 57 h 71"/>
                    <a:gd name="T26" fmla="*/ 33 w 33"/>
                    <a:gd name="T27" fmla="*/ 49 h 71"/>
                    <a:gd name="T28" fmla="*/ 33 w 33"/>
                    <a:gd name="T29" fmla="*/ 42 h 71"/>
                    <a:gd name="T30" fmla="*/ 33 w 33"/>
                    <a:gd name="T31" fmla="*/ 36 h 71"/>
                    <a:gd name="T32" fmla="*/ 33 w 33"/>
                    <a:gd name="T33" fmla="*/ 29 h 71"/>
                    <a:gd name="T34" fmla="*/ 33 w 33"/>
                    <a:gd name="T35" fmla="*/ 23 h 71"/>
                    <a:gd name="T36" fmla="*/ 33 w 33"/>
                    <a:gd name="T37" fmla="*/ 16 h 71"/>
                    <a:gd name="T38" fmla="*/ 17 w 33"/>
                    <a:gd name="T39" fmla="*/ 0 h 71"/>
                    <a:gd name="T40" fmla="*/ 33 w 33"/>
                    <a:gd name="T41" fmla="*/ 16 h 71"/>
                    <a:gd name="T42" fmla="*/ 33 w 33"/>
                    <a:gd name="T43" fmla="*/ 0 h 71"/>
                    <a:gd name="T44" fmla="*/ 17 w 33"/>
                    <a:gd name="T45" fmla="*/ 0 h 71"/>
                    <a:gd name="T46" fmla="*/ 17 w 33"/>
                    <a:gd name="T47" fmla="*/ 3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71">
                      <a:moveTo>
                        <a:pt x="17" y="32"/>
                      </a:move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33" y="71"/>
                      </a:lnTo>
                      <a:lnTo>
                        <a:pt x="33" y="64"/>
                      </a:lnTo>
                      <a:lnTo>
                        <a:pt x="33" y="57"/>
                      </a:lnTo>
                      <a:lnTo>
                        <a:pt x="33" y="49"/>
                      </a:lnTo>
                      <a:lnTo>
                        <a:pt x="33" y="42"/>
                      </a:lnTo>
                      <a:lnTo>
                        <a:pt x="33" y="36"/>
                      </a:lnTo>
                      <a:lnTo>
                        <a:pt x="33" y="29"/>
                      </a:lnTo>
                      <a:lnTo>
                        <a:pt x="33" y="23"/>
                      </a:lnTo>
                      <a:lnTo>
                        <a:pt x="33" y="16"/>
                      </a:lnTo>
                      <a:lnTo>
                        <a:pt x="17" y="0"/>
                      </a:lnTo>
                      <a:lnTo>
                        <a:pt x="33" y="16"/>
                      </a:lnTo>
                      <a:lnTo>
                        <a:pt x="33" y="0"/>
                      </a:lnTo>
                      <a:lnTo>
                        <a:pt x="17" y="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4" name="Freeform 713"/>
                <p:cNvSpPr>
                  <a:spLocks/>
                </p:cNvSpPr>
                <p:nvPr/>
              </p:nvSpPr>
              <p:spPr bwMode="auto">
                <a:xfrm>
                  <a:off x="1333" y="2398"/>
                  <a:ext cx="28" cy="8"/>
                </a:xfrm>
                <a:custGeom>
                  <a:avLst/>
                  <a:gdLst>
                    <a:gd name="T0" fmla="*/ 0 w 110"/>
                    <a:gd name="T1" fmla="*/ 16 h 32"/>
                    <a:gd name="T2" fmla="*/ 17 w 110"/>
                    <a:gd name="T3" fmla="*/ 32 h 32"/>
                    <a:gd name="T4" fmla="*/ 28 w 110"/>
                    <a:gd name="T5" fmla="*/ 32 h 32"/>
                    <a:gd name="T6" fmla="*/ 39 w 110"/>
                    <a:gd name="T7" fmla="*/ 32 h 32"/>
                    <a:gd name="T8" fmla="*/ 51 w 110"/>
                    <a:gd name="T9" fmla="*/ 32 h 32"/>
                    <a:gd name="T10" fmla="*/ 62 w 110"/>
                    <a:gd name="T11" fmla="*/ 32 h 32"/>
                    <a:gd name="T12" fmla="*/ 74 w 110"/>
                    <a:gd name="T13" fmla="*/ 32 h 32"/>
                    <a:gd name="T14" fmla="*/ 85 w 110"/>
                    <a:gd name="T15" fmla="*/ 32 h 32"/>
                    <a:gd name="T16" fmla="*/ 97 w 110"/>
                    <a:gd name="T17" fmla="*/ 32 h 32"/>
                    <a:gd name="T18" fmla="*/ 110 w 110"/>
                    <a:gd name="T19" fmla="*/ 32 h 32"/>
                    <a:gd name="T20" fmla="*/ 110 w 110"/>
                    <a:gd name="T21" fmla="*/ 0 h 32"/>
                    <a:gd name="T22" fmla="*/ 97 w 110"/>
                    <a:gd name="T23" fmla="*/ 0 h 32"/>
                    <a:gd name="T24" fmla="*/ 85 w 110"/>
                    <a:gd name="T25" fmla="*/ 0 h 32"/>
                    <a:gd name="T26" fmla="*/ 74 w 110"/>
                    <a:gd name="T27" fmla="*/ 0 h 32"/>
                    <a:gd name="T28" fmla="*/ 62 w 110"/>
                    <a:gd name="T29" fmla="*/ 0 h 32"/>
                    <a:gd name="T30" fmla="*/ 51 w 110"/>
                    <a:gd name="T31" fmla="*/ 0 h 32"/>
                    <a:gd name="T32" fmla="*/ 39 w 110"/>
                    <a:gd name="T33" fmla="*/ 0 h 32"/>
                    <a:gd name="T34" fmla="*/ 28 w 110"/>
                    <a:gd name="T35" fmla="*/ 0 h 32"/>
                    <a:gd name="T36" fmla="*/ 17 w 110"/>
                    <a:gd name="T37" fmla="*/ 0 h 32"/>
                    <a:gd name="T38" fmla="*/ 33 w 110"/>
                    <a:gd name="T39" fmla="*/ 16 h 32"/>
                    <a:gd name="T40" fmla="*/ 0 w 110"/>
                    <a:gd name="T41" fmla="*/ 16 h 32"/>
                    <a:gd name="T42" fmla="*/ 0 w 110"/>
                    <a:gd name="T43" fmla="*/ 32 h 32"/>
                    <a:gd name="T44" fmla="*/ 17 w 110"/>
                    <a:gd name="T45" fmla="*/ 32 h 32"/>
                    <a:gd name="T46" fmla="*/ 0 w 110"/>
                    <a:gd name="T47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0" h="32">
                      <a:moveTo>
                        <a:pt x="0" y="16"/>
                      </a:moveTo>
                      <a:lnTo>
                        <a:pt x="17" y="32"/>
                      </a:lnTo>
                      <a:lnTo>
                        <a:pt x="28" y="32"/>
                      </a:lnTo>
                      <a:lnTo>
                        <a:pt x="39" y="32"/>
                      </a:lnTo>
                      <a:lnTo>
                        <a:pt x="51" y="32"/>
                      </a:lnTo>
                      <a:lnTo>
                        <a:pt x="62" y="32"/>
                      </a:lnTo>
                      <a:lnTo>
                        <a:pt x="74" y="32"/>
                      </a:lnTo>
                      <a:lnTo>
                        <a:pt x="85" y="32"/>
                      </a:lnTo>
                      <a:lnTo>
                        <a:pt x="97" y="32"/>
                      </a:lnTo>
                      <a:lnTo>
                        <a:pt x="110" y="32"/>
                      </a:lnTo>
                      <a:lnTo>
                        <a:pt x="110" y="0"/>
                      </a:lnTo>
                      <a:lnTo>
                        <a:pt x="97" y="0"/>
                      </a:lnTo>
                      <a:lnTo>
                        <a:pt x="85" y="0"/>
                      </a:lnTo>
                      <a:lnTo>
                        <a:pt x="74" y="0"/>
                      </a:lnTo>
                      <a:lnTo>
                        <a:pt x="62" y="0"/>
                      </a:lnTo>
                      <a:lnTo>
                        <a:pt x="51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7" y="0"/>
                      </a:lnTo>
                      <a:lnTo>
                        <a:pt x="33" y="16"/>
                      </a:ln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17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5" name="Freeform 714"/>
                <p:cNvSpPr>
                  <a:spLocks/>
                </p:cNvSpPr>
                <p:nvPr/>
              </p:nvSpPr>
              <p:spPr bwMode="auto">
                <a:xfrm>
                  <a:off x="1333" y="2397"/>
                  <a:ext cx="8" cy="5"/>
                </a:xfrm>
                <a:custGeom>
                  <a:avLst/>
                  <a:gdLst>
                    <a:gd name="T0" fmla="*/ 0 w 33"/>
                    <a:gd name="T1" fmla="*/ 0 h 20"/>
                    <a:gd name="T2" fmla="*/ 0 w 33"/>
                    <a:gd name="T3" fmla="*/ 3 h 20"/>
                    <a:gd name="T4" fmla="*/ 0 w 33"/>
                    <a:gd name="T5" fmla="*/ 5 h 20"/>
                    <a:gd name="T6" fmla="*/ 0 w 33"/>
                    <a:gd name="T7" fmla="*/ 8 h 20"/>
                    <a:gd name="T8" fmla="*/ 0 w 33"/>
                    <a:gd name="T9" fmla="*/ 10 h 20"/>
                    <a:gd name="T10" fmla="*/ 0 w 33"/>
                    <a:gd name="T11" fmla="*/ 12 h 20"/>
                    <a:gd name="T12" fmla="*/ 0 w 33"/>
                    <a:gd name="T13" fmla="*/ 16 h 20"/>
                    <a:gd name="T14" fmla="*/ 0 w 33"/>
                    <a:gd name="T15" fmla="*/ 18 h 20"/>
                    <a:gd name="T16" fmla="*/ 0 w 33"/>
                    <a:gd name="T17" fmla="*/ 20 h 20"/>
                    <a:gd name="T18" fmla="*/ 33 w 33"/>
                    <a:gd name="T19" fmla="*/ 20 h 20"/>
                    <a:gd name="T20" fmla="*/ 33 w 33"/>
                    <a:gd name="T21" fmla="*/ 18 h 20"/>
                    <a:gd name="T22" fmla="*/ 33 w 33"/>
                    <a:gd name="T23" fmla="*/ 16 h 20"/>
                    <a:gd name="T24" fmla="*/ 33 w 33"/>
                    <a:gd name="T25" fmla="*/ 12 h 20"/>
                    <a:gd name="T26" fmla="*/ 33 w 33"/>
                    <a:gd name="T27" fmla="*/ 10 h 20"/>
                    <a:gd name="T28" fmla="*/ 33 w 33"/>
                    <a:gd name="T29" fmla="*/ 8 h 20"/>
                    <a:gd name="T30" fmla="*/ 33 w 33"/>
                    <a:gd name="T31" fmla="*/ 5 h 20"/>
                    <a:gd name="T32" fmla="*/ 33 w 33"/>
                    <a:gd name="T33" fmla="*/ 3 h 20"/>
                    <a:gd name="T34" fmla="*/ 33 w 33"/>
                    <a:gd name="T35" fmla="*/ 0 h 20"/>
                    <a:gd name="T36" fmla="*/ 0 w 33"/>
                    <a:gd name="T3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" h="20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33" y="20"/>
                      </a:lnTo>
                      <a:lnTo>
                        <a:pt x="33" y="18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3" y="8"/>
                      </a:ln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6" name="Freeform 715"/>
                <p:cNvSpPr>
                  <a:spLocks/>
                </p:cNvSpPr>
                <p:nvPr/>
              </p:nvSpPr>
              <p:spPr bwMode="auto">
                <a:xfrm>
                  <a:off x="1749" y="2280"/>
                  <a:ext cx="519" cy="277"/>
                </a:xfrm>
                <a:custGeom>
                  <a:avLst/>
                  <a:gdLst>
                    <a:gd name="T0" fmla="*/ 6 w 2077"/>
                    <a:gd name="T1" fmla="*/ 1050 h 1109"/>
                    <a:gd name="T2" fmla="*/ 2 w 2077"/>
                    <a:gd name="T3" fmla="*/ 958 h 1109"/>
                    <a:gd name="T4" fmla="*/ 0 w 2077"/>
                    <a:gd name="T5" fmla="*/ 871 h 1109"/>
                    <a:gd name="T6" fmla="*/ 89 w 2077"/>
                    <a:gd name="T7" fmla="*/ 874 h 1109"/>
                    <a:gd name="T8" fmla="*/ 178 w 2077"/>
                    <a:gd name="T9" fmla="*/ 878 h 1109"/>
                    <a:gd name="T10" fmla="*/ 249 w 2077"/>
                    <a:gd name="T11" fmla="*/ 863 h 1109"/>
                    <a:gd name="T12" fmla="*/ 284 w 2077"/>
                    <a:gd name="T13" fmla="*/ 814 h 1109"/>
                    <a:gd name="T14" fmla="*/ 319 w 2077"/>
                    <a:gd name="T15" fmla="*/ 766 h 1109"/>
                    <a:gd name="T16" fmla="*/ 380 w 2077"/>
                    <a:gd name="T17" fmla="*/ 753 h 1109"/>
                    <a:gd name="T18" fmla="*/ 444 w 2077"/>
                    <a:gd name="T19" fmla="*/ 759 h 1109"/>
                    <a:gd name="T20" fmla="*/ 481 w 2077"/>
                    <a:gd name="T21" fmla="*/ 770 h 1109"/>
                    <a:gd name="T22" fmla="*/ 519 w 2077"/>
                    <a:gd name="T23" fmla="*/ 795 h 1109"/>
                    <a:gd name="T24" fmla="*/ 572 w 2077"/>
                    <a:gd name="T25" fmla="*/ 794 h 1109"/>
                    <a:gd name="T26" fmla="*/ 644 w 2077"/>
                    <a:gd name="T27" fmla="*/ 762 h 1109"/>
                    <a:gd name="T28" fmla="*/ 722 w 2077"/>
                    <a:gd name="T29" fmla="*/ 717 h 1109"/>
                    <a:gd name="T30" fmla="*/ 987 w 2077"/>
                    <a:gd name="T31" fmla="*/ 545 h 1109"/>
                    <a:gd name="T32" fmla="*/ 1077 w 2077"/>
                    <a:gd name="T33" fmla="*/ 492 h 1109"/>
                    <a:gd name="T34" fmla="*/ 1166 w 2077"/>
                    <a:gd name="T35" fmla="*/ 449 h 1109"/>
                    <a:gd name="T36" fmla="*/ 1251 w 2077"/>
                    <a:gd name="T37" fmla="*/ 419 h 1109"/>
                    <a:gd name="T38" fmla="*/ 1330 w 2077"/>
                    <a:gd name="T39" fmla="*/ 409 h 1109"/>
                    <a:gd name="T40" fmla="*/ 1401 w 2077"/>
                    <a:gd name="T41" fmla="*/ 422 h 1109"/>
                    <a:gd name="T42" fmla="*/ 1394 w 2077"/>
                    <a:gd name="T43" fmla="*/ 380 h 1109"/>
                    <a:gd name="T44" fmla="*/ 1384 w 2077"/>
                    <a:gd name="T45" fmla="*/ 347 h 1109"/>
                    <a:gd name="T46" fmla="*/ 1428 w 2077"/>
                    <a:gd name="T47" fmla="*/ 282 h 1109"/>
                    <a:gd name="T48" fmla="*/ 1559 w 2077"/>
                    <a:gd name="T49" fmla="*/ 159 h 1109"/>
                    <a:gd name="T50" fmla="*/ 1660 w 2077"/>
                    <a:gd name="T51" fmla="*/ 70 h 1109"/>
                    <a:gd name="T52" fmla="*/ 1720 w 2077"/>
                    <a:gd name="T53" fmla="*/ 31 h 1109"/>
                    <a:gd name="T54" fmla="*/ 1782 w 2077"/>
                    <a:gd name="T55" fmla="*/ 7 h 1109"/>
                    <a:gd name="T56" fmla="*/ 1844 w 2077"/>
                    <a:gd name="T57" fmla="*/ 0 h 1109"/>
                    <a:gd name="T58" fmla="*/ 1909 w 2077"/>
                    <a:gd name="T59" fmla="*/ 16 h 1109"/>
                    <a:gd name="T60" fmla="*/ 1978 w 2077"/>
                    <a:gd name="T61" fmla="*/ 57 h 1109"/>
                    <a:gd name="T62" fmla="*/ 2051 w 2077"/>
                    <a:gd name="T63" fmla="*/ 127 h 1109"/>
                    <a:gd name="T64" fmla="*/ 2075 w 2077"/>
                    <a:gd name="T65" fmla="*/ 182 h 1109"/>
                    <a:gd name="T66" fmla="*/ 2067 w 2077"/>
                    <a:gd name="T67" fmla="*/ 216 h 1109"/>
                    <a:gd name="T68" fmla="*/ 2052 w 2077"/>
                    <a:gd name="T69" fmla="*/ 246 h 1109"/>
                    <a:gd name="T70" fmla="*/ 2010 w 2077"/>
                    <a:gd name="T71" fmla="*/ 301 h 1109"/>
                    <a:gd name="T72" fmla="*/ 1954 w 2077"/>
                    <a:gd name="T73" fmla="*/ 346 h 1109"/>
                    <a:gd name="T74" fmla="*/ 1872 w 2077"/>
                    <a:gd name="T75" fmla="*/ 397 h 1109"/>
                    <a:gd name="T76" fmla="*/ 1761 w 2077"/>
                    <a:gd name="T77" fmla="*/ 438 h 1109"/>
                    <a:gd name="T78" fmla="*/ 1659 w 2077"/>
                    <a:gd name="T79" fmla="*/ 477 h 1109"/>
                    <a:gd name="T80" fmla="*/ 1564 w 2077"/>
                    <a:gd name="T81" fmla="*/ 527 h 1109"/>
                    <a:gd name="T82" fmla="*/ 1381 w 2077"/>
                    <a:gd name="T83" fmla="*/ 642 h 1109"/>
                    <a:gd name="T84" fmla="*/ 934 w 2077"/>
                    <a:gd name="T85" fmla="*/ 851 h 1109"/>
                    <a:gd name="T86" fmla="*/ 645 w 2077"/>
                    <a:gd name="T87" fmla="*/ 985 h 1109"/>
                    <a:gd name="T88" fmla="*/ 456 w 2077"/>
                    <a:gd name="T89" fmla="*/ 1082 h 1109"/>
                    <a:gd name="T90" fmla="*/ 363 w 2077"/>
                    <a:gd name="T91" fmla="*/ 1075 h 1109"/>
                    <a:gd name="T92" fmla="*/ 244 w 2077"/>
                    <a:gd name="T93" fmla="*/ 1054 h 1109"/>
                    <a:gd name="T94" fmla="*/ 176 w 2077"/>
                    <a:gd name="T95" fmla="*/ 1047 h 1109"/>
                    <a:gd name="T96" fmla="*/ 100 w 2077"/>
                    <a:gd name="T97" fmla="*/ 1055 h 1109"/>
                    <a:gd name="T98" fmla="*/ 35 w 2077"/>
                    <a:gd name="T99" fmla="*/ 1079 h 1109"/>
                    <a:gd name="T100" fmla="*/ 22 w 2077"/>
                    <a:gd name="T101" fmla="*/ 1091 h 1109"/>
                    <a:gd name="T102" fmla="*/ 11 w 2077"/>
                    <a:gd name="T103" fmla="*/ 1105 h 1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77" h="1109">
                      <a:moveTo>
                        <a:pt x="8" y="1109"/>
                      </a:moveTo>
                      <a:lnTo>
                        <a:pt x="6" y="1081"/>
                      </a:lnTo>
                      <a:lnTo>
                        <a:pt x="6" y="1050"/>
                      </a:lnTo>
                      <a:lnTo>
                        <a:pt x="4" y="1020"/>
                      </a:lnTo>
                      <a:lnTo>
                        <a:pt x="3" y="989"/>
                      </a:lnTo>
                      <a:lnTo>
                        <a:pt x="2" y="958"/>
                      </a:lnTo>
                      <a:lnTo>
                        <a:pt x="1" y="928"/>
                      </a:lnTo>
                      <a:lnTo>
                        <a:pt x="0" y="899"/>
                      </a:lnTo>
                      <a:lnTo>
                        <a:pt x="0" y="871"/>
                      </a:lnTo>
                      <a:lnTo>
                        <a:pt x="29" y="872"/>
                      </a:lnTo>
                      <a:lnTo>
                        <a:pt x="60" y="873"/>
                      </a:lnTo>
                      <a:lnTo>
                        <a:pt x="89" y="874"/>
                      </a:lnTo>
                      <a:lnTo>
                        <a:pt x="119" y="875"/>
                      </a:lnTo>
                      <a:lnTo>
                        <a:pt x="148" y="877"/>
                      </a:lnTo>
                      <a:lnTo>
                        <a:pt x="178" y="878"/>
                      </a:lnTo>
                      <a:lnTo>
                        <a:pt x="209" y="879"/>
                      </a:lnTo>
                      <a:lnTo>
                        <a:pt x="238" y="880"/>
                      </a:lnTo>
                      <a:lnTo>
                        <a:pt x="249" y="863"/>
                      </a:lnTo>
                      <a:lnTo>
                        <a:pt x="261" y="847"/>
                      </a:lnTo>
                      <a:lnTo>
                        <a:pt x="272" y="830"/>
                      </a:lnTo>
                      <a:lnTo>
                        <a:pt x="284" y="814"/>
                      </a:lnTo>
                      <a:lnTo>
                        <a:pt x="295" y="798"/>
                      </a:lnTo>
                      <a:lnTo>
                        <a:pt x="306" y="782"/>
                      </a:lnTo>
                      <a:lnTo>
                        <a:pt x="319" y="766"/>
                      </a:lnTo>
                      <a:lnTo>
                        <a:pt x="331" y="751"/>
                      </a:lnTo>
                      <a:lnTo>
                        <a:pt x="355" y="753"/>
                      </a:lnTo>
                      <a:lnTo>
                        <a:pt x="380" y="753"/>
                      </a:lnTo>
                      <a:lnTo>
                        <a:pt x="405" y="754"/>
                      </a:lnTo>
                      <a:lnTo>
                        <a:pt x="431" y="756"/>
                      </a:lnTo>
                      <a:lnTo>
                        <a:pt x="444" y="759"/>
                      </a:lnTo>
                      <a:lnTo>
                        <a:pt x="456" y="761"/>
                      </a:lnTo>
                      <a:lnTo>
                        <a:pt x="469" y="765"/>
                      </a:lnTo>
                      <a:lnTo>
                        <a:pt x="481" y="770"/>
                      </a:lnTo>
                      <a:lnTo>
                        <a:pt x="494" y="777"/>
                      </a:lnTo>
                      <a:lnTo>
                        <a:pt x="506" y="785"/>
                      </a:lnTo>
                      <a:lnTo>
                        <a:pt x="519" y="795"/>
                      </a:lnTo>
                      <a:lnTo>
                        <a:pt x="531" y="806"/>
                      </a:lnTo>
                      <a:lnTo>
                        <a:pt x="550" y="801"/>
                      </a:lnTo>
                      <a:lnTo>
                        <a:pt x="572" y="794"/>
                      </a:lnTo>
                      <a:lnTo>
                        <a:pt x="595" y="785"/>
                      </a:lnTo>
                      <a:lnTo>
                        <a:pt x="619" y="774"/>
                      </a:lnTo>
                      <a:lnTo>
                        <a:pt x="644" y="762"/>
                      </a:lnTo>
                      <a:lnTo>
                        <a:pt x="669" y="748"/>
                      </a:lnTo>
                      <a:lnTo>
                        <a:pt x="696" y="732"/>
                      </a:lnTo>
                      <a:lnTo>
                        <a:pt x="722" y="717"/>
                      </a:lnTo>
                      <a:lnTo>
                        <a:pt x="837" y="643"/>
                      </a:lnTo>
                      <a:lnTo>
                        <a:pt x="956" y="564"/>
                      </a:lnTo>
                      <a:lnTo>
                        <a:pt x="987" y="545"/>
                      </a:lnTo>
                      <a:lnTo>
                        <a:pt x="1017" y="527"/>
                      </a:lnTo>
                      <a:lnTo>
                        <a:pt x="1048" y="509"/>
                      </a:lnTo>
                      <a:lnTo>
                        <a:pt x="1077" y="492"/>
                      </a:lnTo>
                      <a:lnTo>
                        <a:pt x="1107" y="476"/>
                      </a:lnTo>
                      <a:lnTo>
                        <a:pt x="1136" y="461"/>
                      </a:lnTo>
                      <a:lnTo>
                        <a:pt x="1166" y="449"/>
                      </a:lnTo>
                      <a:lnTo>
                        <a:pt x="1196" y="437"/>
                      </a:lnTo>
                      <a:lnTo>
                        <a:pt x="1223" y="427"/>
                      </a:lnTo>
                      <a:lnTo>
                        <a:pt x="1251" y="419"/>
                      </a:lnTo>
                      <a:lnTo>
                        <a:pt x="1278" y="413"/>
                      </a:lnTo>
                      <a:lnTo>
                        <a:pt x="1305" y="410"/>
                      </a:lnTo>
                      <a:lnTo>
                        <a:pt x="1330" y="409"/>
                      </a:lnTo>
                      <a:lnTo>
                        <a:pt x="1355" y="411"/>
                      </a:lnTo>
                      <a:lnTo>
                        <a:pt x="1378" y="416"/>
                      </a:lnTo>
                      <a:lnTo>
                        <a:pt x="1401" y="422"/>
                      </a:lnTo>
                      <a:lnTo>
                        <a:pt x="1400" y="406"/>
                      </a:lnTo>
                      <a:lnTo>
                        <a:pt x="1398" y="393"/>
                      </a:lnTo>
                      <a:lnTo>
                        <a:pt x="1394" y="380"/>
                      </a:lnTo>
                      <a:lnTo>
                        <a:pt x="1391" y="369"/>
                      </a:lnTo>
                      <a:lnTo>
                        <a:pt x="1387" y="358"/>
                      </a:lnTo>
                      <a:lnTo>
                        <a:pt x="1384" y="347"/>
                      </a:lnTo>
                      <a:lnTo>
                        <a:pt x="1382" y="335"/>
                      </a:lnTo>
                      <a:lnTo>
                        <a:pt x="1382" y="321"/>
                      </a:lnTo>
                      <a:lnTo>
                        <a:pt x="1428" y="282"/>
                      </a:lnTo>
                      <a:lnTo>
                        <a:pt x="1473" y="240"/>
                      </a:lnTo>
                      <a:lnTo>
                        <a:pt x="1517" y="199"/>
                      </a:lnTo>
                      <a:lnTo>
                        <a:pt x="1559" y="159"/>
                      </a:lnTo>
                      <a:lnTo>
                        <a:pt x="1600" y="120"/>
                      </a:lnTo>
                      <a:lnTo>
                        <a:pt x="1641" y="86"/>
                      </a:lnTo>
                      <a:lnTo>
                        <a:pt x="1660" y="70"/>
                      </a:lnTo>
                      <a:lnTo>
                        <a:pt x="1680" y="56"/>
                      </a:lnTo>
                      <a:lnTo>
                        <a:pt x="1701" y="43"/>
                      </a:lnTo>
                      <a:lnTo>
                        <a:pt x="1720" y="31"/>
                      </a:lnTo>
                      <a:lnTo>
                        <a:pt x="1741" y="22"/>
                      </a:lnTo>
                      <a:lnTo>
                        <a:pt x="1761" y="12"/>
                      </a:lnTo>
                      <a:lnTo>
                        <a:pt x="1782" y="7"/>
                      </a:lnTo>
                      <a:lnTo>
                        <a:pt x="1802" y="2"/>
                      </a:lnTo>
                      <a:lnTo>
                        <a:pt x="1824" y="0"/>
                      </a:lnTo>
                      <a:lnTo>
                        <a:pt x="1844" y="0"/>
                      </a:lnTo>
                      <a:lnTo>
                        <a:pt x="1866" y="3"/>
                      </a:lnTo>
                      <a:lnTo>
                        <a:pt x="1887" y="8"/>
                      </a:lnTo>
                      <a:lnTo>
                        <a:pt x="1909" y="16"/>
                      </a:lnTo>
                      <a:lnTo>
                        <a:pt x="1931" y="26"/>
                      </a:lnTo>
                      <a:lnTo>
                        <a:pt x="1954" y="40"/>
                      </a:lnTo>
                      <a:lnTo>
                        <a:pt x="1978" y="57"/>
                      </a:lnTo>
                      <a:lnTo>
                        <a:pt x="2002" y="77"/>
                      </a:lnTo>
                      <a:lnTo>
                        <a:pt x="2026" y="100"/>
                      </a:lnTo>
                      <a:lnTo>
                        <a:pt x="2051" y="127"/>
                      </a:lnTo>
                      <a:lnTo>
                        <a:pt x="2077" y="158"/>
                      </a:lnTo>
                      <a:lnTo>
                        <a:pt x="2076" y="170"/>
                      </a:lnTo>
                      <a:lnTo>
                        <a:pt x="2075" y="182"/>
                      </a:lnTo>
                      <a:lnTo>
                        <a:pt x="2072" y="193"/>
                      </a:lnTo>
                      <a:lnTo>
                        <a:pt x="2070" y="204"/>
                      </a:lnTo>
                      <a:lnTo>
                        <a:pt x="2067" y="216"/>
                      </a:lnTo>
                      <a:lnTo>
                        <a:pt x="2062" y="226"/>
                      </a:lnTo>
                      <a:lnTo>
                        <a:pt x="2058" y="237"/>
                      </a:lnTo>
                      <a:lnTo>
                        <a:pt x="2052" y="246"/>
                      </a:lnTo>
                      <a:lnTo>
                        <a:pt x="2039" y="266"/>
                      </a:lnTo>
                      <a:lnTo>
                        <a:pt x="2026" y="284"/>
                      </a:lnTo>
                      <a:lnTo>
                        <a:pt x="2010" y="301"/>
                      </a:lnTo>
                      <a:lnTo>
                        <a:pt x="1992" y="317"/>
                      </a:lnTo>
                      <a:lnTo>
                        <a:pt x="1974" y="333"/>
                      </a:lnTo>
                      <a:lnTo>
                        <a:pt x="1954" y="346"/>
                      </a:lnTo>
                      <a:lnTo>
                        <a:pt x="1934" y="360"/>
                      </a:lnTo>
                      <a:lnTo>
                        <a:pt x="1913" y="374"/>
                      </a:lnTo>
                      <a:lnTo>
                        <a:pt x="1872" y="397"/>
                      </a:lnTo>
                      <a:lnTo>
                        <a:pt x="1835" y="420"/>
                      </a:lnTo>
                      <a:lnTo>
                        <a:pt x="1797" y="428"/>
                      </a:lnTo>
                      <a:lnTo>
                        <a:pt x="1761" y="438"/>
                      </a:lnTo>
                      <a:lnTo>
                        <a:pt x="1726" y="450"/>
                      </a:lnTo>
                      <a:lnTo>
                        <a:pt x="1692" y="462"/>
                      </a:lnTo>
                      <a:lnTo>
                        <a:pt x="1659" y="477"/>
                      </a:lnTo>
                      <a:lnTo>
                        <a:pt x="1626" y="493"/>
                      </a:lnTo>
                      <a:lnTo>
                        <a:pt x="1594" y="509"/>
                      </a:lnTo>
                      <a:lnTo>
                        <a:pt x="1564" y="527"/>
                      </a:lnTo>
                      <a:lnTo>
                        <a:pt x="1502" y="563"/>
                      </a:lnTo>
                      <a:lnTo>
                        <a:pt x="1441" y="602"/>
                      </a:lnTo>
                      <a:lnTo>
                        <a:pt x="1381" y="642"/>
                      </a:lnTo>
                      <a:lnTo>
                        <a:pt x="1318" y="680"/>
                      </a:lnTo>
                      <a:lnTo>
                        <a:pt x="1100" y="777"/>
                      </a:lnTo>
                      <a:lnTo>
                        <a:pt x="934" y="851"/>
                      </a:lnTo>
                      <a:lnTo>
                        <a:pt x="809" y="907"/>
                      </a:lnTo>
                      <a:lnTo>
                        <a:pt x="716" y="949"/>
                      </a:lnTo>
                      <a:lnTo>
                        <a:pt x="645" y="985"/>
                      </a:lnTo>
                      <a:lnTo>
                        <a:pt x="584" y="1014"/>
                      </a:lnTo>
                      <a:lnTo>
                        <a:pt x="524" y="1046"/>
                      </a:lnTo>
                      <a:lnTo>
                        <a:pt x="456" y="1082"/>
                      </a:lnTo>
                      <a:lnTo>
                        <a:pt x="423" y="1081"/>
                      </a:lnTo>
                      <a:lnTo>
                        <a:pt x="391" y="1079"/>
                      </a:lnTo>
                      <a:lnTo>
                        <a:pt x="363" y="1075"/>
                      </a:lnTo>
                      <a:lnTo>
                        <a:pt x="337" y="1072"/>
                      </a:lnTo>
                      <a:lnTo>
                        <a:pt x="288" y="1062"/>
                      </a:lnTo>
                      <a:lnTo>
                        <a:pt x="244" y="1054"/>
                      </a:lnTo>
                      <a:lnTo>
                        <a:pt x="221" y="1050"/>
                      </a:lnTo>
                      <a:lnTo>
                        <a:pt x="198" y="1048"/>
                      </a:lnTo>
                      <a:lnTo>
                        <a:pt x="176" y="1047"/>
                      </a:lnTo>
                      <a:lnTo>
                        <a:pt x="152" y="1047"/>
                      </a:lnTo>
                      <a:lnTo>
                        <a:pt x="127" y="1050"/>
                      </a:lnTo>
                      <a:lnTo>
                        <a:pt x="100" y="1055"/>
                      </a:lnTo>
                      <a:lnTo>
                        <a:pt x="70" y="1063"/>
                      </a:lnTo>
                      <a:lnTo>
                        <a:pt x="38" y="1074"/>
                      </a:lnTo>
                      <a:lnTo>
                        <a:pt x="35" y="1079"/>
                      </a:lnTo>
                      <a:lnTo>
                        <a:pt x="30" y="1083"/>
                      </a:lnTo>
                      <a:lnTo>
                        <a:pt x="27" y="1088"/>
                      </a:lnTo>
                      <a:lnTo>
                        <a:pt x="22" y="1091"/>
                      </a:lnTo>
                      <a:lnTo>
                        <a:pt x="18" y="1096"/>
                      </a:lnTo>
                      <a:lnTo>
                        <a:pt x="14" y="1100"/>
                      </a:lnTo>
                      <a:lnTo>
                        <a:pt x="11" y="1105"/>
                      </a:lnTo>
                      <a:lnTo>
                        <a:pt x="8" y="1109"/>
                      </a:lnTo>
                      <a:close/>
                    </a:path>
                  </a:pathLst>
                </a:cu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7" name="Freeform 716"/>
                <p:cNvSpPr>
                  <a:spLocks/>
                </p:cNvSpPr>
                <p:nvPr/>
              </p:nvSpPr>
              <p:spPr bwMode="auto">
                <a:xfrm>
                  <a:off x="1996" y="2751"/>
                  <a:ext cx="233" cy="71"/>
                </a:xfrm>
                <a:custGeom>
                  <a:avLst/>
                  <a:gdLst>
                    <a:gd name="T0" fmla="*/ 901 w 933"/>
                    <a:gd name="T1" fmla="*/ 14 h 284"/>
                    <a:gd name="T2" fmla="*/ 908 w 933"/>
                    <a:gd name="T3" fmla="*/ 0 h 284"/>
                    <a:gd name="T4" fmla="*/ 880 w 933"/>
                    <a:gd name="T5" fmla="*/ 19 h 284"/>
                    <a:gd name="T6" fmla="*/ 851 w 933"/>
                    <a:gd name="T7" fmla="*/ 36 h 284"/>
                    <a:gd name="T8" fmla="*/ 824 w 933"/>
                    <a:gd name="T9" fmla="*/ 53 h 284"/>
                    <a:gd name="T10" fmla="*/ 797 w 933"/>
                    <a:gd name="T11" fmla="*/ 69 h 284"/>
                    <a:gd name="T12" fmla="*/ 770 w 933"/>
                    <a:gd name="T13" fmla="*/ 84 h 284"/>
                    <a:gd name="T14" fmla="*/ 742 w 933"/>
                    <a:gd name="T15" fmla="*/ 99 h 284"/>
                    <a:gd name="T16" fmla="*/ 715 w 933"/>
                    <a:gd name="T17" fmla="*/ 112 h 284"/>
                    <a:gd name="T18" fmla="*/ 688 w 933"/>
                    <a:gd name="T19" fmla="*/ 125 h 284"/>
                    <a:gd name="T20" fmla="*/ 662 w 933"/>
                    <a:gd name="T21" fmla="*/ 136 h 284"/>
                    <a:gd name="T22" fmla="*/ 634 w 933"/>
                    <a:gd name="T23" fmla="*/ 148 h 284"/>
                    <a:gd name="T24" fmla="*/ 608 w 933"/>
                    <a:gd name="T25" fmla="*/ 158 h 284"/>
                    <a:gd name="T26" fmla="*/ 582 w 933"/>
                    <a:gd name="T27" fmla="*/ 167 h 284"/>
                    <a:gd name="T28" fmla="*/ 555 w 933"/>
                    <a:gd name="T29" fmla="*/ 176 h 284"/>
                    <a:gd name="T30" fmla="*/ 528 w 933"/>
                    <a:gd name="T31" fmla="*/ 184 h 284"/>
                    <a:gd name="T32" fmla="*/ 502 w 933"/>
                    <a:gd name="T33" fmla="*/ 192 h 284"/>
                    <a:gd name="T34" fmla="*/ 474 w 933"/>
                    <a:gd name="T35" fmla="*/ 199 h 284"/>
                    <a:gd name="T36" fmla="*/ 420 w 933"/>
                    <a:gd name="T37" fmla="*/ 211 h 284"/>
                    <a:gd name="T38" fmla="*/ 364 w 933"/>
                    <a:gd name="T39" fmla="*/ 221 h 284"/>
                    <a:gd name="T40" fmla="*/ 308 w 933"/>
                    <a:gd name="T41" fmla="*/ 229 h 284"/>
                    <a:gd name="T42" fmla="*/ 251 w 933"/>
                    <a:gd name="T43" fmla="*/ 236 h 284"/>
                    <a:gd name="T44" fmla="*/ 190 w 933"/>
                    <a:gd name="T45" fmla="*/ 242 h 284"/>
                    <a:gd name="T46" fmla="*/ 129 w 933"/>
                    <a:gd name="T47" fmla="*/ 246 h 284"/>
                    <a:gd name="T48" fmla="*/ 65 w 933"/>
                    <a:gd name="T49" fmla="*/ 250 h 284"/>
                    <a:gd name="T50" fmla="*/ 0 w 933"/>
                    <a:gd name="T51" fmla="*/ 252 h 284"/>
                    <a:gd name="T52" fmla="*/ 1 w 933"/>
                    <a:gd name="T53" fmla="*/ 284 h 284"/>
                    <a:gd name="T54" fmla="*/ 67 w 933"/>
                    <a:gd name="T55" fmla="*/ 282 h 284"/>
                    <a:gd name="T56" fmla="*/ 131 w 933"/>
                    <a:gd name="T57" fmla="*/ 278 h 284"/>
                    <a:gd name="T58" fmla="*/ 194 w 933"/>
                    <a:gd name="T59" fmla="*/ 275 h 284"/>
                    <a:gd name="T60" fmla="*/ 254 w 933"/>
                    <a:gd name="T61" fmla="*/ 269 h 284"/>
                    <a:gd name="T62" fmla="*/ 312 w 933"/>
                    <a:gd name="T63" fmla="*/ 262 h 284"/>
                    <a:gd name="T64" fmla="*/ 370 w 933"/>
                    <a:gd name="T65" fmla="*/ 253 h 284"/>
                    <a:gd name="T66" fmla="*/ 427 w 933"/>
                    <a:gd name="T67" fmla="*/ 243 h 284"/>
                    <a:gd name="T68" fmla="*/ 482 w 933"/>
                    <a:gd name="T69" fmla="*/ 230 h 284"/>
                    <a:gd name="T70" fmla="*/ 509 w 933"/>
                    <a:gd name="T71" fmla="*/ 224 h 284"/>
                    <a:gd name="T72" fmla="*/ 538 w 933"/>
                    <a:gd name="T73" fmla="*/ 216 h 284"/>
                    <a:gd name="T74" fmla="*/ 565 w 933"/>
                    <a:gd name="T75" fmla="*/ 207 h 284"/>
                    <a:gd name="T76" fmla="*/ 592 w 933"/>
                    <a:gd name="T77" fmla="*/ 198 h 284"/>
                    <a:gd name="T78" fmla="*/ 620 w 933"/>
                    <a:gd name="T79" fmla="*/ 188 h 284"/>
                    <a:gd name="T80" fmla="*/ 647 w 933"/>
                    <a:gd name="T81" fmla="*/ 177 h 284"/>
                    <a:gd name="T82" fmla="*/ 674 w 933"/>
                    <a:gd name="T83" fmla="*/ 166 h 284"/>
                    <a:gd name="T84" fmla="*/ 701 w 933"/>
                    <a:gd name="T85" fmla="*/ 154 h 284"/>
                    <a:gd name="T86" fmla="*/ 729 w 933"/>
                    <a:gd name="T87" fmla="*/ 142 h 284"/>
                    <a:gd name="T88" fmla="*/ 757 w 933"/>
                    <a:gd name="T89" fmla="*/ 128 h 284"/>
                    <a:gd name="T90" fmla="*/ 784 w 933"/>
                    <a:gd name="T91" fmla="*/ 113 h 284"/>
                    <a:gd name="T92" fmla="*/ 813 w 933"/>
                    <a:gd name="T93" fmla="*/ 98 h 284"/>
                    <a:gd name="T94" fmla="*/ 840 w 933"/>
                    <a:gd name="T95" fmla="*/ 82 h 284"/>
                    <a:gd name="T96" fmla="*/ 868 w 933"/>
                    <a:gd name="T97" fmla="*/ 65 h 284"/>
                    <a:gd name="T98" fmla="*/ 898 w 933"/>
                    <a:gd name="T99" fmla="*/ 46 h 284"/>
                    <a:gd name="T100" fmla="*/ 926 w 933"/>
                    <a:gd name="T101" fmla="*/ 27 h 284"/>
                    <a:gd name="T102" fmla="*/ 933 w 933"/>
                    <a:gd name="T103" fmla="*/ 14 h 284"/>
                    <a:gd name="T104" fmla="*/ 926 w 933"/>
                    <a:gd name="T105" fmla="*/ 27 h 284"/>
                    <a:gd name="T106" fmla="*/ 933 w 933"/>
                    <a:gd name="T107" fmla="*/ 21 h 284"/>
                    <a:gd name="T108" fmla="*/ 933 w 933"/>
                    <a:gd name="T109" fmla="*/ 14 h 284"/>
                    <a:gd name="T110" fmla="*/ 901 w 933"/>
                    <a:gd name="T111" fmla="*/ 1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33" h="284">
                      <a:moveTo>
                        <a:pt x="901" y="14"/>
                      </a:moveTo>
                      <a:lnTo>
                        <a:pt x="908" y="0"/>
                      </a:lnTo>
                      <a:lnTo>
                        <a:pt x="880" y="19"/>
                      </a:lnTo>
                      <a:lnTo>
                        <a:pt x="851" y="36"/>
                      </a:lnTo>
                      <a:lnTo>
                        <a:pt x="824" y="53"/>
                      </a:lnTo>
                      <a:lnTo>
                        <a:pt x="797" y="69"/>
                      </a:lnTo>
                      <a:lnTo>
                        <a:pt x="770" y="84"/>
                      </a:lnTo>
                      <a:lnTo>
                        <a:pt x="742" y="99"/>
                      </a:lnTo>
                      <a:lnTo>
                        <a:pt x="715" y="112"/>
                      </a:lnTo>
                      <a:lnTo>
                        <a:pt x="688" y="125"/>
                      </a:lnTo>
                      <a:lnTo>
                        <a:pt x="662" y="136"/>
                      </a:lnTo>
                      <a:lnTo>
                        <a:pt x="634" y="148"/>
                      </a:lnTo>
                      <a:lnTo>
                        <a:pt x="608" y="158"/>
                      </a:lnTo>
                      <a:lnTo>
                        <a:pt x="582" y="167"/>
                      </a:lnTo>
                      <a:lnTo>
                        <a:pt x="555" y="176"/>
                      </a:lnTo>
                      <a:lnTo>
                        <a:pt x="528" y="184"/>
                      </a:lnTo>
                      <a:lnTo>
                        <a:pt x="502" y="192"/>
                      </a:lnTo>
                      <a:lnTo>
                        <a:pt x="474" y="199"/>
                      </a:lnTo>
                      <a:lnTo>
                        <a:pt x="420" y="211"/>
                      </a:lnTo>
                      <a:lnTo>
                        <a:pt x="364" y="221"/>
                      </a:lnTo>
                      <a:lnTo>
                        <a:pt x="308" y="229"/>
                      </a:lnTo>
                      <a:lnTo>
                        <a:pt x="251" y="236"/>
                      </a:lnTo>
                      <a:lnTo>
                        <a:pt x="190" y="242"/>
                      </a:lnTo>
                      <a:lnTo>
                        <a:pt x="129" y="246"/>
                      </a:lnTo>
                      <a:lnTo>
                        <a:pt x="65" y="250"/>
                      </a:lnTo>
                      <a:lnTo>
                        <a:pt x="0" y="252"/>
                      </a:lnTo>
                      <a:lnTo>
                        <a:pt x="1" y="284"/>
                      </a:lnTo>
                      <a:lnTo>
                        <a:pt x="67" y="282"/>
                      </a:lnTo>
                      <a:lnTo>
                        <a:pt x="131" y="278"/>
                      </a:lnTo>
                      <a:lnTo>
                        <a:pt x="194" y="275"/>
                      </a:lnTo>
                      <a:lnTo>
                        <a:pt x="254" y="269"/>
                      </a:lnTo>
                      <a:lnTo>
                        <a:pt x="312" y="262"/>
                      </a:lnTo>
                      <a:lnTo>
                        <a:pt x="370" y="253"/>
                      </a:lnTo>
                      <a:lnTo>
                        <a:pt x="427" y="243"/>
                      </a:lnTo>
                      <a:lnTo>
                        <a:pt x="482" y="230"/>
                      </a:lnTo>
                      <a:lnTo>
                        <a:pt x="509" y="224"/>
                      </a:lnTo>
                      <a:lnTo>
                        <a:pt x="538" y="216"/>
                      </a:lnTo>
                      <a:lnTo>
                        <a:pt x="565" y="207"/>
                      </a:lnTo>
                      <a:lnTo>
                        <a:pt x="592" y="198"/>
                      </a:lnTo>
                      <a:lnTo>
                        <a:pt x="620" y="188"/>
                      </a:lnTo>
                      <a:lnTo>
                        <a:pt x="647" y="177"/>
                      </a:lnTo>
                      <a:lnTo>
                        <a:pt x="674" y="166"/>
                      </a:lnTo>
                      <a:lnTo>
                        <a:pt x="701" y="154"/>
                      </a:lnTo>
                      <a:lnTo>
                        <a:pt x="729" y="142"/>
                      </a:lnTo>
                      <a:lnTo>
                        <a:pt x="757" y="128"/>
                      </a:lnTo>
                      <a:lnTo>
                        <a:pt x="784" y="113"/>
                      </a:lnTo>
                      <a:lnTo>
                        <a:pt x="813" y="98"/>
                      </a:lnTo>
                      <a:lnTo>
                        <a:pt x="840" y="82"/>
                      </a:lnTo>
                      <a:lnTo>
                        <a:pt x="868" y="65"/>
                      </a:lnTo>
                      <a:lnTo>
                        <a:pt x="898" y="46"/>
                      </a:lnTo>
                      <a:lnTo>
                        <a:pt x="926" y="27"/>
                      </a:lnTo>
                      <a:lnTo>
                        <a:pt x="933" y="14"/>
                      </a:lnTo>
                      <a:lnTo>
                        <a:pt x="926" y="27"/>
                      </a:lnTo>
                      <a:lnTo>
                        <a:pt x="933" y="21"/>
                      </a:lnTo>
                      <a:lnTo>
                        <a:pt x="933" y="14"/>
                      </a:lnTo>
                      <a:lnTo>
                        <a:pt x="901" y="14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8" name="Freeform 717"/>
                <p:cNvSpPr>
                  <a:spLocks/>
                </p:cNvSpPr>
                <p:nvPr/>
              </p:nvSpPr>
              <p:spPr bwMode="auto">
                <a:xfrm>
                  <a:off x="2221" y="2741"/>
                  <a:ext cx="8" cy="13"/>
                </a:xfrm>
                <a:custGeom>
                  <a:avLst/>
                  <a:gdLst>
                    <a:gd name="T0" fmla="*/ 14 w 32"/>
                    <a:gd name="T1" fmla="*/ 0 h 55"/>
                    <a:gd name="T2" fmla="*/ 0 w 32"/>
                    <a:gd name="T3" fmla="*/ 16 h 55"/>
                    <a:gd name="T4" fmla="*/ 0 w 32"/>
                    <a:gd name="T5" fmla="*/ 20 h 55"/>
                    <a:gd name="T6" fmla="*/ 0 w 32"/>
                    <a:gd name="T7" fmla="*/ 25 h 55"/>
                    <a:gd name="T8" fmla="*/ 0 w 32"/>
                    <a:gd name="T9" fmla="*/ 30 h 55"/>
                    <a:gd name="T10" fmla="*/ 0 w 32"/>
                    <a:gd name="T11" fmla="*/ 34 h 55"/>
                    <a:gd name="T12" fmla="*/ 0 w 32"/>
                    <a:gd name="T13" fmla="*/ 39 h 55"/>
                    <a:gd name="T14" fmla="*/ 0 w 32"/>
                    <a:gd name="T15" fmla="*/ 44 h 55"/>
                    <a:gd name="T16" fmla="*/ 0 w 32"/>
                    <a:gd name="T17" fmla="*/ 49 h 55"/>
                    <a:gd name="T18" fmla="*/ 0 w 32"/>
                    <a:gd name="T19" fmla="*/ 55 h 55"/>
                    <a:gd name="T20" fmla="*/ 32 w 32"/>
                    <a:gd name="T21" fmla="*/ 55 h 55"/>
                    <a:gd name="T22" fmla="*/ 32 w 32"/>
                    <a:gd name="T23" fmla="*/ 49 h 55"/>
                    <a:gd name="T24" fmla="*/ 32 w 32"/>
                    <a:gd name="T25" fmla="*/ 44 h 55"/>
                    <a:gd name="T26" fmla="*/ 32 w 32"/>
                    <a:gd name="T27" fmla="*/ 39 h 55"/>
                    <a:gd name="T28" fmla="*/ 32 w 32"/>
                    <a:gd name="T29" fmla="*/ 34 h 55"/>
                    <a:gd name="T30" fmla="*/ 32 w 32"/>
                    <a:gd name="T31" fmla="*/ 30 h 55"/>
                    <a:gd name="T32" fmla="*/ 32 w 32"/>
                    <a:gd name="T33" fmla="*/ 25 h 55"/>
                    <a:gd name="T34" fmla="*/ 32 w 32"/>
                    <a:gd name="T35" fmla="*/ 20 h 55"/>
                    <a:gd name="T36" fmla="*/ 32 w 32"/>
                    <a:gd name="T37" fmla="*/ 16 h 55"/>
                    <a:gd name="T38" fmla="*/ 19 w 32"/>
                    <a:gd name="T39" fmla="*/ 32 h 55"/>
                    <a:gd name="T40" fmla="*/ 14 w 32"/>
                    <a:gd name="T41" fmla="*/ 0 h 55"/>
                    <a:gd name="T42" fmla="*/ 0 w 32"/>
                    <a:gd name="T43" fmla="*/ 2 h 55"/>
                    <a:gd name="T44" fmla="*/ 0 w 32"/>
                    <a:gd name="T45" fmla="*/ 16 h 55"/>
                    <a:gd name="T46" fmla="*/ 14 w 32"/>
                    <a:gd name="T4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55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2" y="55"/>
                      </a:lnTo>
                      <a:lnTo>
                        <a:pt x="32" y="49"/>
                      </a:lnTo>
                      <a:lnTo>
                        <a:pt x="32" y="44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2" y="30"/>
                      </a:lnTo>
                      <a:lnTo>
                        <a:pt x="32" y="25"/>
                      </a:lnTo>
                      <a:lnTo>
                        <a:pt x="32" y="20"/>
                      </a:lnTo>
                      <a:lnTo>
                        <a:pt x="32" y="16"/>
                      </a:lnTo>
                      <a:lnTo>
                        <a:pt x="19" y="32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9" name="Freeform 718"/>
                <p:cNvSpPr>
                  <a:spLocks/>
                </p:cNvSpPr>
                <p:nvPr/>
              </p:nvSpPr>
              <p:spPr bwMode="auto">
                <a:xfrm>
                  <a:off x="2225" y="2737"/>
                  <a:ext cx="31" cy="11"/>
                </a:xfrm>
                <a:custGeom>
                  <a:avLst/>
                  <a:gdLst>
                    <a:gd name="T0" fmla="*/ 98 w 125"/>
                    <a:gd name="T1" fmla="*/ 7 h 48"/>
                    <a:gd name="T2" fmla="*/ 109 w 125"/>
                    <a:gd name="T3" fmla="*/ 0 h 48"/>
                    <a:gd name="T4" fmla="*/ 95 w 125"/>
                    <a:gd name="T5" fmla="*/ 1 h 48"/>
                    <a:gd name="T6" fmla="*/ 81 w 125"/>
                    <a:gd name="T7" fmla="*/ 4 h 48"/>
                    <a:gd name="T8" fmla="*/ 67 w 125"/>
                    <a:gd name="T9" fmla="*/ 6 h 48"/>
                    <a:gd name="T10" fmla="*/ 53 w 125"/>
                    <a:gd name="T11" fmla="*/ 8 h 48"/>
                    <a:gd name="T12" fmla="*/ 40 w 125"/>
                    <a:gd name="T13" fmla="*/ 10 h 48"/>
                    <a:gd name="T14" fmla="*/ 26 w 125"/>
                    <a:gd name="T15" fmla="*/ 11 h 48"/>
                    <a:gd name="T16" fmla="*/ 14 w 125"/>
                    <a:gd name="T17" fmla="*/ 14 h 48"/>
                    <a:gd name="T18" fmla="*/ 0 w 125"/>
                    <a:gd name="T19" fmla="*/ 16 h 48"/>
                    <a:gd name="T20" fmla="*/ 5 w 125"/>
                    <a:gd name="T21" fmla="*/ 48 h 48"/>
                    <a:gd name="T22" fmla="*/ 18 w 125"/>
                    <a:gd name="T23" fmla="*/ 47 h 48"/>
                    <a:gd name="T24" fmla="*/ 32 w 125"/>
                    <a:gd name="T25" fmla="*/ 44 h 48"/>
                    <a:gd name="T26" fmla="*/ 44 w 125"/>
                    <a:gd name="T27" fmla="*/ 42 h 48"/>
                    <a:gd name="T28" fmla="*/ 58 w 125"/>
                    <a:gd name="T29" fmla="*/ 40 h 48"/>
                    <a:gd name="T30" fmla="*/ 72 w 125"/>
                    <a:gd name="T31" fmla="*/ 38 h 48"/>
                    <a:gd name="T32" fmla="*/ 85 w 125"/>
                    <a:gd name="T33" fmla="*/ 36 h 48"/>
                    <a:gd name="T34" fmla="*/ 100 w 125"/>
                    <a:gd name="T35" fmla="*/ 34 h 48"/>
                    <a:gd name="T36" fmla="*/ 114 w 125"/>
                    <a:gd name="T37" fmla="*/ 32 h 48"/>
                    <a:gd name="T38" fmla="*/ 125 w 125"/>
                    <a:gd name="T39" fmla="*/ 25 h 48"/>
                    <a:gd name="T40" fmla="*/ 114 w 125"/>
                    <a:gd name="T41" fmla="*/ 32 h 48"/>
                    <a:gd name="T42" fmla="*/ 121 w 125"/>
                    <a:gd name="T43" fmla="*/ 31 h 48"/>
                    <a:gd name="T44" fmla="*/ 125 w 125"/>
                    <a:gd name="T45" fmla="*/ 25 h 48"/>
                    <a:gd name="T46" fmla="*/ 98 w 125"/>
                    <a:gd name="T47" fmla="*/ 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48">
                      <a:moveTo>
                        <a:pt x="98" y="7"/>
                      </a:moveTo>
                      <a:lnTo>
                        <a:pt x="109" y="0"/>
                      </a:lnTo>
                      <a:lnTo>
                        <a:pt x="95" y="1"/>
                      </a:lnTo>
                      <a:lnTo>
                        <a:pt x="81" y="4"/>
                      </a:lnTo>
                      <a:lnTo>
                        <a:pt x="67" y="6"/>
                      </a:lnTo>
                      <a:lnTo>
                        <a:pt x="53" y="8"/>
                      </a:lnTo>
                      <a:lnTo>
                        <a:pt x="40" y="10"/>
                      </a:lnTo>
                      <a:lnTo>
                        <a:pt x="26" y="11"/>
                      </a:lnTo>
                      <a:lnTo>
                        <a:pt x="14" y="14"/>
                      </a:lnTo>
                      <a:lnTo>
                        <a:pt x="0" y="16"/>
                      </a:lnTo>
                      <a:lnTo>
                        <a:pt x="5" y="48"/>
                      </a:lnTo>
                      <a:lnTo>
                        <a:pt x="18" y="47"/>
                      </a:lnTo>
                      <a:lnTo>
                        <a:pt x="32" y="44"/>
                      </a:lnTo>
                      <a:lnTo>
                        <a:pt x="44" y="42"/>
                      </a:lnTo>
                      <a:lnTo>
                        <a:pt x="58" y="40"/>
                      </a:lnTo>
                      <a:lnTo>
                        <a:pt x="72" y="38"/>
                      </a:lnTo>
                      <a:lnTo>
                        <a:pt x="85" y="36"/>
                      </a:lnTo>
                      <a:lnTo>
                        <a:pt x="100" y="34"/>
                      </a:lnTo>
                      <a:lnTo>
                        <a:pt x="114" y="32"/>
                      </a:lnTo>
                      <a:lnTo>
                        <a:pt x="125" y="25"/>
                      </a:lnTo>
                      <a:lnTo>
                        <a:pt x="114" y="32"/>
                      </a:lnTo>
                      <a:lnTo>
                        <a:pt x="121" y="31"/>
                      </a:lnTo>
                      <a:lnTo>
                        <a:pt x="125" y="25"/>
                      </a:lnTo>
                      <a:lnTo>
                        <a:pt x="98" y="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0" name="Freeform 719"/>
                <p:cNvSpPr>
                  <a:spLocks/>
                </p:cNvSpPr>
                <p:nvPr/>
              </p:nvSpPr>
              <p:spPr bwMode="auto">
                <a:xfrm>
                  <a:off x="2249" y="2503"/>
                  <a:ext cx="82" cy="240"/>
                </a:xfrm>
                <a:custGeom>
                  <a:avLst/>
                  <a:gdLst>
                    <a:gd name="T0" fmla="*/ 303 w 327"/>
                    <a:gd name="T1" fmla="*/ 32 h 961"/>
                    <a:gd name="T2" fmla="*/ 290 w 327"/>
                    <a:gd name="T3" fmla="*/ 21 h 961"/>
                    <a:gd name="T4" fmla="*/ 293 w 327"/>
                    <a:gd name="T5" fmla="*/ 32 h 961"/>
                    <a:gd name="T6" fmla="*/ 294 w 327"/>
                    <a:gd name="T7" fmla="*/ 48 h 961"/>
                    <a:gd name="T8" fmla="*/ 294 w 327"/>
                    <a:gd name="T9" fmla="*/ 66 h 961"/>
                    <a:gd name="T10" fmla="*/ 293 w 327"/>
                    <a:gd name="T11" fmla="*/ 88 h 961"/>
                    <a:gd name="T12" fmla="*/ 290 w 327"/>
                    <a:gd name="T13" fmla="*/ 111 h 961"/>
                    <a:gd name="T14" fmla="*/ 287 w 327"/>
                    <a:gd name="T15" fmla="*/ 137 h 961"/>
                    <a:gd name="T16" fmla="*/ 281 w 327"/>
                    <a:gd name="T17" fmla="*/ 164 h 961"/>
                    <a:gd name="T18" fmla="*/ 276 w 327"/>
                    <a:gd name="T19" fmla="*/ 193 h 961"/>
                    <a:gd name="T20" fmla="*/ 261 w 327"/>
                    <a:gd name="T21" fmla="*/ 257 h 961"/>
                    <a:gd name="T22" fmla="*/ 243 w 327"/>
                    <a:gd name="T23" fmla="*/ 325 h 961"/>
                    <a:gd name="T24" fmla="*/ 222 w 327"/>
                    <a:gd name="T25" fmla="*/ 397 h 961"/>
                    <a:gd name="T26" fmla="*/ 198 w 327"/>
                    <a:gd name="T27" fmla="*/ 469 h 961"/>
                    <a:gd name="T28" fmla="*/ 175 w 327"/>
                    <a:gd name="T29" fmla="*/ 543 h 961"/>
                    <a:gd name="T30" fmla="*/ 148 w 327"/>
                    <a:gd name="T31" fmla="*/ 615 h 961"/>
                    <a:gd name="T32" fmla="*/ 121 w 327"/>
                    <a:gd name="T33" fmla="*/ 685 h 961"/>
                    <a:gd name="T34" fmla="*/ 95 w 327"/>
                    <a:gd name="T35" fmla="*/ 750 h 961"/>
                    <a:gd name="T36" fmla="*/ 69 w 327"/>
                    <a:gd name="T37" fmla="*/ 810 h 961"/>
                    <a:gd name="T38" fmla="*/ 44 w 327"/>
                    <a:gd name="T39" fmla="*/ 863 h 961"/>
                    <a:gd name="T40" fmla="*/ 31 w 327"/>
                    <a:gd name="T41" fmla="*/ 887 h 961"/>
                    <a:gd name="T42" fmla="*/ 20 w 327"/>
                    <a:gd name="T43" fmla="*/ 908 h 961"/>
                    <a:gd name="T44" fmla="*/ 10 w 327"/>
                    <a:gd name="T45" fmla="*/ 927 h 961"/>
                    <a:gd name="T46" fmla="*/ 0 w 327"/>
                    <a:gd name="T47" fmla="*/ 943 h 961"/>
                    <a:gd name="T48" fmla="*/ 27 w 327"/>
                    <a:gd name="T49" fmla="*/ 961 h 961"/>
                    <a:gd name="T50" fmla="*/ 38 w 327"/>
                    <a:gd name="T51" fmla="*/ 944 h 961"/>
                    <a:gd name="T52" fmla="*/ 50 w 327"/>
                    <a:gd name="T53" fmla="*/ 924 h 961"/>
                    <a:gd name="T54" fmla="*/ 61 w 327"/>
                    <a:gd name="T55" fmla="*/ 902 h 961"/>
                    <a:gd name="T56" fmla="*/ 73 w 327"/>
                    <a:gd name="T57" fmla="*/ 878 h 961"/>
                    <a:gd name="T58" fmla="*/ 98 w 327"/>
                    <a:gd name="T59" fmla="*/ 824 h 961"/>
                    <a:gd name="T60" fmla="*/ 125 w 327"/>
                    <a:gd name="T61" fmla="*/ 762 h 961"/>
                    <a:gd name="T62" fmla="*/ 152 w 327"/>
                    <a:gd name="T63" fmla="*/ 697 h 961"/>
                    <a:gd name="T64" fmla="*/ 178 w 327"/>
                    <a:gd name="T65" fmla="*/ 626 h 961"/>
                    <a:gd name="T66" fmla="*/ 205 w 327"/>
                    <a:gd name="T67" fmla="*/ 553 h 961"/>
                    <a:gd name="T68" fmla="*/ 230 w 327"/>
                    <a:gd name="T69" fmla="*/ 480 h 961"/>
                    <a:gd name="T70" fmla="*/ 253 w 327"/>
                    <a:gd name="T71" fmla="*/ 406 h 961"/>
                    <a:gd name="T72" fmla="*/ 274 w 327"/>
                    <a:gd name="T73" fmla="*/ 334 h 961"/>
                    <a:gd name="T74" fmla="*/ 293 w 327"/>
                    <a:gd name="T75" fmla="*/ 265 h 961"/>
                    <a:gd name="T76" fmla="*/ 307 w 327"/>
                    <a:gd name="T77" fmla="*/ 200 h 961"/>
                    <a:gd name="T78" fmla="*/ 314 w 327"/>
                    <a:gd name="T79" fmla="*/ 171 h 961"/>
                    <a:gd name="T80" fmla="*/ 319 w 327"/>
                    <a:gd name="T81" fmla="*/ 142 h 961"/>
                    <a:gd name="T82" fmla="*/ 322 w 327"/>
                    <a:gd name="T83" fmla="*/ 115 h 961"/>
                    <a:gd name="T84" fmla="*/ 326 w 327"/>
                    <a:gd name="T85" fmla="*/ 90 h 961"/>
                    <a:gd name="T86" fmla="*/ 327 w 327"/>
                    <a:gd name="T87" fmla="*/ 67 h 961"/>
                    <a:gd name="T88" fmla="*/ 327 w 327"/>
                    <a:gd name="T89" fmla="*/ 47 h 961"/>
                    <a:gd name="T90" fmla="*/ 326 w 327"/>
                    <a:gd name="T91" fmla="*/ 28 h 961"/>
                    <a:gd name="T92" fmla="*/ 322 w 327"/>
                    <a:gd name="T93" fmla="*/ 12 h 961"/>
                    <a:gd name="T94" fmla="*/ 310 w 327"/>
                    <a:gd name="T95" fmla="*/ 0 h 961"/>
                    <a:gd name="T96" fmla="*/ 322 w 327"/>
                    <a:gd name="T97" fmla="*/ 12 h 961"/>
                    <a:gd name="T98" fmla="*/ 320 w 327"/>
                    <a:gd name="T99" fmla="*/ 3 h 961"/>
                    <a:gd name="T100" fmla="*/ 310 w 327"/>
                    <a:gd name="T101" fmla="*/ 0 h 961"/>
                    <a:gd name="T102" fmla="*/ 303 w 327"/>
                    <a:gd name="T103" fmla="*/ 32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27" h="961">
                      <a:moveTo>
                        <a:pt x="303" y="32"/>
                      </a:moveTo>
                      <a:lnTo>
                        <a:pt x="290" y="21"/>
                      </a:lnTo>
                      <a:lnTo>
                        <a:pt x="293" y="32"/>
                      </a:lnTo>
                      <a:lnTo>
                        <a:pt x="294" y="48"/>
                      </a:lnTo>
                      <a:lnTo>
                        <a:pt x="294" y="66"/>
                      </a:lnTo>
                      <a:lnTo>
                        <a:pt x="293" y="88"/>
                      </a:lnTo>
                      <a:lnTo>
                        <a:pt x="290" y="111"/>
                      </a:lnTo>
                      <a:lnTo>
                        <a:pt x="287" y="137"/>
                      </a:lnTo>
                      <a:lnTo>
                        <a:pt x="281" y="164"/>
                      </a:lnTo>
                      <a:lnTo>
                        <a:pt x="276" y="193"/>
                      </a:lnTo>
                      <a:lnTo>
                        <a:pt x="261" y="257"/>
                      </a:lnTo>
                      <a:lnTo>
                        <a:pt x="243" y="325"/>
                      </a:lnTo>
                      <a:lnTo>
                        <a:pt x="222" y="397"/>
                      </a:lnTo>
                      <a:lnTo>
                        <a:pt x="198" y="469"/>
                      </a:lnTo>
                      <a:lnTo>
                        <a:pt x="175" y="543"/>
                      </a:lnTo>
                      <a:lnTo>
                        <a:pt x="148" y="615"/>
                      </a:lnTo>
                      <a:lnTo>
                        <a:pt x="121" y="685"/>
                      </a:lnTo>
                      <a:lnTo>
                        <a:pt x="95" y="750"/>
                      </a:lnTo>
                      <a:lnTo>
                        <a:pt x="69" y="810"/>
                      </a:lnTo>
                      <a:lnTo>
                        <a:pt x="44" y="863"/>
                      </a:lnTo>
                      <a:lnTo>
                        <a:pt x="31" y="887"/>
                      </a:lnTo>
                      <a:lnTo>
                        <a:pt x="20" y="908"/>
                      </a:lnTo>
                      <a:lnTo>
                        <a:pt x="10" y="927"/>
                      </a:lnTo>
                      <a:lnTo>
                        <a:pt x="0" y="943"/>
                      </a:lnTo>
                      <a:lnTo>
                        <a:pt x="27" y="961"/>
                      </a:lnTo>
                      <a:lnTo>
                        <a:pt x="38" y="944"/>
                      </a:lnTo>
                      <a:lnTo>
                        <a:pt x="50" y="924"/>
                      </a:lnTo>
                      <a:lnTo>
                        <a:pt x="61" y="902"/>
                      </a:lnTo>
                      <a:lnTo>
                        <a:pt x="73" y="878"/>
                      </a:lnTo>
                      <a:lnTo>
                        <a:pt x="98" y="824"/>
                      </a:lnTo>
                      <a:lnTo>
                        <a:pt x="125" y="762"/>
                      </a:lnTo>
                      <a:lnTo>
                        <a:pt x="152" y="697"/>
                      </a:lnTo>
                      <a:lnTo>
                        <a:pt x="178" y="626"/>
                      </a:lnTo>
                      <a:lnTo>
                        <a:pt x="205" y="553"/>
                      </a:lnTo>
                      <a:lnTo>
                        <a:pt x="230" y="480"/>
                      </a:lnTo>
                      <a:lnTo>
                        <a:pt x="253" y="406"/>
                      </a:lnTo>
                      <a:lnTo>
                        <a:pt x="274" y="334"/>
                      </a:lnTo>
                      <a:lnTo>
                        <a:pt x="293" y="265"/>
                      </a:lnTo>
                      <a:lnTo>
                        <a:pt x="307" y="200"/>
                      </a:lnTo>
                      <a:lnTo>
                        <a:pt x="314" y="171"/>
                      </a:lnTo>
                      <a:lnTo>
                        <a:pt x="319" y="142"/>
                      </a:lnTo>
                      <a:lnTo>
                        <a:pt x="322" y="115"/>
                      </a:lnTo>
                      <a:lnTo>
                        <a:pt x="326" y="90"/>
                      </a:lnTo>
                      <a:lnTo>
                        <a:pt x="327" y="67"/>
                      </a:lnTo>
                      <a:lnTo>
                        <a:pt x="327" y="47"/>
                      </a:lnTo>
                      <a:lnTo>
                        <a:pt x="326" y="28"/>
                      </a:lnTo>
                      <a:lnTo>
                        <a:pt x="322" y="12"/>
                      </a:lnTo>
                      <a:lnTo>
                        <a:pt x="310" y="0"/>
                      </a:lnTo>
                      <a:lnTo>
                        <a:pt x="322" y="12"/>
                      </a:lnTo>
                      <a:lnTo>
                        <a:pt x="320" y="3"/>
                      </a:lnTo>
                      <a:lnTo>
                        <a:pt x="310" y="0"/>
                      </a:lnTo>
                      <a:lnTo>
                        <a:pt x="303" y="32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1" name="Freeform 720"/>
                <p:cNvSpPr>
                  <a:spLocks/>
                </p:cNvSpPr>
                <p:nvPr/>
              </p:nvSpPr>
              <p:spPr bwMode="auto">
                <a:xfrm>
                  <a:off x="2272" y="2471"/>
                  <a:ext cx="55" cy="40"/>
                </a:xfrm>
                <a:custGeom>
                  <a:avLst/>
                  <a:gdLst>
                    <a:gd name="T0" fmla="*/ 0 w 220"/>
                    <a:gd name="T1" fmla="*/ 16 h 158"/>
                    <a:gd name="T2" fmla="*/ 14 w 220"/>
                    <a:gd name="T3" fmla="*/ 32 h 158"/>
                    <a:gd name="T4" fmla="*/ 28 w 220"/>
                    <a:gd name="T5" fmla="*/ 34 h 158"/>
                    <a:gd name="T6" fmla="*/ 39 w 220"/>
                    <a:gd name="T7" fmla="*/ 39 h 158"/>
                    <a:gd name="T8" fmla="*/ 49 w 220"/>
                    <a:gd name="T9" fmla="*/ 43 h 158"/>
                    <a:gd name="T10" fmla="*/ 57 w 220"/>
                    <a:gd name="T11" fmla="*/ 49 h 158"/>
                    <a:gd name="T12" fmla="*/ 66 w 220"/>
                    <a:gd name="T13" fmla="*/ 56 h 158"/>
                    <a:gd name="T14" fmla="*/ 74 w 220"/>
                    <a:gd name="T15" fmla="*/ 64 h 158"/>
                    <a:gd name="T16" fmla="*/ 82 w 220"/>
                    <a:gd name="T17" fmla="*/ 73 h 158"/>
                    <a:gd name="T18" fmla="*/ 91 w 220"/>
                    <a:gd name="T19" fmla="*/ 83 h 158"/>
                    <a:gd name="T20" fmla="*/ 100 w 220"/>
                    <a:gd name="T21" fmla="*/ 93 h 158"/>
                    <a:gd name="T22" fmla="*/ 111 w 220"/>
                    <a:gd name="T23" fmla="*/ 104 h 158"/>
                    <a:gd name="T24" fmla="*/ 123 w 220"/>
                    <a:gd name="T25" fmla="*/ 114 h 158"/>
                    <a:gd name="T26" fmla="*/ 137 w 220"/>
                    <a:gd name="T27" fmla="*/ 124 h 158"/>
                    <a:gd name="T28" fmla="*/ 152 w 220"/>
                    <a:gd name="T29" fmla="*/ 134 h 158"/>
                    <a:gd name="T30" fmla="*/ 170 w 220"/>
                    <a:gd name="T31" fmla="*/ 143 h 158"/>
                    <a:gd name="T32" fmla="*/ 190 w 220"/>
                    <a:gd name="T33" fmla="*/ 151 h 158"/>
                    <a:gd name="T34" fmla="*/ 213 w 220"/>
                    <a:gd name="T35" fmla="*/ 158 h 158"/>
                    <a:gd name="T36" fmla="*/ 220 w 220"/>
                    <a:gd name="T37" fmla="*/ 126 h 158"/>
                    <a:gd name="T38" fmla="*/ 200 w 220"/>
                    <a:gd name="T39" fmla="*/ 121 h 158"/>
                    <a:gd name="T40" fmla="*/ 182 w 220"/>
                    <a:gd name="T41" fmla="*/ 114 h 158"/>
                    <a:gd name="T42" fmla="*/ 167 w 220"/>
                    <a:gd name="T43" fmla="*/ 106 h 158"/>
                    <a:gd name="T44" fmla="*/ 155 w 220"/>
                    <a:gd name="T45" fmla="*/ 98 h 158"/>
                    <a:gd name="T46" fmla="*/ 144 w 220"/>
                    <a:gd name="T47" fmla="*/ 89 h 158"/>
                    <a:gd name="T48" fmla="*/ 133 w 220"/>
                    <a:gd name="T49" fmla="*/ 80 h 158"/>
                    <a:gd name="T50" fmla="*/ 124 w 220"/>
                    <a:gd name="T51" fmla="*/ 71 h 158"/>
                    <a:gd name="T52" fmla="*/ 115 w 220"/>
                    <a:gd name="T53" fmla="*/ 61 h 158"/>
                    <a:gd name="T54" fmla="*/ 106 w 220"/>
                    <a:gd name="T55" fmla="*/ 51 h 158"/>
                    <a:gd name="T56" fmla="*/ 97 w 220"/>
                    <a:gd name="T57" fmla="*/ 41 h 158"/>
                    <a:gd name="T58" fmla="*/ 88 w 220"/>
                    <a:gd name="T59" fmla="*/ 32 h 158"/>
                    <a:gd name="T60" fmla="*/ 78 w 220"/>
                    <a:gd name="T61" fmla="*/ 23 h 158"/>
                    <a:gd name="T62" fmla="*/ 65 w 220"/>
                    <a:gd name="T63" fmla="*/ 15 h 158"/>
                    <a:gd name="T64" fmla="*/ 52 w 220"/>
                    <a:gd name="T65" fmla="*/ 8 h 158"/>
                    <a:gd name="T66" fmla="*/ 36 w 220"/>
                    <a:gd name="T67" fmla="*/ 4 h 158"/>
                    <a:gd name="T68" fmla="*/ 19 w 220"/>
                    <a:gd name="T69" fmla="*/ 0 h 158"/>
                    <a:gd name="T70" fmla="*/ 33 w 220"/>
                    <a:gd name="T71" fmla="*/ 16 h 158"/>
                    <a:gd name="T72" fmla="*/ 0 w 220"/>
                    <a:gd name="T73" fmla="*/ 16 h 158"/>
                    <a:gd name="T74" fmla="*/ 0 w 220"/>
                    <a:gd name="T75" fmla="*/ 31 h 158"/>
                    <a:gd name="T76" fmla="*/ 14 w 220"/>
                    <a:gd name="T77" fmla="*/ 32 h 158"/>
                    <a:gd name="T78" fmla="*/ 0 w 220"/>
                    <a:gd name="T79" fmla="*/ 1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20" h="158">
                      <a:moveTo>
                        <a:pt x="0" y="16"/>
                      </a:moveTo>
                      <a:lnTo>
                        <a:pt x="14" y="32"/>
                      </a:lnTo>
                      <a:lnTo>
                        <a:pt x="28" y="34"/>
                      </a:lnTo>
                      <a:lnTo>
                        <a:pt x="39" y="39"/>
                      </a:lnTo>
                      <a:lnTo>
                        <a:pt x="49" y="43"/>
                      </a:lnTo>
                      <a:lnTo>
                        <a:pt x="57" y="49"/>
                      </a:lnTo>
                      <a:lnTo>
                        <a:pt x="66" y="56"/>
                      </a:lnTo>
                      <a:lnTo>
                        <a:pt x="74" y="64"/>
                      </a:lnTo>
                      <a:lnTo>
                        <a:pt x="82" y="73"/>
                      </a:lnTo>
                      <a:lnTo>
                        <a:pt x="91" y="83"/>
                      </a:lnTo>
                      <a:lnTo>
                        <a:pt x="100" y="93"/>
                      </a:lnTo>
                      <a:lnTo>
                        <a:pt x="111" y="104"/>
                      </a:lnTo>
                      <a:lnTo>
                        <a:pt x="123" y="114"/>
                      </a:lnTo>
                      <a:lnTo>
                        <a:pt x="137" y="124"/>
                      </a:lnTo>
                      <a:lnTo>
                        <a:pt x="152" y="134"/>
                      </a:lnTo>
                      <a:lnTo>
                        <a:pt x="170" y="143"/>
                      </a:lnTo>
                      <a:lnTo>
                        <a:pt x="190" y="151"/>
                      </a:lnTo>
                      <a:lnTo>
                        <a:pt x="213" y="158"/>
                      </a:lnTo>
                      <a:lnTo>
                        <a:pt x="220" y="126"/>
                      </a:lnTo>
                      <a:lnTo>
                        <a:pt x="200" y="121"/>
                      </a:lnTo>
                      <a:lnTo>
                        <a:pt x="182" y="114"/>
                      </a:lnTo>
                      <a:lnTo>
                        <a:pt x="167" y="106"/>
                      </a:lnTo>
                      <a:lnTo>
                        <a:pt x="155" y="98"/>
                      </a:lnTo>
                      <a:lnTo>
                        <a:pt x="144" y="89"/>
                      </a:lnTo>
                      <a:lnTo>
                        <a:pt x="133" y="80"/>
                      </a:lnTo>
                      <a:lnTo>
                        <a:pt x="124" y="71"/>
                      </a:lnTo>
                      <a:lnTo>
                        <a:pt x="115" y="61"/>
                      </a:lnTo>
                      <a:lnTo>
                        <a:pt x="106" y="51"/>
                      </a:lnTo>
                      <a:lnTo>
                        <a:pt x="97" y="41"/>
                      </a:lnTo>
                      <a:lnTo>
                        <a:pt x="88" y="32"/>
                      </a:lnTo>
                      <a:lnTo>
                        <a:pt x="78" y="23"/>
                      </a:lnTo>
                      <a:lnTo>
                        <a:pt x="65" y="15"/>
                      </a:lnTo>
                      <a:lnTo>
                        <a:pt x="52" y="8"/>
                      </a:lnTo>
                      <a:lnTo>
                        <a:pt x="36" y="4"/>
                      </a:lnTo>
                      <a:lnTo>
                        <a:pt x="19" y="0"/>
                      </a:lnTo>
                      <a:lnTo>
                        <a:pt x="33" y="16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14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2" name="Freeform 721"/>
                <p:cNvSpPr>
                  <a:spLocks/>
                </p:cNvSpPr>
                <p:nvPr/>
              </p:nvSpPr>
              <p:spPr bwMode="auto">
                <a:xfrm>
                  <a:off x="2272" y="2457"/>
                  <a:ext cx="8" cy="18"/>
                </a:xfrm>
                <a:custGeom>
                  <a:avLst/>
                  <a:gdLst>
                    <a:gd name="T0" fmla="*/ 16 w 33"/>
                    <a:gd name="T1" fmla="*/ 33 h 71"/>
                    <a:gd name="T2" fmla="*/ 0 w 33"/>
                    <a:gd name="T3" fmla="*/ 17 h 71"/>
                    <a:gd name="T4" fmla="*/ 0 w 33"/>
                    <a:gd name="T5" fmla="*/ 22 h 71"/>
                    <a:gd name="T6" fmla="*/ 0 w 33"/>
                    <a:gd name="T7" fmla="*/ 29 h 71"/>
                    <a:gd name="T8" fmla="*/ 0 w 33"/>
                    <a:gd name="T9" fmla="*/ 36 h 71"/>
                    <a:gd name="T10" fmla="*/ 0 w 33"/>
                    <a:gd name="T11" fmla="*/ 43 h 71"/>
                    <a:gd name="T12" fmla="*/ 0 w 33"/>
                    <a:gd name="T13" fmla="*/ 50 h 71"/>
                    <a:gd name="T14" fmla="*/ 0 w 33"/>
                    <a:gd name="T15" fmla="*/ 56 h 71"/>
                    <a:gd name="T16" fmla="*/ 0 w 33"/>
                    <a:gd name="T17" fmla="*/ 64 h 71"/>
                    <a:gd name="T18" fmla="*/ 0 w 33"/>
                    <a:gd name="T19" fmla="*/ 71 h 71"/>
                    <a:gd name="T20" fmla="*/ 33 w 33"/>
                    <a:gd name="T21" fmla="*/ 71 h 71"/>
                    <a:gd name="T22" fmla="*/ 33 w 33"/>
                    <a:gd name="T23" fmla="*/ 64 h 71"/>
                    <a:gd name="T24" fmla="*/ 33 w 33"/>
                    <a:gd name="T25" fmla="*/ 56 h 71"/>
                    <a:gd name="T26" fmla="*/ 33 w 33"/>
                    <a:gd name="T27" fmla="*/ 50 h 71"/>
                    <a:gd name="T28" fmla="*/ 33 w 33"/>
                    <a:gd name="T29" fmla="*/ 43 h 71"/>
                    <a:gd name="T30" fmla="*/ 33 w 33"/>
                    <a:gd name="T31" fmla="*/ 36 h 71"/>
                    <a:gd name="T32" fmla="*/ 33 w 33"/>
                    <a:gd name="T33" fmla="*/ 29 h 71"/>
                    <a:gd name="T34" fmla="*/ 33 w 33"/>
                    <a:gd name="T35" fmla="*/ 22 h 71"/>
                    <a:gd name="T36" fmla="*/ 33 w 33"/>
                    <a:gd name="T37" fmla="*/ 17 h 71"/>
                    <a:gd name="T38" fmla="*/ 16 w 33"/>
                    <a:gd name="T39" fmla="*/ 0 h 71"/>
                    <a:gd name="T40" fmla="*/ 33 w 33"/>
                    <a:gd name="T41" fmla="*/ 17 h 71"/>
                    <a:gd name="T42" fmla="*/ 33 w 33"/>
                    <a:gd name="T43" fmla="*/ 0 h 71"/>
                    <a:gd name="T44" fmla="*/ 16 w 33"/>
                    <a:gd name="T45" fmla="*/ 0 h 71"/>
                    <a:gd name="T46" fmla="*/ 16 w 33"/>
                    <a:gd name="T47" fmla="*/ 3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" h="71">
                      <a:moveTo>
                        <a:pt x="16" y="33"/>
                      </a:move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33" y="71"/>
                      </a:lnTo>
                      <a:lnTo>
                        <a:pt x="33" y="64"/>
                      </a:lnTo>
                      <a:lnTo>
                        <a:pt x="33" y="56"/>
                      </a:lnTo>
                      <a:lnTo>
                        <a:pt x="33" y="50"/>
                      </a:lnTo>
                      <a:lnTo>
                        <a:pt x="33" y="43"/>
                      </a:lnTo>
                      <a:lnTo>
                        <a:pt x="33" y="36"/>
                      </a:lnTo>
                      <a:lnTo>
                        <a:pt x="33" y="29"/>
                      </a:lnTo>
                      <a:lnTo>
                        <a:pt x="33" y="22"/>
                      </a:lnTo>
                      <a:lnTo>
                        <a:pt x="33" y="17"/>
                      </a:lnTo>
                      <a:lnTo>
                        <a:pt x="16" y="0"/>
                      </a:lnTo>
                      <a:lnTo>
                        <a:pt x="33" y="17"/>
                      </a:lnTo>
                      <a:lnTo>
                        <a:pt x="33" y="0"/>
                      </a:lnTo>
                      <a:lnTo>
                        <a:pt x="16" y="0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3" name="Freeform 722"/>
                <p:cNvSpPr>
                  <a:spLocks/>
                </p:cNvSpPr>
                <p:nvPr/>
              </p:nvSpPr>
              <p:spPr bwMode="auto">
                <a:xfrm>
                  <a:off x="2262" y="2457"/>
                  <a:ext cx="14" cy="8"/>
                </a:xfrm>
                <a:custGeom>
                  <a:avLst/>
                  <a:gdLst>
                    <a:gd name="T0" fmla="*/ 0 w 54"/>
                    <a:gd name="T1" fmla="*/ 17 h 33"/>
                    <a:gd name="T2" fmla="*/ 16 w 54"/>
                    <a:gd name="T3" fmla="*/ 33 h 33"/>
                    <a:gd name="T4" fmla="*/ 20 w 54"/>
                    <a:gd name="T5" fmla="*/ 33 h 33"/>
                    <a:gd name="T6" fmla="*/ 25 w 54"/>
                    <a:gd name="T7" fmla="*/ 33 h 33"/>
                    <a:gd name="T8" fmla="*/ 29 w 54"/>
                    <a:gd name="T9" fmla="*/ 33 h 33"/>
                    <a:gd name="T10" fmla="*/ 34 w 54"/>
                    <a:gd name="T11" fmla="*/ 33 h 33"/>
                    <a:gd name="T12" fmla="*/ 40 w 54"/>
                    <a:gd name="T13" fmla="*/ 33 h 33"/>
                    <a:gd name="T14" fmla="*/ 44 w 54"/>
                    <a:gd name="T15" fmla="*/ 33 h 33"/>
                    <a:gd name="T16" fmla="*/ 50 w 54"/>
                    <a:gd name="T17" fmla="*/ 33 h 33"/>
                    <a:gd name="T18" fmla="*/ 54 w 54"/>
                    <a:gd name="T19" fmla="*/ 33 h 33"/>
                    <a:gd name="T20" fmla="*/ 54 w 54"/>
                    <a:gd name="T21" fmla="*/ 0 h 33"/>
                    <a:gd name="T22" fmla="*/ 50 w 54"/>
                    <a:gd name="T23" fmla="*/ 0 h 33"/>
                    <a:gd name="T24" fmla="*/ 44 w 54"/>
                    <a:gd name="T25" fmla="*/ 0 h 33"/>
                    <a:gd name="T26" fmla="*/ 40 w 54"/>
                    <a:gd name="T27" fmla="*/ 0 h 33"/>
                    <a:gd name="T28" fmla="*/ 34 w 54"/>
                    <a:gd name="T29" fmla="*/ 0 h 33"/>
                    <a:gd name="T30" fmla="*/ 29 w 54"/>
                    <a:gd name="T31" fmla="*/ 0 h 33"/>
                    <a:gd name="T32" fmla="*/ 25 w 54"/>
                    <a:gd name="T33" fmla="*/ 0 h 33"/>
                    <a:gd name="T34" fmla="*/ 20 w 54"/>
                    <a:gd name="T35" fmla="*/ 0 h 33"/>
                    <a:gd name="T36" fmla="*/ 16 w 54"/>
                    <a:gd name="T37" fmla="*/ 0 h 33"/>
                    <a:gd name="T38" fmla="*/ 33 w 54"/>
                    <a:gd name="T39" fmla="*/ 17 h 33"/>
                    <a:gd name="T40" fmla="*/ 0 w 54"/>
                    <a:gd name="T41" fmla="*/ 17 h 33"/>
                    <a:gd name="T42" fmla="*/ 0 w 54"/>
                    <a:gd name="T43" fmla="*/ 33 h 33"/>
                    <a:gd name="T44" fmla="*/ 16 w 54"/>
                    <a:gd name="T45" fmla="*/ 33 h 33"/>
                    <a:gd name="T46" fmla="*/ 0 w 54"/>
                    <a:gd name="T47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33">
                      <a:moveTo>
                        <a:pt x="0" y="17"/>
                      </a:moveTo>
                      <a:lnTo>
                        <a:pt x="16" y="33"/>
                      </a:lnTo>
                      <a:lnTo>
                        <a:pt x="20" y="33"/>
                      </a:lnTo>
                      <a:lnTo>
                        <a:pt x="25" y="33"/>
                      </a:lnTo>
                      <a:lnTo>
                        <a:pt x="29" y="33"/>
                      </a:lnTo>
                      <a:lnTo>
                        <a:pt x="34" y="33"/>
                      </a:lnTo>
                      <a:lnTo>
                        <a:pt x="40" y="33"/>
                      </a:lnTo>
                      <a:lnTo>
                        <a:pt x="44" y="33"/>
                      </a:lnTo>
                      <a:lnTo>
                        <a:pt x="50" y="33"/>
                      </a:lnTo>
                      <a:lnTo>
                        <a:pt x="54" y="33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0" y="33"/>
                      </a:lnTo>
                      <a:lnTo>
                        <a:pt x="16" y="3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8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2249" y="2734"/>
                <a:ext cx="8" cy="22"/>
              </a:xfrm>
              <a:custGeom>
                <a:avLst/>
                <a:gdLst>
                  <a:gd name="T0" fmla="*/ 14 w 33"/>
                  <a:gd name="T1" fmla="*/ 32 h 90"/>
                  <a:gd name="T2" fmla="*/ 0 w 33"/>
                  <a:gd name="T3" fmla="*/ 16 h 90"/>
                  <a:gd name="T4" fmla="*/ 0 w 33"/>
                  <a:gd name="T5" fmla="*/ 25 h 90"/>
                  <a:gd name="T6" fmla="*/ 0 w 33"/>
                  <a:gd name="T7" fmla="*/ 34 h 90"/>
                  <a:gd name="T8" fmla="*/ 0 w 33"/>
                  <a:gd name="T9" fmla="*/ 43 h 90"/>
                  <a:gd name="T10" fmla="*/ 0 w 33"/>
                  <a:gd name="T11" fmla="*/ 52 h 90"/>
                  <a:gd name="T12" fmla="*/ 0 w 33"/>
                  <a:gd name="T13" fmla="*/ 61 h 90"/>
                  <a:gd name="T14" fmla="*/ 0 w 33"/>
                  <a:gd name="T15" fmla="*/ 70 h 90"/>
                  <a:gd name="T16" fmla="*/ 0 w 33"/>
                  <a:gd name="T17" fmla="*/ 81 h 90"/>
                  <a:gd name="T18" fmla="*/ 0 w 33"/>
                  <a:gd name="T19" fmla="*/ 90 h 90"/>
                  <a:gd name="T20" fmla="*/ 33 w 33"/>
                  <a:gd name="T21" fmla="*/ 90 h 90"/>
                  <a:gd name="T22" fmla="*/ 33 w 33"/>
                  <a:gd name="T23" fmla="*/ 81 h 90"/>
                  <a:gd name="T24" fmla="*/ 33 w 33"/>
                  <a:gd name="T25" fmla="*/ 70 h 90"/>
                  <a:gd name="T26" fmla="*/ 33 w 33"/>
                  <a:gd name="T27" fmla="*/ 61 h 90"/>
                  <a:gd name="T28" fmla="*/ 33 w 33"/>
                  <a:gd name="T29" fmla="*/ 52 h 90"/>
                  <a:gd name="T30" fmla="*/ 33 w 33"/>
                  <a:gd name="T31" fmla="*/ 43 h 90"/>
                  <a:gd name="T32" fmla="*/ 33 w 33"/>
                  <a:gd name="T33" fmla="*/ 34 h 90"/>
                  <a:gd name="T34" fmla="*/ 33 w 33"/>
                  <a:gd name="T35" fmla="*/ 25 h 90"/>
                  <a:gd name="T36" fmla="*/ 33 w 33"/>
                  <a:gd name="T37" fmla="*/ 16 h 90"/>
                  <a:gd name="T38" fmla="*/ 19 w 33"/>
                  <a:gd name="T39" fmla="*/ 0 h 90"/>
                  <a:gd name="T40" fmla="*/ 33 w 33"/>
                  <a:gd name="T41" fmla="*/ 16 h 90"/>
                  <a:gd name="T42" fmla="*/ 33 w 33"/>
                  <a:gd name="T43" fmla="*/ 2 h 90"/>
                  <a:gd name="T44" fmla="*/ 19 w 33"/>
                  <a:gd name="T45" fmla="*/ 0 h 90"/>
                  <a:gd name="T46" fmla="*/ 14 w 33"/>
                  <a:gd name="T47" fmla="*/ 3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90">
                    <a:moveTo>
                      <a:pt x="14" y="32"/>
                    </a:moveTo>
                    <a:lnTo>
                      <a:pt x="0" y="16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33" y="90"/>
                    </a:lnTo>
                    <a:lnTo>
                      <a:pt x="33" y="81"/>
                    </a:lnTo>
                    <a:lnTo>
                      <a:pt x="33" y="70"/>
                    </a:lnTo>
                    <a:lnTo>
                      <a:pt x="33" y="61"/>
                    </a:lnTo>
                    <a:lnTo>
                      <a:pt x="33" y="52"/>
                    </a:lnTo>
                    <a:lnTo>
                      <a:pt x="33" y="43"/>
                    </a:lnTo>
                    <a:lnTo>
                      <a:pt x="33" y="34"/>
                    </a:lnTo>
                    <a:lnTo>
                      <a:pt x="33" y="25"/>
                    </a:lnTo>
                    <a:lnTo>
                      <a:pt x="33" y="16"/>
                    </a:lnTo>
                    <a:lnTo>
                      <a:pt x="19" y="0"/>
                    </a:lnTo>
                    <a:lnTo>
                      <a:pt x="33" y="16"/>
                    </a:lnTo>
                    <a:lnTo>
                      <a:pt x="33" y="2"/>
                    </a:lnTo>
                    <a:lnTo>
                      <a:pt x="19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2222" y="2729"/>
                <a:ext cx="32" cy="13"/>
              </a:xfrm>
              <a:custGeom>
                <a:avLst/>
                <a:gdLst>
                  <a:gd name="T0" fmla="*/ 0 w 128"/>
                  <a:gd name="T1" fmla="*/ 16 h 51"/>
                  <a:gd name="T2" fmla="*/ 13 w 128"/>
                  <a:gd name="T3" fmla="*/ 32 h 51"/>
                  <a:gd name="T4" fmla="*/ 27 w 128"/>
                  <a:gd name="T5" fmla="*/ 34 h 51"/>
                  <a:gd name="T6" fmla="*/ 40 w 128"/>
                  <a:gd name="T7" fmla="*/ 36 h 51"/>
                  <a:gd name="T8" fmla="*/ 53 w 128"/>
                  <a:gd name="T9" fmla="*/ 38 h 51"/>
                  <a:gd name="T10" fmla="*/ 67 w 128"/>
                  <a:gd name="T11" fmla="*/ 39 h 51"/>
                  <a:gd name="T12" fmla="*/ 80 w 128"/>
                  <a:gd name="T13" fmla="*/ 43 h 51"/>
                  <a:gd name="T14" fmla="*/ 94 w 128"/>
                  <a:gd name="T15" fmla="*/ 45 h 51"/>
                  <a:gd name="T16" fmla="*/ 108 w 128"/>
                  <a:gd name="T17" fmla="*/ 47 h 51"/>
                  <a:gd name="T18" fmla="*/ 123 w 128"/>
                  <a:gd name="T19" fmla="*/ 51 h 51"/>
                  <a:gd name="T20" fmla="*/ 128 w 128"/>
                  <a:gd name="T21" fmla="*/ 19 h 51"/>
                  <a:gd name="T22" fmla="*/ 115 w 128"/>
                  <a:gd name="T23" fmla="*/ 16 h 51"/>
                  <a:gd name="T24" fmla="*/ 100 w 128"/>
                  <a:gd name="T25" fmla="*/ 13 h 51"/>
                  <a:gd name="T26" fmla="*/ 86 w 128"/>
                  <a:gd name="T27" fmla="*/ 10 h 51"/>
                  <a:gd name="T28" fmla="*/ 73 w 128"/>
                  <a:gd name="T29" fmla="*/ 8 h 51"/>
                  <a:gd name="T30" fmla="*/ 59 w 128"/>
                  <a:gd name="T31" fmla="*/ 5 h 51"/>
                  <a:gd name="T32" fmla="*/ 45 w 128"/>
                  <a:gd name="T33" fmla="*/ 3 h 51"/>
                  <a:gd name="T34" fmla="*/ 32 w 128"/>
                  <a:gd name="T35" fmla="*/ 1 h 51"/>
                  <a:gd name="T36" fmla="*/ 18 w 128"/>
                  <a:gd name="T37" fmla="*/ 0 h 51"/>
                  <a:gd name="T38" fmla="*/ 32 w 128"/>
                  <a:gd name="T39" fmla="*/ 16 h 51"/>
                  <a:gd name="T40" fmla="*/ 0 w 128"/>
                  <a:gd name="T41" fmla="*/ 16 h 51"/>
                  <a:gd name="T42" fmla="*/ 0 w 128"/>
                  <a:gd name="T43" fmla="*/ 29 h 51"/>
                  <a:gd name="T44" fmla="*/ 13 w 128"/>
                  <a:gd name="T45" fmla="*/ 32 h 51"/>
                  <a:gd name="T46" fmla="*/ 0 w 128"/>
                  <a:gd name="T47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8" h="51">
                    <a:moveTo>
                      <a:pt x="0" y="16"/>
                    </a:moveTo>
                    <a:lnTo>
                      <a:pt x="13" y="32"/>
                    </a:lnTo>
                    <a:lnTo>
                      <a:pt x="27" y="34"/>
                    </a:lnTo>
                    <a:lnTo>
                      <a:pt x="40" y="36"/>
                    </a:lnTo>
                    <a:lnTo>
                      <a:pt x="53" y="38"/>
                    </a:lnTo>
                    <a:lnTo>
                      <a:pt x="67" y="39"/>
                    </a:lnTo>
                    <a:lnTo>
                      <a:pt x="80" y="43"/>
                    </a:lnTo>
                    <a:lnTo>
                      <a:pt x="94" y="45"/>
                    </a:lnTo>
                    <a:lnTo>
                      <a:pt x="108" y="47"/>
                    </a:lnTo>
                    <a:lnTo>
                      <a:pt x="123" y="51"/>
                    </a:lnTo>
                    <a:lnTo>
                      <a:pt x="128" y="19"/>
                    </a:lnTo>
                    <a:lnTo>
                      <a:pt x="115" y="16"/>
                    </a:lnTo>
                    <a:lnTo>
                      <a:pt x="100" y="13"/>
                    </a:lnTo>
                    <a:lnTo>
                      <a:pt x="86" y="10"/>
                    </a:lnTo>
                    <a:lnTo>
                      <a:pt x="73" y="8"/>
                    </a:lnTo>
                    <a:lnTo>
                      <a:pt x="59" y="5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8" y="0"/>
                    </a:lnTo>
                    <a:lnTo>
                      <a:pt x="32" y="16"/>
                    </a:lnTo>
                    <a:lnTo>
                      <a:pt x="0" y="16"/>
                    </a:lnTo>
                    <a:lnTo>
                      <a:pt x="0" y="29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2222" y="2720"/>
                <a:ext cx="8" cy="13"/>
              </a:xfrm>
              <a:custGeom>
                <a:avLst/>
                <a:gdLst>
                  <a:gd name="T0" fmla="*/ 16 w 32"/>
                  <a:gd name="T1" fmla="*/ 33 h 53"/>
                  <a:gd name="T2" fmla="*/ 0 w 32"/>
                  <a:gd name="T3" fmla="*/ 16 h 53"/>
                  <a:gd name="T4" fmla="*/ 0 w 32"/>
                  <a:gd name="T5" fmla="*/ 21 h 53"/>
                  <a:gd name="T6" fmla="*/ 0 w 32"/>
                  <a:gd name="T7" fmla="*/ 25 h 53"/>
                  <a:gd name="T8" fmla="*/ 0 w 32"/>
                  <a:gd name="T9" fmla="*/ 29 h 53"/>
                  <a:gd name="T10" fmla="*/ 0 w 32"/>
                  <a:gd name="T11" fmla="*/ 33 h 53"/>
                  <a:gd name="T12" fmla="*/ 0 w 32"/>
                  <a:gd name="T13" fmla="*/ 38 h 53"/>
                  <a:gd name="T14" fmla="*/ 0 w 32"/>
                  <a:gd name="T15" fmla="*/ 42 h 53"/>
                  <a:gd name="T16" fmla="*/ 0 w 32"/>
                  <a:gd name="T17" fmla="*/ 47 h 53"/>
                  <a:gd name="T18" fmla="*/ 0 w 32"/>
                  <a:gd name="T19" fmla="*/ 53 h 53"/>
                  <a:gd name="T20" fmla="*/ 32 w 32"/>
                  <a:gd name="T21" fmla="*/ 53 h 53"/>
                  <a:gd name="T22" fmla="*/ 32 w 32"/>
                  <a:gd name="T23" fmla="*/ 47 h 53"/>
                  <a:gd name="T24" fmla="*/ 32 w 32"/>
                  <a:gd name="T25" fmla="*/ 42 h 53"/>
                  <a:gd name="T26" fmla="*/ 32 w 32"/>
                  <a:gd name="T27" fmla="*/ 38 h 53"/>
                  <a:gd name="T28" fmla="*/ 32 w 32"/>
                  <a:gd name="T29" fmla="*/ 33 h 53"/>
                  <a:gd name="T30" fmla="*/ 32 w 32"/>
                  <a:gd name="T31" fmla="*/ 29 h 53"/>
                  <a:gd name="T32" fmla="*/ 32 w 32"/>
                  <a:gd name="T33" fmla="*/ 25 h 53"/>
                  <a:gd name="T34" fmla="*/ 32 w 32"/>
                  <a:gd name="T35" fmla="*/ 21 h 53"/>
                  <a:gd name="T36" fmla="*/ 32 w 32"/>
                  <a:gd name="T37" fmla="*/ 16 h 53"/>
                  <a:gd name="T38" fmla="*/ 16 w 32"/>
                  <a:gd name="T39" fmla="*/ 0 h 53"/>
                  <a:gd name="T40" fmla="*/ 32 w 32"/>
                  <a:gd name="T41" fmla="*/ 16 h 53"/>
                  <a:gd name="T42" fmla="*/ 32 w 32"/>
                  <a:gd name="T43" fmla="*/ 0 h 53"/>
                  <a:gd name="T44" fmla="*/ 16 w 32"/>
                  <a:gd name="T45" fmla="*/ 0 h 53"/>
                  <a:gd name="T46" fmla="*/ 16 w 32"/>
                  <a:gd name="T47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53">
                    <a:moveTo>
                      <a:pt x="16" y="33"/>
                    </a:move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32" y="53"/>
                    </a:lnTo>
                    <a:lnTo>
                      <a:pt x="32" y="47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2213" y="2720"/>
                <a:ext cx="13" cy="8"/>
              </a:xfrm>
              <a:custGeom>
                <a:avLst/>
                <a:gdLst>
                  <a:gd name="T0" fmla="*/ 0 w 50"/>
                  <a:gd name="T1" fmla="*/ 24 h 33"/>
                  <a:gd name="T2" fmla="*/ 15 w 50"/>
                  <a:gd name="T3" fmla="*/ 33 h 33"/>
                  <a:gd name="T4" fmla="*/ 18 w 50"/>
                  <a:gd name="T5" fmla="*/ 33 h 33"/>
                  <a:gd name="T6" fmla="*/ 22 w 50"/>
                  <a:gd name="T7" fmla="*/ 33 h 33"/>
                  <a:gd name="T8" fmla="*/ 27 w 50"/>
                  <a:gd name="T9" fmla="*/ 33 h 33"/>
                  <a:gd name="T10" fmla="*/ 32 w 50"/>
                  <a:gd name="T11" fmla="*/ 33 h 33"/>
                  <a:gd name="T12" fmla="*/ 35 w 50"/>
                  <a:gd name="T13" fmla="*/ 33 h 33"/>
                  <a:gd name="T14" fmla="*/ 40 w 50"/>
                  <a:gd name="T15" fmla="*/ 33 h 33"/>
                  <a:gd name="T16" fmla="*/ 45 w 50"/>
                  <a:gd name="T17" fmla="*/ 33 h 33"/>
                  <a:gd name="T18" fmla="*/ 50 w 50"/>
                  <a:gd name="T19" fmla="*/ 33 h 33"/>
                  <a:gd name="T20" fmla="*/ 50 w 50"/>
                  <a:gd name="T21" fmla="*/ 0 h 33"/>
                  <a:gd name="T22" fmla="*/ 45 w 50"/>
                  <a:gd name="T23" fmla="*/ 0 h 33"/>
                  <a:gd name="T24" fmla="*/ 40 w 50"/>
                  <a:gd name="T25" fmla="*/ 0 h 33"/>
                  <a:gd name="T26" fmla="*/ 35 w 50"/>
                  <a:gd name="T27" fmla="*/ 0 h 33"/>
                  <a:gd name="T28" fmla="*/ 32 w 50"/>
                  <a:gd name="T29" fmla="*/ 0 h 33"/>
                  <a:gd name="T30" fmla="*/ 27 w 50"/>
                  <a:gd name="T31" fmla="*/ 0 h 33"/>
                  <a:gd name="T32" fmla="*/ 22 w 50"/>
                  <a:gd name="T33" fmla="*/ 0 h 33"/>
                  <a:gd name="T34" fmla="*/ 18 w 50"/>
                  <a:gd name="T35" fmla="*/ 0 h 33"/>
                  <a:gd name="T36" fmla="*/ 15 w 50"/>
                  <a:gd name="T37" fmla="*/ 0 h 33"/>
                  <a:gd name="T38" fmla="*/ 28 w 50"/>
                  <a:gd name="T39" fmla="*/ 9 h 33"/>
                  <a:gd name="T40" fmla="*/ 0 w 50"/>
                  <a:gd name="T41" fmla="*/ 24 h 33"/>
                  <a:gd name="T42" fmla="*/ 4 w 50"/>
                  <a:gd name="T43" fmla="*/ 33 h 33"/>
                  <a:gd name="T44" fmla="*/ 15 w 50"/>
                  <a:gd name="T45" fmla="*/ 33 h 33"/>
                  <a:gd name="T46" fmla="*/ 0 w 50"/>
                  <a:gd name="T47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33">
                    <a:moveTo>
                      <a:pt x="0" y="24"/>
                    </a:moveTo>
                    <a:lnTo>
                      <a:pt x="15" y="33"/>
                    </a:lnTo>
                    <a:lnTo>
                      <a:pt x="18" y="33"/>
                    </a:lnTo>
                    <a:lnTo>
                      <a:pt x="22" y="33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50" y="33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28" y="9"/>
                    </a:lnTo>
                    <a:lnTo>
                      <a:pt x="0" y="24"/>
                    </a:lnTo>
                    <a:lnTo>
                      <a:pt x="4" y="33"/>
                    </a:lnTo>
                    <a:lnTo>
                      <a:pt x="15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2179" y="2675"/>
                <a:ext cx="42" cy="51"/>
              </a:xfrm>
              <a:custGeom>
                <a:avLst/>
                <a:gdLst>
                  <a:gd name="T0" fmla="*/ 0 w 168"/>
                  <a:gd name="T1" fmla="*/ 21 h 205"/>
                  <a:gd name="T2" fmla="*/ 10 w 168"/>
                  <a:gd name="T3" fmla="*/ 34 h 205"/>
                  <a:gd name="T4" fmla="*/ 26 w 168"/>
                  <a:gd name="T5" fmla="*/ 52 h 205"/>
                  <a:gd name="T6" fmla="*/ 46 w 168"/>
                  <a:gd name="T7" fmla="*/ 75 h 205"/>
                  <a:gd name="T8" fmla="*/ 66 w 168"/>
                  <a:gd name="T9" fmla="*/ 100 h 205"/>
                  <a:gd name="T10" fmla="*/ 88 w 168"/>
                  <a:gd name="T11" fmla="*/ 127 h 205"/>
                  <a:gd name="T12" fmla="*/ 107 w 168"/>
                  <a:gd name="T13" fmla="*/ 155 h 205"/>
                  <a:gd name="T14" fmla="*/ 125 w 168"/>
                  <a:gd name="T15" fmla="*/ 181 h 205"/>
                  <a:gd name="T16" fmla="*/ 140 w 168"/>
                  <a:gd name="T17" fmla="*/ 205 h 205"/>
                  <a:gd name="T18" fmla="*/ 168 w 168"/>
                  <a:gd name="T19" fmla="*/ 190 h 205"/>
                  <a:gd name="T20" fmla="*/ 153 w 168"/>
                  <a:gd name="T21" fmla="*/ 164 h 205"/>
                  <a:gd name="T22" fmla="*/ 134 w 168"/>
                  <a:gd name="T23" fmla="*/ 136 h 205"/>
                  <a:gd name="T24" fmla="*/ 113 w 168"/>
                  <a:gd name="T25" fmla="*/ 108 h 205"/>
                  <a:gd name="T26" fmla="*/ 91 w 168"/>
                  <a:gd name="T27" fmla="*/ 80 h 205"/>
                  <a:gd name="T28" fmla="*/ 70 w 168"/>
                  <a:gd name="T29" fmla="*/ 54 h 205"/>
                  <a:gd name="T30" fmla="*/ 51 w 168"/>
                  <a:gd name="T31" fmla="*/ 31 h 205"/>
                  <a:gd name="T32" fmla="*/ 35 w 168"/>
                  <a:gd name="T33" fmla="*/ 13 h 205"/>
                  <a:gd name="T34" fmla="*/ 25 w 168"/>
                  <a:gd name="T35" fmla="*/ 0 h 205"/>
                  <a:gd name="T36" fmla="*/ 0 w 168"/>
                  <a:gd name="T37" fmla="*/ 2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8" h="205">
                    <a:moveTo>
                      <a:pt x="0" y="21"/>
                    </a:moveTo>
                    <a:lnTo>
                      <a:pt x="10" y="34"/>
                    </a:lnTo>
                    <a:lnTo>
                      <a:pt x="26" y="52"/>
                    </a:lnTo>
                    <a:lnTo>
                      <a:pt x="46" y="75"/>
                    </a:lnTo>
                    <a:lnTo>
                      <a:pt x="66" y="100"/>
                    </a:lnTo>
                    <a:lnTo>
                      <a:pt x="88" y="127"/>
                    </a:lnTo>
                    <a:lnTo>
                      <a:pt x="107" y="155"/>
                    </a:lnTo>
                    <a:lnTo>
                      <a:pt x="125" y="181"/>
                    </a:lnTo>
                    <a:lnTo>
                      <a:pt x="140" y="205"/>
                    </a:lnTo>
                    <a:lnTo>
                      <a:pt x="168" y="190"/>
                    </a:lnTo>
                    <a:lnTo>
                      <a:pt x="153" y="164"/>
                    </a:lnTo>
                    <a:lnTo>
                      <a:pt x="134" y="136"/>
                    </a:lnTo>
                    <a:lnTo>
                      <a:pt x="113" y="108"/>
                    </a:lnTo>
                    <a:lnTo>
                      <a:pt x="91" y="80"/>
                    </a:lnTo>
                    <a:lnTo>
                      <a:pt x="70" y="54"/>
                    </a:lnTo>
                    <a:lnTo>
                      <a:pt x="51" y="31"/>
                    </a:lnTo>
                    <a:lnTo>
                      <a:pt x="35" y="13"/>
                    </a:lnTo>
                    <a:lnTo>
                      <a:pt x="2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2547" y="3200"/>
                <a:ext cx="113" cy="69"/>
              </a:xfrm>
              <a:custGeom>
                <a:avLst/>
                <a:gdLst>
                  <a:gd name="T0" fmla="*/ 0 w 451"/>
                  <a:gd name="T1" fmla="*/ 17 h 276"/>
                  <a:gd name="T2" fmla="*/ 15 w 451"/>
                  <a:gd name="T3" fmla="*/ 33 h 276"/>
                  <a:gd name="T4" fmla="*/ 49 w 451"/>
                  <a:gd name="T5" fmla="*/ 35 h 276"/>
                  <a:gd name="T6" fmla="*/ 83 w 451"/>
                  <a:gd name="T7" fmla="*/ 38 h 276"/>
                  <a:gd name="T8" fmla="*/ 116 w 451"/>
                  <a:gd name="T9" fmla="*/ 42 h 276"/>
                  <a:gd name="T10" fmla="*/ 148 w 451"/>
                  <a:gd name="T11" fmla="*/ 46 h 276"/>
                  <a:gd name="T12" fmla="*/ 178 w 451"/>
                  <a:gd name="T13" fmla="*/ 52 h 276"/>
                  <a:gd name="T14" fmla="*/ 208 w 451"/>
                  <a:gd name="T15" fmla="*/ 59 h 276"/>
                  <a:gd name="T16" fmla="*/ 223 w 451"/>
                  <a:gd name="T17" fmla="*/ 63 h 276"/>
                  <a:gd name="T18" fmla="*/ 236 w 451"/>
                  <a:gd name="T19" fmla="*/ 68 h 276"/>
                  <a:gd name="T20" fmla="*/ 250 w 451"/>
                  <a:gd name="T21" fmla="*/ 74 h 276"/>
                  <a:gd name="T22" fmla="*/ 264 w 451"/>
                  <a:gd name="T23" fmla="*/ 78 h 276"/>
                  <a:gd name="T24" fmla="*/ 276 w 451"/>
                  <a:gd name="T25" fmla="*/ 85 h 276"/>
                  <a:gd name="T26" fmla="*/ 289 w 451"/>
                  <a:gd name="T27" fmla="*/ 92 h 276"/>
                  <a:gd name="T28" fmla="*/ 301 w 451"/>
                  <a:gd name="T29" fmla="*/ 100 h 276"/>
                  <a:gd name="T30" fmla="*/ 312 w 451"/>
                  <a:gd name="T31" fmla="*/ 108 h 276"/>
                  <a:gd name="T32" fmla="*/ 324 w 451"/>
                  <a:gd name="T33" fmla="*/ 117 h 276"/>
                  <a:gd name="T34" fmla="*/ 335 w 451"/>
                  <a:gd name="T35" fmla="*/ 126 h 276"/>
                  <a:gd name="T36" fmla="*/ 345 w 451"/>
                  <a:gd name="T37" fmla="*/ 137 h 276"/>
                  <a:gd name="T38" fmla="*/ 356 w 451"/>
                  <a:gd name="T39" fmla="*/ 148 h 276"/>
                  <a:gd name="T40" fmla="*/ 365 w 451"/>
                  <a:gd name="T41" fmla="*/ 160 h 276"/>
                  <a:gd name="T42" fmla="*/ 375 w 451"/>
                  <a:gd name="T43" fmla="*/ 173 h 276"/>
                  <a:gd name="T44" fmla="*/ 383 w 451"/>
                  <a:gd name="T45" fmla="*/ 188 h 276"/>
                  <a:gd name="T46" fmla="*/ 392 w 451"/>
                  <a:gd name="T47" fmla="*/ 203 h 276"/>
                  <a:gd name="T48" fmla="*/ 399 w 451"/>
                  <a:gd name="T49" fmla="*/ 220 h 276"/>
                  <a:gd name="T50" fmla="*/ 407 w 451"/>
                  <a:gd name="T51" fmla="*/ 237 h 276"/>
                  <a:gd name="T52" fmla="*/ 414 w 451"/>
                  <a:gd name="T53" fmla="*/ 255 h 276"/>
                  <a:gd name="T54" fmla="*/ 419 w 451"/>
                  <a:gd name="T55" fmla="*/ 276 h 276"/>
                  <a:gd name="T56" fmla="*/ 451 w 451"/>
                  <a:gd name="T57" fmla="*/ 267 h 276"/>
                  <a:gd name="T58" fmla="*/ 444 w 451"/>
                  <a:gd name="T59" fmla="*/ 245 h 276"/>
                  <a:gd name="T60" fmla="*/ 437 w 451"/>
                  <a:gd name="T61" fmla="*/ 226 h 276"/>
                  <a:gd name="T62" fmla="*/ 429 w 451"/>
                  <a:gd name="T63" fmla="*/ 206 h 276"/>
                  <a:gd name="T64" fmla="*/ 420 w 451"/>
                  <a:gd name="T65" fmla="*/ 188 h 276"/>
                  <a:gd name="T66" fmla="*/ 411 w 451"/>
                  <a:gd name="T67" fmla="*/ 171 h 276"/>
                  <a:gd name="T68" fmla="*/ 402 w 451"/>
                  <a:gd name="T69" fmla="*/ 155 h 276"/>
                  <a:gd name="T70" fmla="*/ 391 w 451"/>
                  <a:gd name="T71" fmla="*/ 141 h 276"/>
                  <a:gd name="T72" fmla="*/ 381 w 451"/>
                  <a:gd name="T73" fmla="*/ 127 h 276"/>
                  <a:gd name="T74" fmla="*/ 369 w 451"/>
                  <a:gd name="T75" fmla="*/ 114 h 276"/>
                  <a:gd name="T76" fmla="*/ 357 w 451"/>
                  <a:gd name="T77" fmla="*/ 102 h 276"/>
                  <a:gd name="T78" fmla="*/ 344 w 451"/>
                  <a:gd name="T79" fmla="*/ 92 h 276"/>
                  <a:gd name="T80" fmla="*/ 332 w 451"/>
                  <a:gd name="T81" fmla="*/ 81 h 276"/>
                  <a:gd name="T82" fmla="*/ 319 w 451"/>
                  <a:gd name="T83" fmla="*/ 72 h 276"/>
                  <a:gd name="T84" fmla="*/ 306 w 451"/>
                  <a:gd name="T85" fmla="*/ 63 h 276"/>
                  <a:gd name="T86" fmla="*/ 291 w 451"/>
                  <a:gd name="T87" fmla="*/ 56 h 276"/>
                  <a:gd name="T88" fmla="*/ 277 w 451"/>
                  <a:gd name="T89" fmla="*/ 49 h 276"/>
                  <a:gd name="T90" fmla="*/ 263 w 451"/>
                  <a:gd name="T91" fmla="*/ 43 h 276"/>
                  <a:gd name="T92" fmla="*/ 248 w 451"/>
                  <a:gd name="T93" fmla="*/ 37 h 276"/>
                  <a:gd name="T94" fmla="*/ 232 w 451"/>
                  <a:gd name="T95" fmla="*/ 31 h 276"/>
                  <a:gd name="T96" fmla="*/ 216 w 451"/>
                  <a:gd name="T97" fmla="*/ 27 h 276"/>
                  <a:gd name="T98" fmla="*/ 185 w 451"/>
                  <a:gd name="T99" fmla="*/ 20 h 276"/>
                  <a:gd name="T100" fmla="*/ 152 w 451"/>
                  <a:gd name="T101" fmla="*/ 14 h 276"/>
                  <a:gd name="T102" fmla="*/ 119 w 451"/>
                  <a:gd name="T103" fmla="*/ 10 h 276"/>
                  <a:gd name="T104" fmla="*/ 86 w 451"/>
                  <a:gd name="T105" fmla="*/ 5 h 276"/>
                  <a:gd name="T106" fmla="*/ 52 w 451"/>
                  <a:gd name="T107" fmla="*/ 3 h 276"/>
                  <a:gd name="T108" fmla="*/ 18 w 451"/>
                  <a:gd name="T109" fmla="*/ 0 h 276"/>
                  <a:gd name="T110" fmla="*/ 33 w 451"/>
                  <a:gd name="T111" fmla="*/ 17 h 276"/>
                  <a:gd name="T112" fmla="*/ 0 w 451"/>
                  <a:gd name="T113" fmla="*/ 17 h 276"/>
                  <a:gd name="T114" fmla="*/ 0 w 451"/>
                  <a:gd name="T115" fmla="*/ 31 h 276"/>
                  <a:gd name="T116" fmla="*/ 15 w 451"/>
                  <a:gd name="T117" fmla="*/ 33 h 276"/>
                  <a:gd name="T118" fmla="*/ 0 w 451"/>
                  <a:gd name="T119" fmla="*/ 1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1" h="276">
                    <a:moveTo>
                      <a:pt x="0" y="17"/>
                    </a:moveTo>
                    <a:lnTo>
                      <a:pt x="15" y="33"/>
                    </a:lnTo>
                    <a:lnTo>
                      <a:pt x="49" y="35"/>
                    </a:lnTo>
                    <a:lnTo>
                      <a:pt x="83" y="38"/>
                    </a:lnTo>
                    <a:lnTo>
                      <a:pt x="116" y="42"/>
                    </a:lnTo>
                    <a:lnTo>
                      <a:pt x="148" y="46"/>
                    </a:lnTo>
                    <a:lnTo>
                      <a:pt x="178" y="52"/>
                    </a:lnTo>
                    <a:lnTo>
                      <a:pt x="208" y="59"/>
                    </a:lnTo>
                    <a:lnTo>
                      <a:pt x="223" y="63"/>
                    </a:lnTo>
                    <a:lnTo>
                      <a:pt x="236" y="68"/>
                    </a:lnTo>
                    <a:lnTo>
                      <a:pt x="250" y="74"/>
                    </a:lnTo>
                    <a:lnTo>
                      <a:pt x="264" y="78"/>
                    </a:lnTo>
                    <a:lnTo>
                      <a:pt x="276" y="85"/>
                    </a:lnTo>
                    <a:lnTo>
                      <a:pt x="289" y="92"/>
                    </a:lnTo>
                    <a:lnTo>
                      <a:pt x="301" y="100"/>
                    </a:lnTo>
                    <a:lnTo>
                      <a:pt x="312" y="108"/>
                    </a:lnTo>
                    <a:lnTo>
                      <a:pt x="324" y="117"/>
                    </a:lnTo>
                    <a:lnTo>
                      <a:pt x="335" y="126"/>
                    </a:lnTo>
                    <a:lnTo>
                      <a:pt x="345" y="137"/>
                    </a:lnTo>
                    <a:lnTo>
                      <a:pt x="356" y="148"/>
                    </a:lnTo>
                    <a:lnTo>
                      <a:pt x="365" y="160"/>
                    </a:lnTo>
                    <a:lnTo>
                      <a:pt x="375" y="173"/>
                    </a:lnTo>
                    <a:lnTo>
                      <a:pt x="383" y="188"/>
                    </a:lnTo>
                    <a:lnTo>
                      <a:pt x="392" y="203"/>
                    </a:lnTo>
                    <a:lnTo>
                      <a:pt x="399" y="220"/>
                    </a:lnTo>
                    <a:lnTo>
                      <a:pt x="407" y="237"/>
                    </a:lnTo>
                    <a:lnTo>
                      <a:pt x="414" y="255"/>
                    </a:lnTo>
                    <a:lnTo>
                      <a:pt x="419" y="276"/>
                    </a:lnTo>
                    <a:lnTo>
                      <a:pt x="451" y="267"/>
                    </a:lnTo>
                    <a:lnTo>
                      <a:pt x="444" y="245"/>
                    </a:lnTo>
                    <a:lnTo>
                      <a:pt x="437" y="226"/>
                    </a:lnTo>
                    <a:lnTo>
                      <a:pt x="429" y="206"/>
                    </a:lnTo>
                    <a:lnTo>
                      <a:pt x="420" y="188"/>
                    </a:lnTo>
                    <a:lnTo>
                      <a:pt x="411" y="171"/>
                    </a:lnTo>
                    <a:lnTo>
                      <a:pt x="402" y="155"/>
                    </a:lnTo>
                    <a:lnTo>
                      <a:pt x="391" y="141"/>
                    </a:lnTo>
                    <a:lnTo>
                      <a:pt x="381" y="127"/>
                    </a:lnTo>
                    <a:lnTo>
                      <a:pt x="369" y="114"/>
                    </a:lnTo>
                    <a:lnTo>
                      <a:pt x="357" y="102"/>
                    </a:lnTo>
                    <a:lnTo>
                      <a:pt x="344" y="92"/>
                    </a:lnTo>
                    <a:lnTo>
                      <a:pt x="332" y="81"/>
                    </a:lnTo>
                    <a:lnTo>
                      <a:pt x="319" y="72"/>
                    </a:lnTo>
                    <a:lnTo>
                      <a:pt x="306" y="63"/>
                    </a:lnTo>
                    <a:lnTo>
                      <a:pt x="291" y="56"/>
                    </a:lnTo>
                    <a:lnTo>
                      <a:pt x="277" y="49"/>
                    </a:lnTo>
                    <a:lnTo>
                      <a:pt x="263" y="43"/>
                    </a:lnTo>
                    <a:lnTo>
                      <a:pt x="248" y="37"/>
                    </a:lnTo>
                    <a:lnTo>
                      <a:pt x="232" y="31"/>
                    </a:lnTo>
                    <a:lnTo>
                      <a:pt x="216" y="27"/>
                    </a:lnTo>
                    <a:lnTo>
                      <a:pt x="185" y="20"/>
                    </a:lnTo>
                    <a:lnTo>
                      <a:pt x="152" y="14"/>
                    </a:lnTo>
                    <a:lnTo>
                      <a:pt x="119" y="10"/>
                    </a:lnTo>
                    <a:lnTo>
                      <a:pt x="86" y="5"/>
                    </a:lnTo>
                    <a:lnTo>
                      <a:pt x="52" y="3"/>
                    </a:lnTo>
                    <a:lnTo>
                      <a:pt x="18" y="0"/>
                    </a:lnTo>
                    <a:lnTo>
                      <a:pt x="33" y="17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15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2547" y="3191"/>
                <a:ext cx="8" cy="13"/>
              </a:xfrm>
              <a:custGeom>
                <a:avLst/>
                <a:gdLst>
                  <a:gd name="T0" fmla="*/ 16 w 33"/>
                  <a:gd name="T1" fmla="*/ 33 h 53"/>
                  <a:gd name="T2" fmla="*/ 0 w 33"/>
                  <a:gd name="T3" fmla="*/ 16 h 53"/>
                  <a:gd name="T4" fmla="*/ 0 w 33"/>
                  <a:gd name="T5" fmla="*/ 21 h 53"/>
                  <a:gd name="T6" fmla="*/ 0 w 33"/>
                  <a:gd name="T7" fmla="*/ 25 h 53"/>
                  <a:gd name="T8" fmla="*/ 0 w 33"/>
                  <a:gd name="T9" fmla="*/ 29 h 53"/>
                  <a:gd name="T10" fmla="*/ 0 w 33"/>
                  <a:gd name="T11" fmla="*/ 33 h 53"/>
                  <a:gd name="T12" fmla="*/ 0 w 33"/>
                  <a:gd name="T13" fmla="*/ 38 h 53"/>
                  <a:gd name="T14" fmla="*/ 0 w 33"/>
                  <a:gd name="T15" fmla="*/ 43 h 53"/>
                  <a:gd name="T16" fmla="*/ 0 w 33"/>
                  <a:gd name="T17" fmla="*/ 47 h 53"/>
                  <a:gd name="T18" fmla="*/ 0 w 33"/>
                  <a:gd name="T19" fmla="*/ 53 h 53"/>
                  <a:gd name="T20" fmla="*/ 33 w 33"/>
                  <a:gd name="T21" fmla="*/ 53 h 53"/>
                  <a:gd name="T22" fmla="*/ 33 w 33"/>
                  <a:gd name="T23" fmla="*/ 47 h 53"/>
                  <a:gd name="T24" fmla="*/ 33 w 33"/>
                  <a:gd name="T25" fmla="*/ 43 h 53"/>
                  <a:gd name="T26" fmla="*/ 33 w 33"/>
                  <a:gd name="T27" fmla="*/ 38 h 53"/>
                  <a:gd name="T28" fmla="*/ 33 w 33"/>
                  <a:gd name="T29" fmla="*/ 33 h 53"/>
                  <a:gd name="T30" fmla="*/ 33 w 33"/>
                  <a:gd name="T31" fmla="*/ 29 h 53"/>
                  <a:gd name="T32" fmla="*/ 33 w 33"/>
                  <a:gd name="T33" fmla="*/ 25 h 53"/>
                  <a:gd name="T34" fmla="*/ 33 w 33"/>
                  <a:gd name="T35" fmla="*/ 21 h 53"/>
                  <a:gd name="T36" fmla="*/ 33 w 33"/>
                  <a:gd name="T37" fmla="*/ 16 h 53"/>
                  <a:gd name="T38" fmla="*/ 16 w 33"/>
                  <a:gd name="T39" fmla="*/ 0 h 53"/>
                  <a:gd name="T40" fmla="*/ 33 w 33"/>
                  <a:gd name="T41" fmla="*/ 16 h 53"/>
                  <a:gd name="T42" fmla="*/ 33 w 33"/>
                  <a:gd name="T43" fmla="*/ 0 h 53"/>
                  <a:gd name="T44" fmla="*/ 16 w 33"/>
                  <a:gd name="T45" fmla="*/ 0 h 53"/>
                  <a:gd name="T46" fmla="*/ 16 w 33"/>
                  <a:gd name="T47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3">
                    <a:moveTo>
                      <a:pt x="16" y="33"/>
                    </a:move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33" y="53"/>
                    </a:lnTo>
                    <a:lnTo>
                      <a:pt x="33" y="47"/>
                    </a:lnTo>
                    <a:lnTo>
                      <a:pt x="33" y="43"/>
                    </a:lnTo>
                    <a:lnTo>
                      <a:pt x="33" y="38"/>
                    </a:lnTo>
                    <a:lnTo>
                      <a:pt x="33" y="33"/>
                    </a:lnTo>
                    <a:lnTo>
                      <a:pt x="33" y="29"/>
                    </a:lnTo>
                    <a:lnTo>
                      <a:pt x="33" y="25"/>
                    </a:lnTo>
                    <a:lnTo>
                      <a:pt x="33" y="21"/>
                    </a:lnTo>
                    <a:lnTo>
                      <a:pt x="33" y="16"/>
                    </a:lnTo>
                    <a:lnTo>
                      <a:pt x="16" y="0"/>
                    </a:lnTo>
                    <a:lnTo>
                      <a:pt x="33" y="16"/>
                    </a:lnTo>
                    <a:lnTo>
                      <a:pt x="33" y="0"/>
                    </a:lnTo>
                    <a:lnTo>
                      <a:pt x="16" y="0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2524" y="3191"/>
                <a:ext cx="27" cy="9"/>
              </a:xfrm>
              <a:custGeom>
                <a:avLst/>
                <a:gdLst>
                  <a:gd name="T0" fmla="*/ 0 w 106"/>
                  <a:gd name="T1" fmla="*/ 16 h 33"/>
                  <a:gd name="T2" fmla="*/ 16 w 106"/>
                  <a:gd name="T3" fmla="*/ 33 h 33"/>
                  <a:gd name="T4" fmla="*/ 28 w 106"/>
                  <a:gd name="T5" fmla="*/ 33 h 33"/>
                  <a:gd name="T6" fmla="*/ 39 w 106"/>
                  <a:gd name="T7" fmla="*/ 33 h 33"/>
                  <a:gd name="T8" fmla="*/ 50 w 106"/>
                  <a:gd name="T9" fmla="*/ 33 h 33"/>
                  <a:gd name="T10" fmla="*/ 62 w 106"/>
                  <a:gd name="T11" fmla="*/ 33 h 33"/>
                  <a:gd name="T12" fmla="*/ 73 w 106"/>
                  <a:gd name="T13" fmla="*/ 33 h 33"/>
                  <a:gd name="T14" fmla="*/ 84 w 106"/>
                  <a:gd name="T15" fmla="*/ 33 h 33"/>
                  <a:gd name="T16" fmla="*/ 96 w 106"/>
                  <a:gd name="T17" fmla="*/ 33 h 33"/>
                  <a:gd name="T18" fmla="*/ 106 w 106"/>
                  <a:gd name="T19" fmla="*/ 33 h 33"/>
                  <a:gd name="T20" fmla="*/ 106 w 106"/>
                  <a:gd name="T21" fmla="*/ 0 h 33"/>
                  <a:gd name="T22" fmla="*/ 96 w 106"/>
                  <a:gd name="T23" fmla="*/ 0 h 33"/>
                  <a:gd name="T24" fmla="*/ 84 w 106"/>
                  <a:gd name="T25" fmla="*/ 0 h 33"/>
                  <a:gd name="T26" fmla="*/ 73 w 106"/>
                  <a:gd name="T27" fmla="*/ 0 h 33"/>
                  <a:gd name="T28" fmla="*/ 62 w 106"/>
                  <a:gd name="T29" fmla="*/ 0 h 33"/>
                  <a:gd name="T30" fmla="*/ 50 w 106"/>
                  <a:gd name="T31" fmla="*/ 0 h 33"/>
                  <a:gd name="T32" fmla="*/ 39 w 106"/>
                  <a:gd name="T33" fmla="*/ 0 h 33"/>
                  <a:gd name="T34" fmla="*/ 28 w 106"/>
                  <a:gd name="T35" fmla="*/ 0 h 33"/>
                  <a:gd name="T36" fmla="*/ 16 w 106"/>
                  <a:gd name="T37" fmla="*/ 0 h 33"/>
                  <a:gd name="T38" fmla="*/ 32 w 106"/>
                  <a:gd name="T39" fmla="*/ 16 h 33"/>
                  <a:gd name="T40" fmla="*/ 0 w 106"/>
                  <a:gd name="T41" fmla="*/ 16 h 33"/>
                  <a:gd name="T42" fmla="*/ 0 w 106"/>
                  <a:gd name="T43" fmla="*/ 33 h 33"/>
                  <a:gd name="T44" fmla="*/ 16 w 106"/>
                  <a:gd name="T45" fmla="*/ 33 h 33"/>
                  <a:gd name="T46" fmla="*/ 0 w 106"/>
                  <a:gd name="T4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33">
                    <a:moveTo>
                      <a:pt x="0" y="16"/>
                    </a:moveTo>
                    <a:lnTo>
                      <a:pt x="16" y="33"/>
                    </a:lnTo>
                    <a:lnTo>
                      <a:pt x="28" y="33"/>
                    </a:lnTo>
                    <a:lnTo>
                      <a:pt x="39" y="33"/>
                    </a:lnTo>
                    <a:lnTo>
                      <a:pt x="50" y="33"/>
                    </a:lnTo>
                    <a:lnTo>
                      <a:pt x="62" y="33"/>
                    </a:lnTo>
                    <a:lnTo>
                      <a:pt x="73" y="33"/>
                    </a:lnTo>
                    <a:lnTo>
                      <a:pt x="84" y="33"/>
                    </a:lnTo>
                    <a:lnTo>
                      <a:pt x="96" y="33"/>
                    </a:lnTo>
                    <a:lnTo>
                      <a:pt x="106" y="33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16" y="3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2524" y="3182"/>
                <a:ext cx="8" cy="13"/>
              </a:xfrm>
              <a:custGeom>
                <a:avLst/>
                <a:gdLst>
                  <a:gd name="T0" fmla="*/ 14 w 32"/>
                  <a:gd name="T1" fmla="*/ 32 h 53"/>
                  <a:gd name="T2" fmla="*/ 0 w 32"/>
                  <a:gd name="T3" fmla="*/ 16 h 53"/>
                  <a:gd name="T4" fmla="*/ 0 w 32"/>
                  <a:gd name="T5" fmla="*/ 19 h 53"/>
                  <a:gd name="T6" fmla="*/ 0 w 32"/>
                  <a:gd name="T7" fmla="*/ 24 h 53"/>
                  <a:gd name="T8" fmla="*/ 0 w 32"/>
                  <a:gd name="T9" fmla="*/ 28 h 53"/>
                  <a:gd name="T10" fmla="*/ 0 w 32"/>
                  <a:gd name="T11" fmla="*/ 34 h 53"/>
                  <a:gd name="T12" fmla="*/ 0 w 32"/>
                  <a:gd name="T13" fmla="*/ 39 h 53"/>
                  <a:gd name="T14" fmla="*/ 0 w 32"/>
                  <a:gd name="T15" fmla="*/ 43 h 53"/>
                  <a:gd name="T16" fmla="*/ 0 w 32"/>
                  <a:gd name="T17" fmla="*/ 49 h 53"/>
                  <a:gd name="T18" fmla="*/ 0 w 32"/>
                  <a:gd name="T19" fmla="*/ 53 h 53"/>
                  <a:gd name="T20" fmla="*/ 32 w 32"/>
                  <a:gd name="T21" fmla="*/ 53 h 53"/>
                  <a:gd name="T22" fmla="*/ 32 w 32"/>
                  <a:gd name="T23" fmla="*/ 49 h 53"/>
                  <a:gd name="T24" fmla="*/ 32 w 32"/>
                  <a:gd name="T25" fmla="*/ 43 h 53"/>
                  <a:gd name="T26" fmla="*/ 32 w 32"/>
                  <a:gd name="T27" fmla="*/ 39 h 53"/>
                  <a:gd name="T28" fmla="*/ 32 w 32"/>
                  <a:gd name="T29" fmla="*/ 34 h 53"/>
                  <a:gd name="T30" fmla="*/ 32 w 32"/>
                  <a:gd name="T31" fmla="*/ 28 h 53"/>
                  <a:gd name="T32" fmla="*/ 32 w 32"/>
                  <a:gd name="T33" fmla="*/ 24 h 53"/>
                  <a:gd name="T34" fmla="*/ 32 w 32"/>
                  <a:gd name="T35" fmla="*/ 19 h 53"/>
                  <a:gd name="T36" fmla="*/ 32 w 32"/>
                  <a:gd name="T37" fmla="*/ 16 h 53"/>
                  <a:gd name="T38" fmla="*/ 19 w 32"/>
                  <a:gd name="T39" fmla="*/ 0 h 53"/>
                  <a:gd name="T40" fmla="*/ 32 w 32"/>
                  <a:gd name="T41" fmla="*/ 16 h 53"/>
                  <a:gd name="T42" fmla="*/ 32 w 32"/>
                  <a:gd name="T43" fmla="*/ 1 h 53"/>
                  <a:gd name="T44" fmla="*/ 19 w 32"/>
                  <a:gd name="T45" fmla="*/ 0 h 53"/>
                  <a:gd name="T46" fmla="*/ 14 w 32"/>
                  <a:gd name="T47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53">
                    <a:moveTo>
                      <a:pt x="14" y="32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4"/>
                    </a:lnTo>
                    <a:lnTo>
                      <a:pt x="32" y="19"/>
                    </a:lnTo>
                    <a:lnTo>
                      <a:pt x="32" y="16"/>
                    </a:lnTo>
                    <a:lnTo>
                      <a:pt x="19" y="0"/>
                    </a:lnTo>
                    <a:lnTo>
                      <a:pt x="32" y="16"/>
                    </a:lnTo>
                    <a:lnTo>
                      <a:pt x="32" y="1"/>
                    </a:lnTo>
                    <a:lnTo>
                      <a:pt x="19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2496" y="3178"/>
                <a:ext cx="33" cy="12"/>
              </a:xfrm>
              <a:custGeom>
                <a:avLst/>
                <a:gdLst>
                  <a:gd name="T0" fmla="*/ 0 w 131"/>
                  <a:gd name="T1" fmla="*/ 16 h 49"/>
                  <a:gd name="T2" fmla="*/ 14 w 131"/>
                  <a:gd name="T3" fmla="*/ 32 h 49"/>
                  <a:gd name="T4" fmla="*/ 27 w 131"/>
                  <a:gd name="T5" fmla="*/ 34 h 49"/>
                  <a:gd name="T6" fmla="*/ 41 w 131"/>
                  <a:gd name="T7" fmla="*/ 36 h 49"/>
                  <a:gd name="T8" fmla="*/ 54 w 131"/>
                  <a:gd name="T9" fmla="*/ 39 h 49"/>
                  <a:gd name="T10" fmla="*/ 69 w 131"/>
                  <a:gd name="T11" fmla="*/ 41 h 49"/>
                  <a:gd name="T12" fmla="*/ 83 w 131"/>
                  <a:gd name="T13" fmla="*/ 43 h 49"/>
                  <a:gd name="T14" fmla="*/ 98 w 131"/>
                  <a:gd name="T15" fmla="*/ 44 h 49"/>
                  <a:gd name="T16" fmla="*/ 111 w 131"/>
                  <a:gd name="T17" fmla="*/ 47 h 49"/>
                  <a:gd name="T18" fmla="*/ 126 w 131"/>
                  <a:gd name="T19" fmla="*/ 49 h 49"/>
                  <a:gd name="T20" fmla="*/ 131 w 131"/>
                  <a:gd name="T21" fmla="*/ 17 h 49"/>
                  <a:gd name="T22" fmla="*/ 116 w 131"/>
                  <a:gd name="T23" fmla="*/ 15 h 49"/>
                  <a:gd name="T24" fmla="*/ 102 w 131"/>
                  <a:gd name="T25" fmla="*/ 12 h 49"/>
                  <a:gd name="T26" fmla="*/ 87 w 131"/>
                  <a:gd name="T27" fmla="*/ 10 h 49"/>
                  <a:gd name="T28" fmla="*/ 74 w 131"/>
                  <a:gd name="T29" fmla="*/ 8 h 49"/>
                  <a:gd name="T30" fmla="*/ 59 w 131"/>
                  <a:gd name="T31" fmla="*/ 7 h 49"/>
                  <a:gd name="T32" fmla="*/ 45 w 131"/>
                  <a:gd name="T33" fmla="*/ 5 h 49"/>
                  <a:gd name="T34" fmla="*/ 32 w 131"/>
                  <a:gd name="T35" fmla="*/ 2 h 49"/>
                  <a:gd name="T36" fmla="*/ 18 w 131"/>
                  <a:gd name="T37" fmla="*/ 0 h 49"/>
                  <a:gd name="T38" fmla="*/ 33 w 131"/>
                  <a:gd name="T39" fmla="*/ 16 h 49"/>
                  <a:gd name="T40" fmla="*/ 0 w 131"/>
                  <a:gd name="T41" fmla="*/ 16 h 49"/>
                  <a:gd name="T42" fmla="*/ 0 w 131"/>
                  <a:gd name="T43" fmla="*/ 31 h 49"/>
                  <a:gd name="T44" fmla="*/ 14 w 131"/>
                  <a:gd name="T45" fmla="*/ 32 h 49"/>
                  <a:gd name="T46" fmla="*/ 0 w 131"/>
                  <a:gd name="T47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1" h="49">
                    <a:moveTo>
                      <a:pt x="0" y="16"/>
                    </a:moveTo>
                    <a:lnTo>
                      <a:pt x="14" y="32"/>
                    </a:lnTo>
                    <a:lnTo>
                      <a:pt x="27" y="34"/>
                    </a:lnTo>
                    <a:lnTo>
                      <a:pt x="41" y="36"/>
                    </a:lnTo>
                    <a:lnTo>
                      <a:pt x="54" y="39"/>
                    </a:lnTo>
                    <a:lnTo>
                      <a:pt x="69" y="41"/>
                    </a:lnTo>
                    <a:lnTo>
                      <a:pt x="83" y="43"/>
                    </a:lnTo>
                    <a:lnTo>
                      <a:pt x="98" y="44"/>
                    </a:lnTo>
                    <a:lnTo>
                      <a:pt x="111" y="47"/>
                    </a:lnTo>
                    <a:lnTo>
                      <a:pt x="126" y="49"/>
                    </a:lnTo>
                    <a:lnTo>
                      <a:pt x="131" y="17"/>
                    </a:lnTo>
                    <a:lnTo>
                      <a:pt x="116" y="15"/>
                    </a:lnTo>
                    <a:lnTo>
                      <a:pt x="102" y="12"/>
                    </a:lnTo>
                    <a:lnTo>
                      <a:pt x="87" y="10"/>
                    </a:lnTo>
                    <a:lnTo>
                      <a:pt x="74" y="8"/>
                    </a:lnTo>
                    <a:lnTo>
                      <a:pt x="59" y="7"/>
                    </a:lnTo>
                    <a:lnTo>
                      <a:pt x="45" y="5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33" y="16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14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2496" y="3168"/>
                <a:ext cx="8" cy="14"/>
              </a:xfrm>
              <a:custGeom>
                <a:avLst/>
                <a:gdLst>
                  <a:gd name="T0" fmla="*/ 11 w 33"/>
                  <a:gd name="T1" fmla="*/ 30 h 53"/>
                  <a:gd name="T2" fmla="*/ 0 w 33"/>
                  <a:gd name="T3" fmla="*/ 15 h 53"/>
                  <a:gd name="T4" fmla="*/ 0 w 33"/>
                  <a:gd name="T5" fmla="*/ 19 h 53"/>
                  <a:gd name="T6" fmla="*/ 0 w 33"/>
                  <a:gd name="T7" fmla="*/ 23 h 53"/>
                  <a:gd name="T8" fmla="*/ 0 w 33"/>
                  <a:gd name="T9" fmla="*/ 28 h 53"/>
                  <a:gd name="T10" fmla="*/ 0 w 33"/>
                  <a:gd name="T11" fmla="*/ 34 h 53"/>
                  <a:gd name="T12" fmla="*/ 0 w 33"/>
                  <a:gd name="T13" fmla="*/ 38 h 53"/>
                  <a:gd name="T14" fmla="*/ 0 w 33"/>
                  <a:gd name="T15" fmla="*/ 43 h 53"/>
                  <a:gd name="T16" fmla="*/ 0 w 33"/>
                  <a:gd name="T17" fmla="*/ 48 h 53"/>
                  <a:gd name="T18" fmla="*/ 0 w 33"/>
                  <a:gd name="T19" fmla="*/ 53 h 53"/>
                  <a:gd name="T20" fmla="*/ 33 w 33"/>
                  <a:gd name="T21" fmla="*/ 53 h 53"/>
                  <a:gd name="T22" fmla="*/ 33 w 33"/>
                  <a:gd name="T23" fmla="*/ 48 h 53"/>
                  <a:gd name="T24" fmla="*/ 33 w 33"/>
                  <a:gd name="T25" fmla="*/ 43 h 53"/>
                  <a:gd name="T26" fmla="*/ 33 w 33"/>
                  <a:gd name="T27" fmla="*/ 38 h 53"/>
                  <a:gd name="T28" fmla="*/ 33 w 33"/>
                  <a:gd name="T29" fmla="*/ 34 h 53"/>
                  <a:gd name="T30" fmla="*/ 33 w 33"/>
                  <a:gd name="T31" fmla="*/ 28 h 53"/>
                  <a:gd name="T32" fmla="*/ 33 w 33"/>
                  <a:gd name="T33" fmla="*/ 23 h 53"/>
                  <a:gd name="T34" fmla="*/ 33 w 33"/>
                  <a:gd name="T35" fmla="*/ 19 h 53"/>
                  <a:gd name="T36" fmla="*/ 33 w 33"/>
                  <a:gd name="T37" fmla="*/ 15 h 53"/>
                  <a:gd name="T38" fmla="*/ 20 w 33"/>
                  <a:gd name="T39" fmla="*/ 0 h 53"/>
                  <a:gd name="T40" fmla="*/ 33 w 33"/>
                  <a:gd name="T41" fmla="*/ 15 h 53"/>
                  <a:gd name="T42" fmla="*/ 33 w 33"/>
                  <a:gd name="T43" fmla="*/ 3 h 53"/>
                  <a:gd name="T44" fmla="*/ 20 w 33"/>
                  <a:gd name="T45" fmla="*/ 0 h 53"/>
                  <a:gd name="T46" fmla="*/ 11 w 33"/>
                  <a:gd name="T47" fmla="*/ 3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3">
                    <a:moveTo>
                      <a:pt x="11" y="30"/>
                    </a:move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33" y="53"/>
                    </a:lnTo>
                    <a:lnTo>
                      <a:pt x="33" y="48"/>
                    </a:lnTo>
                    <a:lnTo>
                      <a:pt x="33" y="43"/>
                    </a:lnTo>
                    <a:lnTo>
                      <a:pt x="33" y="38"/>
                    </a:lnTo>
                    <a:lnTo>
                      <a:pt x="33" y="34"/>
                    </a:lnTo>
                    <a:lnTo>
                      <a:pt x="33" y="28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20" y="0"/>
                    </a:lnTo>
                    <a:lnTo>
                      <a:pt x="33" y="15"/>
                    </a:lnTo>
                    <a:lnTo>
                      <a:pt x="33" y="3"/>
                    </a:lnTo>
                    <a:lnTo>
                      <a:pt x="20" y="0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2433" y="3150"/>
                <a:ext cx="68" cy="26"/>
              </a:xfrm>
              <a:custGeom>
                <a:avLst/>
                <a:gdLst>
                  <a:gd name="T0" fmla="*/ 0 w 273"/>
                  <a:gd name="T1" fmla="*/ 20 h 102"/>
                  <a:gd name="T2" fmla="*/ 11 w 273"/>
                  <a:gd name="T3" fmla="*/ 32 h 102"/>
                  <a:gd name="T4" fmla="*/ 42 w 273"/>
                  <a:gd name="T5" fmla="*/ 40 h 102"/>
                  <a:gd name="T6" fmla="*/ 74 w 273"/>
                  <a:gd name="T7" fmla="*/ 49 h 102"/>
                  <a:gd name="T8" fmla="*/ 105 w 273"/>
                  <a:gd name="T9" fmla="*/ 57 h 102"/>
                  <a:gd name="T10" fmla="*/ 137 w 273"/>
                  <a:gd name="T11" fmla="*/ 66 h 102"/>
                  <a:gd name="T12" fmla="*/ 169 w 273"/>
                  <a:gd name="T13" fmla="*/ 75 h 102"/>
                  <a:gd name="T14" fmla="*/ 201 w 273"/>
                  <a:gd name="T15" fmla="*/ 84 h 102"/>
                  <a:gd name="T16" fmla="*/ 233 w 273"/>
                  <a:gd name="T17" fmla="*/ 93 h 102"/>
                  <a:gd name="T18" fmla="*/ 264 w 273"/>
                  <a:gd name="T19" fmla="*/ 102 h 102"/>
                  <a:gd name="T20" fmla="*/ 273 w 273"/>
                  <a:gd name="T21" fmla="*/ 72 h 102"/>
                  <a:gd name="T22" fmla="*/ 242 w 273"/>
                  <a:gd name="T23" fmla="*/ 62 h 102"/>
                  <a:gd name="T24" fmla="*/ 210 w 273"/>
                  <a:gd name="T25" fmla="*/ 53 h 102"/>
                  <a:gd name="T26" fmla="*/ 178 w 273"/>
                  <a:gd name="T27" fmla="*/ 43 h 102"/>
                  <a:gd name="T28" fmla="*/ 146 w 273"/>
                  <a:gd name="T29" fmla="*/ 35 h 102"/>
                  <a:gd name="T30" fmla="*/ 114 w 273"/>
                  <a:gd name="T31" fmla="*/ 26 h 102"/>
                  <a:gd name="T32" fmla="*/ 83 w 273"/>
                  <a:gd name="T33" fmla="*/ 17 h 102"/>
                  <a:gd name="T34" fmla="*/ 51 w 273"/>
                  <a:gd name="T35" fmla="*/ 8 h 102"/>
                  <a:gd name="T36" fmla="*/ 19 w 273"/>
                  <a:gd name="T37" fmla="*/ 0 h 102"/>
                  <a:gd name="T38" fmla="*/ 30 w 273"/>
                  <a:gd name="T39" fmla="*/ 10 h 102"/>
                  <a:gd name="T40" fmla="*/ 0 w 273"/>
                  <a:gd name="T41" fmla="*/ 20 h 102"/>
                  <a:gd name="T42" fmla="*/ 2 w 273"/>
                  <a:gd name="T43" fmla="*/ 29 h 102"/>
                  <a:gd name="T44" fmla="*/ 11 w 273"/>
                  <a:gd name="T45" fmla="*/ 32 h 102"/>
                  <a:gd name="T46" fmla="*/ 0 w 273"/>
                  <a:gd name="T47" fmla="*/ 2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3" h="102">
                    <a:moveTo>
                      <a:pt x="0" y="20"/>
                    </a:moveTo>
                    <a:lnTo>
                      <a:pt x="11" y="32"/>
                    </a:lnTo>
                    <a:lnTo>
                      <a:pt x="42" y="40"/>
                    </a:lnTo>
                    <a:lnTo>
                      <a:pt x="74" y="49"/>
                    </a:lnTo>
                    <a:lnTo>
                      <a:pt x="105" y="57"/>
                    </a:lnTo>
                    <a:lnTo>
                      <a:pt x="137" y="66"/>
                    </a:lnTo>
                    <a:lnTo>
                      <a:pt x="169" y="75"/>
                    </a:lnTo>
                    <a:lnTo>
                      <a:pt x="201" y="84"/>
                    </a:lnTo>
                    <a:lnTo>
                      <a:pt x="233" y="93"/>
                    </a:lnTo>
                    <a:lnTo>
                      <a:pt x="264" y="102"/>
                    </a:lnTo>
                    <a:lnTo>
                      <a:pt x="273" y="72"/>
                    </a:lnTo>
                    <a:lnTo>
                      <a:pt x="242" y="62"/>
                    </a:lnTo>
                    <a:lnTo>
                      <a:pt x="210" y="53"/>
                    </a:lnTo>
                    <a:lnTo>
                      <a:pt x="178" y="43"/>
                    </a:lnTo>
                    <a:lnTo>
                      <a:pt x="146" y="35"/>
                    </a:lnTo>
                    <a:lnTo>
                      <a:pt x="114" y="26"/>
                    </a:lnTo>
                    <a:lnTo>
                      <a:pt x="83" y="17"/>
                    </a:lnTo>
                    <a:lnTo>
                      <a:pt x="51" y="8"/>
                    </a:lnTo>
                    <a:lnTo>
                      <a:pt x="19" y="0"/>
                    </a:lnTo>
                    <a:lnTo>
                      <a:pt x="30" y="10"/>
                    </a:lnTo>
                    <a:lnTo>
                      <a:pt x="0" y="20"/>
                    </a:lnTo>
                    <a:lnTo>
                      <a:pt x="2" y="29"/>
                    </a:lnTo>
                    <a:lnTo>
                      <a:pt x="11" y="3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2428" y="3132"/>
                <a:ext cx="13" cy="24"/>
              </a:xfrm>
              <a:custGeom>
                <a:avLst/>
                <a:gdLst>
                  <a:gd name="T0" fmla="*/ 16 w 51"/>
                  <a:gd name="T1" fmla="*/ 32 h 94"/>
                  <a:gd name="T2" fmla="*/ 0 w 51"/>
                  <a:gd name="T3" fmla="*/ 19 h 94"/>
                  <a:gd name="T4" fmla="*/ 3 w 51"/>
                  <a:gd name="T5" fmla="*/ 29 h 94"/>
                  <a:gd name="T6" fmla="*/ 5 w 51"/>
                  <a:gd name="T7" fmla="*/ 38 h 94"/>
                  <a:gd name="T8" fmla="*/ 7 w 51"/>
                  <a:gd name="T9" fmla="*/ 48 h 94"/>
                  <a:gd name="T10" fmla="*/ 9 w 51"/>
                  <a:gd name="T11" fmla="*/ 57 h 94"/>
                  <a:gd name="T12" fmla="*/ 12 w 51"/>
                  <a:gd name="T13" fmla="*/ 66 h 94"/>
                  <a:gd name="T14" fmla="*/ 14 w 51"/>
                  <a:gd name="T15" fmla="*/ 76 h 94"/>
                  <a:gd name="T16" fmla="*/ 17 w 51"/>
                  <a:gd name="T17" fmla="*/ 85 h 94"/>
                  <a:gd name="T18" fmla="*/ 21 w 51"/>
                  <a:gd name="T19" fmla="*/ 94 h 94"/>
                  <a:gd name="T20" fmla="*/ 51 w 51"/>
                  <a:gd name="T21" fmla="*/ 84 h 94"/>
                  <a:gd name="T22" fmla="*/ 48 w 51"/>
                  <a:gd name="T23" fmla="*/ 76 h 94"/>
                  <a:gd name="T24" fmla="*/ 46 w 51"/>
                  <a:gd name="T25" fmla="*/ 67 h 94"/>
                  <a:gd name="T26" fmla="*/ 43 w 51"/>
                  <a:gd name="T27" fmla="*/ 58 h 94"/>
                  <a:gd name="T28" fmla="*/ 41 w 51"/>
                  <a:gd name="T29" fmla="*/ 49 h 94"/>
                  <a:gd name="T30" fmla="*/ 39 w 51"/>
                  <a:gd name="T31" fmla="*/ 40 h 94"/>
                  <a:gd name="T32" fmla="*/ 37 w 51"/>
                  <a:gd name="T33" fmla="*/ 31 h 94"/>
                  <a:gd name="T34" fmla="*/ 34 w 51"/>
                  <a:gd name="T35" fmla="*/ 22 h 94"/>
                  <a:gd name="T36" fmla="*/ 32 w 51"/>
                  <a:gd name="T37" fmla="*/ 13 h 94"/>
                  <a:gd name="T38" fmla="*/ 16 w 51"/>
                  <a:gd name="T39" fmla="*/ 0 h 94"/>
                  <a:gd name="T40" fmla="*/ 32 w 51"/>
                  <a:gd name="T41" fmla="*/ 13 h 94"/>
                  <a:gd name="T42" fmla="*/ 30 w 51"/>
                  <a:gd name="T43" fmla="*/ 0 h 94"/>
                  <a:gd name="T44" fmla="*/ 16 w 51"/>
                  <a:gd name="T45" fmla="*/ 0 h 94"/>
                  <a:gd name="T46" fmla="*/ 16 w 51"/>
                  <a:gd name="T47" fmla="*/ 3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94">
                    <a:moveTo>
                      <a:pt x="16" y="32"/>
                    </a:moveTo>
                    <a:lnTo>
                      <a:pt x="0" y="19"/>
                    </a:lnTo>
                    <a:lnTo>
                      <a:pt x="3" y="29"/>
                    </a:lnTo>
                    <a:lnTo>
                      <a:pt x="5" y="38"/>
                    </a:lnTo>
                    <a:lnTo>
                      <a:pt x="7" y="48"/>
                    </a:lnTo>
                    <a:lnTo>
                      <a:pt x="9" y="57"/>
                    </a:lnTo>
                    <a:lnTo>
                      <a:pt x="12" y="66"/>
                    </a:lnTo>
                    <a:lnTo>
                      <a:pt x="14" y="76"/>
                    </a:lnTo>
                    <a:lnTo>
                      <a:pt x="17" y="85"/>
                    </a:lnTo>
                    <a:lnTo>
                      <a:pt x="21" y="94"/>
                    </a:lnTo>
                    <a:lnTo>
                      <a:pt x="51" y="84"/>
                    </a:lnTo>
                    <a:lnTo>
                      <a:pt x="48" y="76"/>
                    </a:lnTo>
                    <a:lnTo>
                      <a:pt x="46" y="67"/>
                    </a:lnTo>
                    <a:lnTo>
                      <a:pt x="43" y="58"/>
                    </a:lnTo>
                    <a:lnTo>
                      <a:pt x="41" y="49"/>
                    </a:lnTo>
                    <a:lnTo>
                      <a:pt x="39" y="40"/>
                    </a:lnTo>
                    <a:lnTo>
                      <a:pt x="37" y="31"/>
                    </a:lnTo>
                    <a:lnTo>
                      <a:pt x="34" y="22"/>
                    </a:lnTo>
                    <a:lnTo>
                      <a:pt x="32" y="13"/>
                    </a:lnTo>
                    <a:lnTo>
                      <a:pt x="16" y="0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2419" y="3132"/>
                <a:ext cx="13" cy="8"/>
              </a:xfrm>
              <a:custGeom>
                <a:avLst/>
                <a:gdLst>
                  <a:gd name="T0" fmla="*/ 0 w 51"/>
                  <a:gd name="T1" fmla="*/ 21 h 32"/>
                  <a:gd name="T2" fmla="*/ 16 w 51"/>
                  <a:gd name="T3" fmla="*/ 32 h 32"/>
                  <a:gd name="T4" fmla="*/ 21 w 51"/>
                  <a:gd name="T5" fmla="*/ 32 h 32"/>
                  <a:gd name="T6" fmla="*/ 24 w 51"/>
                  <a:gd name="T7" fmla="*/ 32 h 32"/>
                  <a:gd name="T8" fmla="*/ 28 w 51"/>
                  <a:gd name="T9" fmla="*/ 32 h 32"/>
                  <a:gd name="T10" fmla="*/ 33 w 51"/>
                  <a:gd name="T11" fmla="*/ 32 h 32"/>
                  <a:gd name="T12" fmla="*/ 38 w 51"/>
                  <a:gd name="T13" fmla="*/ 32 h 32"/>
                  <a:gd name="T14" fmla="*/ 42 w 51"/>
                  <a:gd name="T15" fmla="*/ 32 h 32"/>
                  <a:gd name="T16" fmla="*/ 47 w 51"/>
                  <a:gd name="T17" fmla="*/ 32 h 32"/>
                  <a:gd name="T18" fmla="*/ 51 w 51"/>
                  <a:gd name="T19" fmla="*/ 32 h 32"/>
                  <a:gd name="T20" fmla="*/ 51 w 51"/>
                  <a:gd name="T21" fmla="*/ 0 h 32"/>
                  <a:gd name="T22" fmla="*/ 47 w 51"/>
                  <a:gd name="T23" fmla="*/ 0 h 32"/>
                  <a:gd name="T24" fmla="*/ 42 w 51"/>
                  <a:gd name="T25" fmla="*/ 0 h 32"/>
                  <a:gd name="T26" fmla="*/ 38 w 51"/>
                  <a:gd name="T27" fmla="*/ 0 h 32"/>
                  <a:gd name="T28" fmla="*/ 33 w 51"/>
                  <a:gd name="T29" fmla="*/ 0 h 32"/>
                  <a:gd name="T30" fmla="*/ 28 w 51"/>
                  <a:gd name="T31" fmla="*/ 0 h 32"/>
                  <a:gd name="T32" fmla="*/ 24 w 51"/>
                  <a:gd name="T33" fmla="*/ 0 h 32"/>
                  <a:gd name="T34" fmla="*/ 21 w 51"/>
                  <a:gd name="T35" fmla="*/ 0 h 32"/>
                  <a:gd name="T36" fmla="*/ 16 w 51"/>
                  <a:gd name="T37" fmla="*/ 0 h 32"/>
                  <a:gd name="T38" fmla="*/ 32 w 51"/>
                  <a:gd name="T39" fmla="*/ 12 h 32"/>
                  <a:gd name="T40" fmla="*/ 0 w 51"/>
                  <a:gd name="T41" fmla="*/ 21 h 32"/>
                  <a:gd name="T42" fmla="*/ 3 w 51"/>
                  <a:gd name="T43" fmla="*/ 32 h 32"/>
                  <a:gd name="T44" fmla="*/ 16 w 51"/>
                  <a:gd name="T45" fmla="*/ 32 h 32"/>
                  <a:gd name="T46" fmla="*/ 0 w 51"/>
                  <a:gd name="T4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32">
                    <a:moveTo>
                      <a:pt x="0" y="21"/>
                    </a:moveTo>
                    <a:lnTo>
                      <a:pt x="16" y="32"/>
                    </a:lnTo>
                    <a:lnTo>
                      <a:pt x="21" y="32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3" y="32"/>
                    </a:lnTo>
                    <a:lnTo>
                      <a:pt x="38" y="32"/>
                    </a:lnTo>
                    <a:lnTo>
                      <a:pt x="42" y="32"/>
                    </a:lnTo>
                    <a:lnTo>
                      <a:pt x="47" y="32"/>
                    </a:lnTo>
                    <a:lnTo>
                      <a:pt x="51" y="32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32" y="12"/>
                    </a:lnTo>
                    <a:lnTo>
                      <a:pt x="0" y="21"/>
                    </a:lnTo>
                    <a:lnTo>
                      <a:pt x="3" y="32"/>
                    </a:lnTo>
                    <a:lnTo>
                      <a:pt x="16" y="3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2363" y="2935"/>
                <a:ext cx="64" cy="202"/>
              </a:xfrm>
              <a:custGeom>
                <a:avLst/>
                <a:gdLst>
                  <a:gd name="T0" fmla="*/ 11 w 255"/>
                  <a:gd name="T1" fmla="*/ 0 h 808"/>
                  <a:gd name="T2" fmla="*/ 0 w 255"/>
                  <a:gd name="T3" fmla="*/ 14 h 808"/>
                  <a:gd name="T4" fmla="*/ 0 w 255"/>
                  <a:gd name="T5" fmla="*/ 40 h 808"/>
                  <a:gd name="T6" fmla="*/ 0 w 255"/>
                  <a:gd name="T7" fmla="*/ 65 h 808"/>
                  <a:gd name="T8" fmla="*/ 2 w 255"/>
                  <a:gd name="T9" fmla="*/ 90 h 808"/>
                  <a:gd name="T10" fmla="*/ 4 w 255"/>
                  <a:gd name="T11" fmla="*/ 115 h 808"/>
                  <a:gd name="T12" fmla="*/ 7 w 255"/>
                  <a:gd name="T13" fmla="*/ 140 h 808"/>
                  <a:gd name="T14" fmla="*/ 11 w 255"/>
                  <a:gd name="T15" fmla="*/ 164 h 808"/>
                  <a:gd name="T16" fmla="*/ 15 w 255"/>
                  <a:gd name="T17" fmla="*/ 189 h 808"/>
                  <a:gd name="T18" fmla="*/ 20 w 255"/>
                  <a:gd name="T19" fmla="*/ 214 h 808"/>
                  <a:gd name="T20" fmla="*/ 32 w 255"/>
                  <a:gd name="T21" fmla="*/ 261 h 808"/>
                  <a:gd name="T22" fmla="*/ 46 w 255"/>
                  <a:gd name="T23" fmla="*/ 310 h 808"/>
                  <a:gd name="T24" fmla="*/ 62 w 255"/>
                  <a:gd name="T25" fmla="*/ 358 h 808"/>
                  <a:gd name="T26" fmla="*/ 79 w 255"/>
                  <a:gd name="T27" fmla="*/ 407 h 808"/>
                  <a:gd name="T28" fmla="*/ 116 w 255"/>
                  <a:gd name="T29" fmla="*/ 503 h 808"/>
                  <a:gd name="T30" fmla="*/ 154 w 255"/>
                  <a:gd name="T31" fmla="*/ 602 h 808"/>
                  <a:gd name="T32" fmla="*/ 173 w 255"/>
                  <a:gd name="T33" fmla="*/ 652 h 808"/>
                  <a:gd name="T34" fmla="*/ 191 w 255"/>
                  <a:gd name="T35" fmla="*/ 703 h 808"/>
                  <a:gd name="T36" fmla="*/ 207 w 255"/>
                  <a:gd name="T37" fmla="*/ 754 h 808"/>
                  <a:gd name="T38" fmla="*/ 223 w 255"/>
                  <a:gd name="T39" fmla="*/ 808 h 808"/>
                  <a:gd name="T40" fmla="*/ 255 w 255"/>
                  <a:gd name="T41" fmla="*/ 799 h 808"/>
                  <a:gd name="T42" fmla="*/ 239 w 255"/>
                  <a:gd name="T43" fmla="*/ 745 h 808"/>
                  <a:gd name="T44" fmla="*/ 222 w 255"/>
                  <a:gd name="T45" fmla="*/ 692 h 808"/>
                  <a:gd name="T46" fmla="*/ 204 w 255"/>
                  <a:gd name="T47" fmla="*/ 641 h 808"/>
                  <a:gd name="T48" fmla="*/ 184 w 255"/>
                  <a:gd name="T49" fmla="*/ 590 h 808"/>
                  <a:gd name="T50" fmla="*/ 146 w 255"/>
                  <a:gd name="T51" fmla="*/ 492 h 808"/>
                  <a:gd name="T52" fmla="*/ 109 w 255"/>
                  <a:gd name="T53" fmla="*/ 395 h 808"/>
                  <a:gd name="T54" fmla="*/ 92 w 255"/>
                  <a:gd name="T55" fmla="*/ 348 h 808"/>
                  <a:gd name="T56" fmla="*/ 78 w 255"/>
                  <a:gd name="T57" fmla="*/ 300 h 808"/>
                  <a:gd name="T58" fmla="*/ 64 w 255"/>
                  <a:gd name="T59" fmla="*/ 253 h 808"/>
                  <a:gd name="T60" fmla="*/ 52 w 255"/>
                  <a:gd name="T61" fmla="*/ 206 h 808"/>
                  <a:gd name="T62" fmla="*/ 47 w 255"/>
                  <a:gd name="T63" fmla="*/ 183 h 808"/>
                  <a:gd name="T64" fmla="*/ 42 w 255"/>
                  <a:gd name="T65" fmla="*/ 159 h 808"/>
                  <a:gd name="T66" fmla="*/ 39 w 255"/>
                  <a:gd name="T67" fmla="*/ 135 h 808"/>
                  <a:gd name="T68" fmla="*/ 37 w 255"/>
                  <a:gd name="T69" fmla="*/ 111 h 808"/>
                  <a:gd name="T70" fmla="*/ 35 w 255"/>
                  <a:gd name="T71" fmla="*/ 88 h 808"/>
                  <a:gd name="T72" fmla="*/ 33 w 255"/>
                  <a:gd name="T73" fmla="*/ 64 h 808"/>
                  <a:gd name="T74" fmla="*/ 33 w 255"/>
                  <a:gd name="T75" fmla="*/ 40 h 808"/>
                  <a:gd name="T76" fmla="*/ 33 w 255"/>
                  <a:gd name="T77" fmla="*/ 16 h 808"/>
                  <a:gd name="T78" fmla="*/ 23 w 255"/>
                  <a:gd name="T79" fmla="*/ 30 h 808"/>
                  <a:gd name="T80" fmla="*/ 11 w 255"/>
                  <a:gd name="T81" fmla="*/ 0 h 808"/>
                  <a:gd name="T82" fmla="*/ 2 w 255"/>
                  <a:gd name="T83" fmla="*/ 4 h 808"/>
                  <a:gd name="T84" fmla="*/ 0 w 255"/>
                  <a:gd name="T85" fmla="*/ 14 h 808"/>
                  <a:gd name="T86" fmla="*/ 11 w 255"/>
                  <a:gd name="T87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5" h="808">
                    <a:moveTo>
                      <a:pt x="11" y="0"/>
                    </a:moveTo>
                    <a:lnTo>
                      <a:pt x="0" y="14"/>
                    </a:lnTo>
                    <a:lnTo>
                      <a:pt x="0" y="40"/>
                    </a:lnTo>
                    <a:lnTo>
                      <a:pt x="0" y="65"/>
                    </a:lnTo>
                    <a:lnTo>
                      <a:pt x="2" y="90"/>
                    </a:lnTo>
                    <a:lnTo>
                      <a:pt x="4" y="115"/>
                    </a:lnTo>
                    <a:lnTo>
                      <a:pt x="7" y="140"/>
                    </a:lnTo>
                    <a:lnTo>
                      <a:pt x="11" y="164"/>
                    </a:lnTo>
                    <a:lnTo>
                      <a:pt x="15" y="189"/>
                    </a:lnTo>
                    <a:lnTo>
                      <a:pt x="20" y="214"/>
                    </a:lnTo>
                    <a:lnTo>
                      <a:pt x="32" y="261"/>
                    </a:lnTo>
                    <a:lnTo>
                      <a:pt x="46" y="310"/>
                    </a:lnTo>
                    <a:lnTo>
                      <a:pt x="62" y="358"/>
                    </a:lnTo>
                    <a:lnTo>
                      <a:pt x="79" y="407"/>
                    </a:lnTo>
                    <a:lnTo>
                      <a:pt x="116" y="503"/>
                    </a:lnTo>
                    <a:lnTo>
                      <a:pt x="154" y="602"/>
                    </a:lnTo>
                    <a:lnTo>
                      <a:pt x="173" y="652"/>
                    </a:lnTo>
                    <a:lnTo>
                      <a:pt x="191" y="703"/>
                    </a:lnTo>
                    <a:lnTo>
                      <a:pt x="207" y="754"/>
                    </a:lnTo>
                    <a:lnTo>
                      <a:pt x="223" y="808"/>
                    </a:lnTo>
                    <a:lnTo>
                      <a:pt x="255" y="799"/>
                    </a:lnTo>
                    <a:lnTo>
                      <a:pt x="239" y="745"/>
                    </a:lnTo>
                    <a:lnTo>
                      <a:pt x="222" y="692"/>
                    </a:lnTo>
                    <a:lnTo>
                      <a:pt x="204" y="641"/>
                    </a:lnTo>
                    <a:lnTo>
                      <a:pt x="184" y="590"/>
                    </a:lnTo>
                    <a:lnTo>
                      <a:pt x="146" y="492"/>
                    </a:lnTo>
                    <a:lnTo>
                      <a:pt x="109" y="395"/>
                    </a:lnTo>
                    <a:lnTo>
                      <a:pt x="92" y="348"/>
                    </a:lnTo>
                    <a:lnTo>
                      <a:pt x="78" y="300"/>
                    </a:lnTo>
                    <a:lnTo>
                      <a:pt x="64" y="253"/>
                    </a:lnTo>
                    <a:lnTo>
                      <a:pt x="52" y="206"/>
                    </a:lnTo>
                    <a:lnTo>
                      <a:pt x="47" y="183"/>
                    </a:lnTo>
                    <a:lnTo>
                      <a:pt x="42" y="159"/>
                    </a:lnTo>
                    <a:lnTo>
                      <a:pt x="39" y="135"/>
                    </a:lnTo>
                    <a:lnTo>
                      <a:pt x="37" y="111"/>
                    </a:lnTo>
                    <a:lnTo>
                      <a:pt x="35" y="88"/>
                    </a:lnTo>
                    <a:lnTo>
                      <a:pt x="33" y="64"/>
                    </a:lnTo>
                    <a:lnTo>
                      <a:pt x="33" y="40"/>
                    </a:lnTo>
                    <a:lnTo>
                      <a:pt x="33" y="16"/>
                    </a:lnTo>
                    <a:lnTo>
                      <a:pt x="23" y="30"/>
                    </a:lnTo>
                    <a:lnTo>
                      <a:pt x="11" y="0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2366" y="2832"/>
                <a:ext cx="46" cy="111"/>
              </a:xfrm>
              <a:custGeom>
                <a:avLst/>
                <a:gdLst>
                  <a:gd name="T0" fmla="*/ 139 w 186"/>
                  <a:gd name="T1" fmla="*/ 21 h 444"/>
                  <a:gd name="T2" fmla="*/ 146 w 186"/>
                  <a:gd name="T3" fmla="*/ 43 h 444"/>
                  <a:gd name="T4" fmla="*/ 151 w 186"/>
                  <a:gd name="T5" fmla="*/ 68 h 444"/>
                  <a:gd name="T6" fmla="*/ 153 w 186"/>
                  <a:gd name="T7" fmla="*/ 94 h 444"/>
                  <a:gd name="T8" fmla="*/ 153 w 186"/>
                  <a:gd name="T9" fmla="*/ 121 h 444"/>
                  <a:gd name="T10" fmla="*/ 147 w 186"/>
                  <a:gd name="T11" fmla="*/ 181 h 444"/>
                  <a:gd name="T12" fmla="*/ 134 w 186"/>
                  <a:gd name="T13" fmla="*/ 242 h 444"/>
                  <a:gd name="T14" fmla="*/ 123 w 186"/>
                  <a:gd name="T15" fmla="*/ 270 h 444"/>
                  <a:gd name="T16" fmla="*/ 111 w 186"/>
                  <a:gd name="T17" fmla="*/ 298 h 444"/>
                  <a:gd name="T18" fmla="*/ 96 w 186"/>
                  <a:gd name="T19" fmla="*/ 324 h 444"/>
                  <a:gd name="T20" fmla="*/ 80 w 186"/>
                  <a:gd name="T21" fmla="*/ 348 h 444"/>
                  <a:gd name="T22" fmla="*/ 63 w 186"/>
                  <a:gd name="T23" fmla="*/ 370 h 444"/>
                  <a:gd name="T24" fmla="*/ 43 w 186"/>
                  <a:gd name="T25" fmla="*/ 388 h 444"/>
                  <a:gd name="T26" fmla="*/ 22 w 186"/>
                  <a:gd name="T27" fmla="*/ 403 h 444"/>
                  <a:gd name="T28" fmla="*/ 0 w 186"/>
                  <a:gd name="T29" fmla="*/ 414 h 444"/>
                  <a:gd name="T30" fmla="*/ 26 w 186"/>
                  <a:gd name="T31" fmla="*/ 438 h 444"/>
                  <a:gd name="T32" fmla="*/ 52 w 186"/>
                  <a:gd name="T33" fmla="*/ 422 h 444"/>
                  <a:gd name="T34" fmla="*/ 76 w 186"/>
                  <a:gd name="T35" fmla="*/ 403 h 444"/>
                  <a:gd name="T36" fmla="*/ 97 w 186"/>
                  <a:gd name="T37" fmla="*/ 380 h 444"/>
                  <a:gd name="T38" fmla="*/ 116 w 186"/>
                  <a:gd name="T39" fmla="*/ 355 h 444"/>
                  <a:gd name="T40" fmla="*/ 133 w 186"/>
                  <a:gd name="T41" fmla="*/ 327 h 444"/>
                  <a:gd name="T42" fmla="*/ 147 w 186"/>
                  <a:gd name="T43" fmla="*/ 297 h 444"/>
                  <a:gd name="T44" fmla="*/ 159 w 186"/>
                  <a:gd name="T45" fmla="*/ 267 h 444"/>
                  <a:gd name="T46" fmla="*/ 173 w 186"/>
                  <a:gd name="T47" fmla="*/ 219 h 444"/>
                  <a:gd name="T48" fmla="*/ 184 w 186"/>
                  <a:gd name="T49" fmla="*/ 154 h 444"/>
                  <a:gd name="T50" fmla="*/ 186 w 186"/>
                  <a:gd name="T51" fmla="*/ 108 h 444"/>
                  <a:gd name="T52" fmla="*/ 185 w 186"/>
                  <a:gd name="T53" fmla="*/ 77 h 444"/>
                  <a:gd name="T54" fmla="*/ 180 w 186"/>
                  <a:gd name="T55" fmla="*/ 48 h 444"/>
                  <a:gd name="T56" fmla="*/ 173 w 186"/>
                  <a:gd name="T57" fmla="*/ 22 h 444"/>
                  <a:gd name="T58" fmla="*/ 158 w 186"/>
                  <a:gd name="T59" fmla="*/ 0 h 444"/>
                  <a:gd name="T60" fmla="*/ 165 w 186"/>
                  <a:gd name="T61" fmla="*/ 2 h 444"/>
                  <a:gd name="T62" fmla="*/ 151 w 186"/>
                  <a:gd name="T63" fmla="*/ 3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444">
                    <a:moveTo>
                      <a:pt x="151" y="31"/>
                    </a:moveTo>
                    <a:lnTo>
                      <a:pt x="139" y="21"/>
                    </a:lnTo>
                    <a:lnTo>
                      <a:pt x="143" y="33"/>
                    </a:lnTo>
                    <a:lnTo>
                      <a:pt x="146" y="43"/>
                    </a:lnTo>
                    <a:lnTo>
                      <a:pt x="148" y="55"/>
                    </a:lnTo>
                    <a:lnTo>
                      <a:pt x="151" y="68"/>
                    </a:lnTo>
                    <a:lnTo>
                      <a:pt x="152" y="80"/>
                    </a:lnTo>
                    <a:lnTo>
                      <a:pt x="153" y="94"/>
                    </a:lnTo>
                    <a:lnTo>
                      <a:pt x="153" y="108"/>
                    </a:lnTo>
                    <a:lnTo>
                      <a:pt x="153" y="121"/>
                    </a:lnTo>
                    <a:lnTo>
                      <a:pt x="152" y="151"/>
                    </a:lnTo>
                    <a:lnTo>
                      <a:pt x="147" y="181"/>
                    </a:lnTo>
                    <a:lnTo>
                      <a:pt x="142" y="211"/>
                    </a:lnTo>
                    <a:lnTo>
                      <a:pt x="134" y="242"/>
                    </a:lnTo>
                    <a:lnTo>
                      <a:pt x="128" y="256"/>
                    </a:lnTo>
                    <a:lnTo>
                      <a:pt x="123" y="270"/>
                    </a:lnTo>
                    <a:lnTo>
                      <a:pt x="117" y="285"/>
                    </a:lnTo>
                    <a:lnTo>
                      <a:pt x="111" y="298"/>
                    </a:lnTo>
                    <a:lnTo>
                      <a:pt x="104" y="311"/>
                    </a:lnTo>
                    <a:lnTo>
                      <a:pt x="96" y="324"/>
                    </a:lnTo>
                    <a:lnTo>
                      <a:pt x="88" y="337"/>
                    </a:lnTo>
                    <a:lnTo>
                      <a:pt x="80" y="348"/>
                    </a:lnTo>
                    <a:lnTo>
                      <a:pt x="72" y="360"/>
                    </a:lnTo>
                    <a:lnTo>
                      <a:pt x="63" y="370"/>
                    </a:lnTo>
                    <a:lnTo>
                      <a:pt x="53" y="379"/>
                    </a:lnTo>
                    <a:lnTo>
                      <a:pt x="43" y="388"/>
                    </a:lnTo>
                    <a:lnTo>
                      <a:pt x="34" y="396"/>
                    </a:lnTo>
                    <a:lnTo>
                      <a:pt x="22" y="403"/>
                    </a:lnTo>
                    <a:lnTo>
                      <a:pt x="11" y="408"/>
                    </a:lnTo>
                    <a:lnTo>
                      <a:pt x="0" y="414"/>
                    </a:lnTo>
                    <a:lnTo>
                      <a:pt x="12" y="444"/>
                    </a:lnTo>
                    <a:lnTo>
                      <a:pt x="26" y="438"/>
                    </a:lnTo>
                    <a:lnTo>
                      <a:pt x="39" y="430"/>
                    </a:lnTo>
                    <a:lnTo>
                      <a:pt x="52" y="422"/>
                    </a:lnTo>
                    <a:lnTo>
                      <a:pt x="64" y="413"/>
                    </a:lnTo>
                    <a:lnTo>
                      <a:pt x="76" y="403"/>
                    </a:lnTo>
                    <a:lnTo>
                      <a:pt x="87" y="391"/>
                    </a:lnTo>
                    <a:lnTo>
                      <a:pt x="97" y="380"/>
                    </a:lnTo>
                    <a:lnTo>
                      <a:pt x="106" y="368"/>
                    </a:lnTo>
                    <a:lnTo>
                      <a:pt x="116" y="355"/>
                    </a:lnTo>
                    <a:lnTo>
                      <a:pt x="125" y="341"/>
                    </a:lnTo>
                    <a:lnTo>
                      <a:pt x="133" y="327"/>
                    </a:lnTo>
                    <a:lnTo>
                      <a:pt x="141" y="312"/>
                    </a:lnTo>
                    <a:lnTo>
                      <a:pt x="147" y="297"/>
                    </a:lnTo>
                    <a:lnTo>
                      <a:pt x="153" y="282"/>
                    </a:lnTo>
                    <a:lnTo>
                      <a:pt x="159" y="267"/>
                    </a:lnTo>
                    <a:lnTo>
                      <a:pt x="164" y="251"/>
                    </a:lnTo>
                    <a:lnTo>
                      <a:pt x="173" y="219"/>
                    </a:lnTo>
                    <a:lnTo>
                      <a:pt x="180" y="186"/>
                    </a:lnTo>
                    <a:lnTo>
                      <a:pt x="184" y="154"/>
                    </a:lnTo>
                    <a:lnTo>
                      <a:pt x="186" y="123"/>
                    </a:lnTo>
                    <a:lnTo>
                      <a:pt x="186" y="108"/>
                    </a:lnTo>
                    <a:lnTo>
                      <a:pt x="186" y="92"/>
                    </a:lnTo>
                    <a:lnTo>
                      <a:pt x="185" y="77"/>
                    </a:lnTo>
                    <a:lnTo>
                      <a:pt x="183" y="63"/>
                    </a:lnTo>
                    <a:lnTo>
                      <a:pt x="180" y="48"/>
                    </a:lnTo>
                    <a:lnTo>
                      <a:pt x="177" y="35"/>
                    </a:lnTo>
                    <a:lnTo>
                      <a:pt x="173" y="22"/>
                    </a:lnTo>
                    <a:lnTo>
                      <a:pt x="169" y="10"/>
                    </a:lnTo>
                    <a:lnTo>
                      <a:pt x="158" y="0"/>
                    </a:lnTo>
                    <a:lnTo>
                      <a:pt x="169" y="10"/>
                    </a:lnTo>
                    <a:lnTo>
                      <a:pt x="165" y="2"/>
                    </a:lnTo>
                    <a:lnTo>
                      <a:pt x="158" y="0"/>
                    </a:lnTo>
                    <a:lnTo>
                      <a:pt x="151" y="3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2327" y="2815"/>
                <a:ext cx="78" cy="25"/>
              </a:xfrm>
              <a:custGeom>
                <a:avLst/>
                <a:gdLst>
                  <a:gd name="T0" fmla="*/ 32 w 313"/>
                  <a:gd name="T1" fmla="*/ 20 h 98"/>
                  <a:gd name="T2" fmla="*/ 13 w 313"/>
                  <a:gd name="T3" fmla="*/ 36 h 98"/>
                  <a:gd name="T4" fmla="*/ 49 w 313"/>
                  <a:gd name="T5" fmla="*/ 43 h 98"/>
                  <a:gd name="T6" fmla="*/ 85 w 313"/>
                  <a:gd name="T7" fmla="*/ 51 h 98"/>
                  <a:gd name="T8" fmla="*/ 122 w 313"/>
                  <a:gd name="T9" fmla="*/ 59 h 98"/>
                  <a:gd name="T10" fmla="*/ 158 w 313"/>
                  <a:gd name="T11" fmla="*/ 67 h 98"/>
                  <a:gd name="T12" fmla="*/ 194 w 313"/>
                  <a:gd name="T13" fmla="*/ 75 h 98"/>
                  <a:gd name="T14" fmla="*/ 232 w 313"/>
                  <a:gd name="T15" fmla="*/ 83 h 98"/>
                  <a:gd name="T16" fmla="*/ 268 w 313"/>
                  <a:gd name="T17" fmla="*/ 91 h 98"/>
                  <a:gd name="T18" fmla="*/ 306 w 313"/>
                  <a:gd name="T19" fmla="*/ 98 h 98"/>
                  <a:gd name="T20" fmla="*/ 313 w 313"/>
                  <a:gd name="T21" fmla="*/ 67 h 98"/>
                  <a:gd name="T22" fmla="*/ 275 w 313"/>
                  <a:gd name="T23" fmla="*/ 59 h 98"/>
                  <a:gd name="T24" fmla="*/ 239 w 313"/>
                  <a:gd name="T25" fmla="*/ 51 h 98"/>
                  <a:gd name="T26" fmla="*/ 201 w 313"/>
                  <a:gd name="T27" fmla="*/ 43 h 98"/>
                  <a:gd name="T28" fmla="*/ 165 w 313"/>
                  <a:gd name="T29" fmla="*/ 35 h 98"/>
                  <a:gd name="T30" fmla="*/ 129 w 313"/>
                  <a:gd name="T31" fmla="*/ 27 h 98"/>
                  <a:gd name="T32" fmla="*/ 92 w 313"/>
                  <a:gd name="T33" fmla="*/ 19 h 98"/>
                  <a:gd name="T34" fmla="*/ 56 w 313"/>
                  <a:gd name="T35" fmla="*/ 11 h 98"/>
                  <a:gd name="T36" fmla="*/ 20 w 313"/>
                  <a:gd name="T37" fmla="*/ 4 h 98"/>
                  <a:gd name="T38" fmla="*/ 0 w 313"/>
                  <a:gd name="T39" fmla="*/ 20 h 98"/>
                  <a:gd name="T40" fmla="*/ 20 w 313"/>
                  <a:gd name="T41" fmla="*/ 4 h 98"/>
                  <a:gd name="T42" fmla="*/ 0 w 313"/>
                  <a:gd name="T43" fmla="*/ 0 h 98"/>
                  <a:gd name="T44" fmla="*/ 0 w 313"/>
                  <a:gd name="T45" fmla="*/ 20 h 98"/>
                  <a:gd name="T46" fmla="*/ 32 w 313"/>
                  <a:gd name="T47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3" h="98">
                    <a:moveTo>
                      <a:pt x="32" y="20"/>
                    </a:moveTo>
                    <a:lnTo>
                      <a:pt x="13" y="36"/>
                    </a:lnTo>
                    <a:lnTo>
                      <a:pt x="49" y="43"/>
                    </a:lnTo>
                    <a:lnTo>
                      <a:pt x="85" y="51"/>
                    </a:lnTo>
                    <a:lnTo>
                      <a:pt x="122" y="59"/>
                    </a:lnTo>
                    <a:lnTo>
                      <a:pt x="158" y="67"/>
                    </a:lnTo>
                    <a:lnTo>
                      <a:pt x="194" y="75"/>
                    </a:lnTo>
                    <a:lnTo>
                      <a:pt x="232" y="83"/>
                    </a:lnTo>
                    <a:lnTo>
                      <a:pt x="268" y="91"/>
                    </a:lnTo>
                    <a:lnTo>
                      <a:pt x="306" y="98"/>
                    </a:lnTo>
                    <a:lnTo>
                      <a:pt x="313" y="67"/>
                    </a:lnTo>
                    <a:lnTo>
                      <a:pt x="275" y="59"/>
                    </a:lnTo>
                    <a:lnTo>
                      <a:pt x="239" y="51"/>
                    </a:lnTo>
                    <a:lnTo>
                      <a:pt x="201" y="43"/>
                    </a:lnTo>
                    <a:lnTo>
                      <a:pt x="165" y="35"/>
                    </a:lnTo>
                    <a:lnTo>
                      <a:pt x="129" y="27"/>
                    </a:lnTo>
                    <a:lnTo>
                      <a:pt x="92" y="19"/>
                    </a:lnTo>
                    <a:lnTo>
                      <a:pt x="56" y="11"/>
                    </a:lnTo>
                    <a:lnTo>
                      <a:pt x="20" y="4"/>
                    </a:lnTo>
                    <a:lnTo>
                      <a:pt x="0" y="20"/>
                    </a:lnTo>
                    <a:lnTo>
                      <a:pt x="20" y="4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309" y="2802"/>
                <a:ext cx="26" cy="23"/>
              </a:xfrm>
              <a:custGeom>
                <a:avLst/>
                <a:gdLst>
                  <a:gd name="T0" fmla="*/ 31 w 103"/>
                  <a:gd name="T1" fmla="*/ 20 h 92"/>
                  <a:gd name="T2" fmla="*/ 31 w 103"/>
                  <a:gd name="T3" fmla="*/ 22 h 92"/>
                  <a:gd name="T4" fmla="*/ 29 w 103"/>
                  <a:gd name="T5" fmla="*/ 28 h 92"/>
                  <a:gd name="T6" fmla="*/ 21 w 103"/>
                  <a:gd name="T7" fmla="*/ 32 h 92"/>
                  <a:gd name="T8" fmla="*/ 13 w 103"/>
                  <a:gd name="T9" fmla="*/ 31 h 92"/>
                  <a:gd name="T10" fmla="*/ 13 w 103"/>
                  <a:gd name="T11" fmla="*/ 31 h 92"/>
                  <a:gd name="T12" fmla="*/ 16 w 103"/>
                  <a:gd name="T13" fmla="*/ 33 h 92"/>
                  <a:gd name="T14" fmla="*/ 27 w 103"/>
                  <a:gd name="T15" fmla="*/ 44 h 92"/>
                  <a:gd name="T16" fmla="*/ 39 w 103"/>
                  <a:gd name="T17" fmla="*/ 57 h 92"/>
                  <a:gd name="T18" fmla="*/ 53 w 103"/>
                  <a:gd name="T19" fmla="*/ 72 h 92"/>
                  <a:gd name="T20" fmla="*/ 66 w 103"/>
                  <a:gd name="T21" fmla="*/ 83 h 92"/>
                  <a:gd name="T22" fmla="*/ 72 w 103"/>
                  <a:gd name="T23" fmla="*/ 89 h 92"/>
                  <a:gd name="T24" fmla="*/ 79 w 103"/>
                  <a:gd name="T25" fmla="*/ 92 h 92"/>
                  <a:gd name="T26" fmla="*/ 89 w 103"/>
                  <a:gd name="T27" fmla="*/ 92 h 92"/>
                  <a:gd name="T28" fmla="*/ 98 w 103"/>
                  <a:gd name="T29" fmla="*/ 87 h 92"/>
                  <a:gd name="T30" fmla="*/ 103 w 103"/>
                  <a:gd name="T31" fmla="*/ 79 h 92"/>
                  <a:gd name="T32" fmla="*/ 103 w 103"/>
                  <a:gd name="T33" fmla="*/ 73 h 92"/>
                  <a:gd name="T34" fmla="*/ 71 w 103"/>
                  <a:gd name="T35" fmla="*/ 73 h 92"/>
                  <a:gd name="T36" fmla="*/ 71 w 103"/>
                  <a:gd name="T37" fmla="*/ 71 h 92"/>
                  <a:gd name="T38" fmla="*/ 73 w 103"/>
                  <a:gd name="T39" fmla="*/ 65 h 92"/>
                  <a:gd name="T40" fmla="*/ 81 w 103"/>
                  <a:gd name="T41" fmla="*/ 61 h 92"/>
                  <a:gd name="T42" fmla="*/ 89 w 103"/>
                  <a:gd name="T43" fmla="*/ 62 h 92"/>
                  <a:gd name="T44" fmla="*/ 89 w 103"/>
                  <a:gd name="T45" fmla="*/ 62 h 92"/>
                  <a:gd name="T46" fmla="*/ 87 w 103"/>
                  <a:gd name="T47" fmla="*/ 59 h 92"/>
                  <a:gd name="T48" fmla="*/ 76 w 103"/>
                  <a:gd name="T49" fmla="*/ 49 h 92"/>
                  <a:gd name="T50" fmla="*/ 63 w 103"/>
                  <a:gd name="T51" fmla="*/ 36 h 92"/>
                  <a:gd name="T52" fmla="*/ 50 w 103"/>
                  <a:gd name="T53" fmla="*/ 21 h 92"/>
                  <a:gd name="T54" fmla="*/ 38 w 103"/>
                  <a:gd name="T55" fmla="*/ 10 h 92"/>
                  <a:gd name="T56" fmla="*/ 31 w 103"/>
                  <a:gd name="T57" fmla="*/ 4 h 92"/>
                  <a:gd name="T58" fmla="*/ 24 w 103"/>
                  <a:gd name="T59" fmla="*/ 0 h 92"/>
                  <a:gd name="T60" fmla="*/ 13 w 103"/>
                  <a:gd name="T61" fmla="*/ 0 h 92"/>
                  <a:gd name="T62" fmla="*/ 4 w 103"/>
                  <a:gd name="T63" fmla="*/ 6 h 92"/>
                  <a:gd name="T64" fmla="*/ 0 w 103"/>
                  <a:gd name="T65" fmla="*/ 14 h 92"/>
                  <a:gd name="T66" fmla="*/ 0 w 103"/>
                  <a:gd name="T67" fmla="*/ 20 h 92"/>
                  <a:gd name="T68" fmla="*/ 31 w 103"/>
                  <a:gd name="T69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92">
                    <a:moveTo>
                      <a:pt x="31" y="20"/>
                    </a:moveTo>
                    <a:lnTo>
                      <a:pt x="31" y="22"/>
                    </a:lnTo>
                    <a:lnTo>
                      <a:pt x="29" y="28"/>
                    </a:lnTo>
                    <a:lnTo>
                      <a:pt x="21" y="32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33"/>
                    </a:lnTo>
                    <a:lnTo>
                      <a:pt x="27" y="44"/>
                    </a:lnTo>
                    <a:lnTo>
                      <a:pt x="39" y="57"/>
                    </a:lnTo>
                    <a:lnTo>
                      <a:pt x="53" y="72"/>
                    </a:lnTo>
                    <a:lnTo>
                      <a:pt x="66" y="83"/>
                    </a:lnTo>
                    <a:lnTo>
                      <a:pt x="72" y="89"/>
                    </a:lnTo>
                    <a:lnTo>
                      <a:pt x="79" y="92"/>
                    </a:lnTo>
                    <a:lnTo>
                      <a:pt x="89" y="92"/>
                    </a:lnTo>
                    <a:lnTo>
                      <a:pt x="98" y="87"/>
                    </a:lnTo>
                    <a:lnTo>
                      <a:pt x="103" y="79"/>
                    </a:lnTo>
                    <a:lnTo>
                      <a:pt x="103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3" y="65"/>
                    </a:lnTo>
                    <a:lnTo>
                      <a:pt x="81" y="61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7" y="59"/>
                    </a:lnTo>
                    <a:lnTo>
                      <a:pt x="76" y="49"/>
                    </a:lnTo>
                    <a:lnTo>
                      <a:pt x="63" y="36"/>
                    </a:lnTo>
                    <a:lnTo>
                      <a:pt x="50" y="21"/>
                    </a:lnTo>
                    <a:lnTo>
                      <a:pt x="38" y="1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2260" y="2031"/>
                <a:ext cx="75" cy="19"/>
              </a:xfrm>
              <a:custGeom>
                <a:avLst/>
                <a:gdLst>
                  <a:gd name="T0" fmla="*/ 285 w 299"/>
                  <a:gd name="T1" fmla="*/ 24 h 74"/>
                  <a:gd name="T2" fmla="*/ 285 w 299"/>
                  <a:gd name="T3" fmla="*/ 24 h 74"/>
                  <a:gd name="T4" fmla="*/ 267 w 299"/>
                  <a:gd name="T5" fmla="*/ 31 h 74"/>
                  <a:gd name="T6" fmla="*/ 249 w 299"/>
                  <a:gd name="T7" fmla="*/ 37 h 74"/>
                  <a:gd name="T8" fmla="*/ 231 w 299"/>
                  <a:gd name="T9" fmla="*/ 40 h 74"/>
                  <a:gd name="T10" fmla="*/ 213 w 299"/>
                  <a:gd name="T11" fmla="*/ 42 h 74"/>
                  <a:gd name="T12" fmla="*/ 194 w 299"/>
                  <a:gd name="T13" fmla="*/ 42 h 74"/>
                  <a:gd name="T14" fmla="*/ 176 w 299"/>
                  <a:gd name="T15" fmla="*/ 41 h 74"/>
                  <a:gd name="T16" fmla="*/ 158 w 299"/>
                  <a:gd name="T17" fmla="*/ 39 h 74"/>
                  <a:gd name="T18" fmla="*/ 140 w 299"/>
                  <a:gd name="T19" fmla="*/ 35 h 74"/>
                  <a:gd name="T20" fmla="*/ 104 w 299"/>
                  <a:gd name="T21" fmla="*/ 26 h 74"/>
                  <a:gd name="T22" fmla="*/ 69 w 299"/>
                  <a:gd name="T23" fmla="*/ 17 h 74"/>
                  <a:gd name="T24" fmla="*/ 37 w 299"/>
                  <a:gd name="T25" fmla="*/ 7 h 74"/>
                  <a:gd name="T26" fmla="*/ 7 w 299"/>
                  <a:gd name="T27" fmla="*/ 0 h 74"/>
                  <a:gd name="T28" fmla="*/ 0 w 299"/>
                  <a:gd name="T29" fmla="*/ 32 h 74"/>
                  <a:gd name="T30" fmla="*/ 29 w 299"/>
                  <a:gd name="T31" fmla="*/ 39 h 74"/>
                  <a:gd name="T32" fmla="*/ 60 w 299"/>
                  <a:gd name="T33" fmla="*/ 48 h 74"/>
                  <a:gd name="T34" fmla="*/ 96 w 299"/>
                  <a:gd name="T35" fmla="*/ 58 h 74"/>
                  <a:gd name="T36" fmla="*/ 133 w 299"/>
                  <a:gd name="T37" fmla="*/ 67 h 74"/>
                  <a:gd name="T38" fmla="*/ 154 w 299"/>
                  <a:gd name="T39" fmla="*/ 71 h 74"/>
                  <a:gd name="T40" fmla="*/ 173 w 299"/>
                  <a:gd name="T41" fmla="*/ 73 h 74"/>
                  <a:gd name="T42" fmla="*/ 193 w 299"/>
                  <a:gd name="T43" fmla="*/ 74 h 74"/>
                  <a:gd name="T44" fmla="*/ 215 w 299"/>
                  <a:gd name="T45" fmla="*/ 74 h 74"/>
                  <a:gd name="T46" fmla="*/ 235 w 299"/>
                  <a:gd name="T47" fmla="*/ 72 h 74"/>
                  <a:gd name="T48" fmla="*/ 257 w 299"/>
                  <a:gd name="T49" fmla="*/ 68 h 74"/>
                  <a:gd name="T50" fmla="*/ 278 w 299"/>
                  <a:gd name="T51" fmla="*/ 63 h 74"/>
                  <a:gd name="T52" fmla="*/ 299 w 299"/>
                  <a:gd name="T53" fmla="*/ 54 h 74"/>
                  <a:gd name="T54" fmla="*/ 299 w 299"/>
                  <a:gd name="T55" fmla="*/ 54 h 74"/>
                  <a:gd name="T56" fmla="*/ 285 w 299"/>
                  <a:gd name="T57" fmla="*/ 2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9" h="74">
                    <a:moveTo>
                      <a:pt x="285" y="24"/>
                    </a:moveTo>
                    <a:lnTo>
                      <a:pt x="285" y="24"/>
                    </a:lnTo>
                    <a:lnTo>
                      <a:pt x="267" y="31"/>
                    </a:lnTo>
                    <a:lnTo>
                      <a:pt x="249" y="37"/>
                    </a:lnTo>
                    <a:lnTo>
                      <a:pt x="231" y="40"/>
                    </a:lnTo>
                    <a:lnTo>
                      <a:pt x="213" y="42"/>
                    </a:lnTo>
                    <a:lnTo>
                      <a:pt x="194" y="42"/>
                    </a:lnTo>
                    <a:lnTo>
                      <a:pt x="176" y="41"/>
                    </a:lnTo>
                    <a:lnTo>
                      <a:pt x="158" y="39"/>
                    </a:lnTo>
                    <a:lnTo>
                      <a:pt x="140" y="35"/>
                    </a:lnTo>
                    <a:lnTo>
                      <a:pt x="104" y="26"/>
                    </a:lnTo>
                    <a:lnTo>
                      <a:pt x="69" y="17"/>
                    </a:lnTo>
                    <a:lnTo>
                      <a:pt x="37" y="7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29" y="39"/>
                    </a:lnTo>
                    <a:lnTo>
                      <a:pt x="60" y="48"/>
                    </a:lnTo>
                    <a:lnTo>
                      <a:pt x="96" y="58"/>
                    </a:lnTo>
                    <a:lnTo>
                      <a:pt x="133" y="67"/>
                    </a:lnTo>
                    <a:lnTo>
                      <a:pt x="154" y="71"/>
                    </a:lnTo>
                    <a:lnTo>
                      <a:pt x="173" y="73"/>
                    </a:lnTo>
                    <a:lnTo>
                      <a:pt x="193" y="74"/>
                    </a:lnTo>
                    <a:lnTo>
                      <a:pt x="215" y="74"/>
                    </a:lnTo>
                    <a:lnTo>
                      <a:pt x="235" y="72"/>
                    </a:lnTo>
                    <a:lnTo>
                      <a:pt x="257" y="68"/>
                    </a:lnTo>
                    <a:lnTo>
                      <a:pt x="278" y="63"/>
                    </a:lnTo>
                    <a:lnTo>
                      <a:pt x="299" y="54"/>
                    </a:lnTo>
                    <a:lnTo>
                      <a:pt x="299" y="54"/>
                    </a:lnTo>
                    <a:lnTo>
                      <a:pt x="285" y="24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2332" y="2007"/>
                <a:ext cx="176" cy="37"/>
              </a:xfrm>
              <a:custGeom>
                <a:avLst/>
                <a:gdLst>
                  <a:gd name="T0" fmla="*/ 695 w 706"/>
                  <a:gd name="T1" fmla="*/ 0 h 148"/>
                  <a:gd name="T2" fmla="*/ 694 w 706"/>
                  <a:gd name="T3" fmla="*/ 1 h 148"/>
                  <a:gd name="T4" fmla="*/ 678 w 706"/>
                  <a:gd name="T5" fmla="*/ 6 h 148"/>
                  <a:gd name="T6" fmla="*/ 662 w 706"/>
                  <a:gd name="T7" fmla="*/ 10 h 148"/>
                  <a:gd name="T8" fmla="*/ 644 w 706"/>
                  <a:gd name="T9" fmla="*/ 15 h 148"/>
                  <a:gd name="T10" fmla="*/ 627 w 706"/>
                  <a:gd name="T11" fmla="*/ 18 h 148"/>
                  <a:gd name="T12" fmla="*/ 590 w 706"/>
                  <a:gd name="T13" fmla="*/ 24 h 148"/>
                  <a:gd name="T14" fmla="*/ 550 w 706"/>
                  <a:gd name="T15" fmla="*/ 28 h 148"/>
                  <a:gd name="T16" fmla="*/ 465 w 706"/>
                  <a:gd name="T17" fmla="*/ 35 h 148"/>
                  <a:gd name="T18" fmla="*/ 375 w 706"/>
                  <a:gd name="T19" fmla="*/ 40 h 148"/>
                  <a:gd name="T20" fmla="*/ 328 w 706"/>
                  <a:gd name="T21" fmla="*/ 43 h 148"/>
                  <a:gd name="T22" fmla="*/ 282 w 706"/>
                  <a:gd name="T23" fmla="*/ 48 h 148"/>
                  <a:gd name="T24" fmla="*/ 234 w 706"/>
                  <a:gd name="T25" fmla="*/ 53 h 148"/>
                  <a:gd name="T26" fmla="*/ 187 w 706"/>
                  <a:gd name="T27" fmla="*/ 60 h 148"/>
                  <a:gd name="T28" fmla="*/ 163 w 706"/>
                  <a:gd name="T29" fmla="*/ 65 h 148"/>
                  <a:gd name="T30" fmla="*/ 139 w 706"/>
                  <a:gd name="T31" fmla="*/ 70 h 148"/>
                  <a:gd name="T32" fmla="*/ 116 w 706"/>
                  <a:gd name="T33" fmla="*/ 76 h 148"/>
                  <a:gd name="T34" fmla="*/ 92 w 706"/>
                  <a:gd name="T35" fmla="*/ 83 h 148"/>
                  <a:gd name="T36" fmla="*/ 68 w 706"/>
                  <a:gd name="T37" fmla="*/ 91 h 148"/>
                  <a:gd name="T38" fmla="*/ 46 w 706"/>
                  <a:gd name="T39" fmla="*/ 99 h 148"/>
                  <a:gd name="T40" fmla="*/ 23 w 706"/>
                  <a:gd name="T41" fmla="*/ 108 h 148"/>
                  <a:gd name="T42" fmla="*/ 0 w 706"/>
                  <a:gd name="T43" fmla="*/ 118 h 148"/>
                  <a:gd name="T44" fmla="*/ 14 w 706"/>
                  <a:gd name="T45" fmla="*/ 148 h 148"/>
                  <a:gd name="T46" fmla="*/ 35 w 706"/>
                  <a:gd name="T47" fmla="*/ 137 h 148"/>
                  <a:gd name="T48" fmla="*/ 57 w 706"/>
                  <a:gd name="T49" fmla="*/ 129 h 148"/>
                  <a:gd name="T50" fmla="*/ 80 w 706"/>
                  <a:gd name="T51" fmla="*/ 121 h 148"/>
                  <a:gd name="T52" fmla="*/ 101 w 706"/>
                  <a:gd name="T53" fmla="*/ 114 h 148"/>
                  <a:gd name="T54" fmla="*/ 124 w 706"/>
                  <a:gd name="T55" fmla="*/ 108 h 148"/>
                  <a:gd name="T56" fmla="*/ 147 w 706"/>
                  <a:gd name="T57" fmla="*/ 102 h 148"/>
                  <a:gd name="T58" fmla="*/ 169 w 706"/>
                  <a:gd name="T59" fmla="*/ 97 h 148"/>
                  <a:gd name="T60" fmla="*/ 192 w 706"/>
                  <a:gd name="T61" fmla="*/ 92 h 148"/>
                  <a:gd name="T62" fmla="*/ 239 w 706"/>
                  <a:gd name="T63" fmla="*/ 85 h 148"/>
                  <a:gd name="T64" fmla="*/ 285 w 706"/>
                  <a:gd name="T65" fmla="*/ 79 h 148"/>
                  <a:gd name="T66" fmla="*/ 331 w 706"/>
                  <a:gd name="T67" fmla="*/ 76 h 148"/>
                  <a:gd name="T68" fmla="*/ 377 w 706"/>
                  <a:gd name="T69" fmla="*/ 73 h 148"/>
                  <a:gd name="T70" fmla="*/ 467 w 706"/>
                  <a:gd name="T71" fmla="*/ 67 h 148"/>
                  <a:gd name="T72" fmla="*/ 552 w 706"/>
                  <a:gd name="T73" fmla="*/ 61 h 148"/>
                  <a:gd name="T74" fmla="*/ 594 w 706"/>
                  <a:gd name="T75" fmla="*/ 57 h 148"/>
                  <a:gd name="T76" fmla="*/ 633 w 706"/>
                  <a:gd name="T77" fmla="*/ 50 h 148"/>
                  <a:gd name="T78" fmla="*/ 652 w 706"/>
                  <a:gd name="T79" fmla="*/ 47 h 148"/>
                  <a:gd name="T80" fmla="*/ 670 w 706"/>
                  <a:gd name="T81" fmla="*/ 42 h 148"/>
                  <a:gd name="T82" fmla="*/ 687 w 706"/>
                  <a:gd name="T83" fmla="*/ 37 h 148"/>
                  <a:gd name="T84" fmla="*/ 706 w 706"/>
                  <a:gd name="T85" fmla="*/ 31 h 148"/>
                  <a:gd name="T86" fmla="*/ 704 w 706"/>
                  <a:gd name="T87" fmla="*/ 32 h 148"/>
                  <a:gd name="T88" fmla="*/ 695 w 706"/>
                  <a:gd name="T89" fmla="*/ 0 h 148"/>
                  <a:gd name="T90" fmla="*/ 694 w 706"/>
                  <a:gd name="T91" fmla="*/ 0 h 148"/>
                  <a:gd name="T92" fmla="*/ 694 w 706"/>
                  <a:gd name="T93" fmla="*/ 1 h 148"/>
                  <a:gd name="T94" fmla="*/ 695 w 706"/>
                  <a:gd name="T9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6" h="148">
                    <a:moveTo>
                      <a:pt x="695" y="0"/>
                    </a:moveTo>
                    <a:lnTo>
                      <a:pt x="694" y="1"/>
                    </a:lnTo>
                    <a:lnTo>
                      <a:pt x="678" y="6"/>
                    </a:lnTo>
                    <a:lnTo>
                      <a:pt x="662" y="10"/>
                    </a:lnTo>
                    <a:lnTo>
                      <a:pt x="644" y="15"/>
                    </a:lnTo>
                    <a:lnTo>
                      <a:pt x="627" y="18"/>
                    </a:lnTo>
                    <a:lnTo>
                      <a:pt x="590" y="24"/>
                    </a:lnTo>
                    <a:lnTo>
                      <a:pt x="550" y="28"/>
                    </a:lnTo>
                    <a:lnTo>
                      <a:pt x="465" y="35"/>
                    </a:lnTo>
                    <a:lnTo>
                      <a:pt x="375" y="40"/>
                    </a:lnTo>
                    <a:lnTo>
                      <a:pt x="328" y="43"/>
                    </a:lnTo>
                    <a:lnTo>
                      <a:pt x="282" y="48"/>
                    </a:lnTo>
                    <a:lnTo>
                      <a:pt x="234" y="53"/>
                    </a:lnTo>
                    <a:lnTo>
                      <a:pt x="187" y="60"/>
                    </a:lnTo>
                    <a:lnTo>
                      <a:pt x="163" y="65"/>
                    </a:lnTo>
                    <a:lnTo>
                      <a:pt x="139" y="70"/>
                    </a:lnTo>
                    <a:lnTo>
                      <a:pt x="116" y="76"/>
                    </a:lnTo>
                    <a:lnTo>
                      <a:pt x="92" y="83"/>
                    </a:lnTo>
                    <a:lnTo>
                      <a:pt x="68" y="91"/>
                    </a:lnTo>
                    <a:lnTo>
                      <a:pt x="46" y="99"/>
                    </a:lnTo>
                    <a:lnTo>
                      <a:pt x="23" y="108"/>
                    </a:lnTo>
                    <a:lnTo>
                      <a:pt x="0" y="118"/>
                    </a:lnTo>
                    <a:lnTo>
                      <a:pt x="14" y="148"/>
                    </a:lnTo>
                    <a:lnTo>
                      <a:pt x="35" y="137"/>
                    </a:lnTo>
                    <a:lnTo>
                      <a:pt x="57" y="129"/>
                    </a:lnTo>
                    <a:lnTo>
                      <a:pt x="80" y="121"/>
                    </a:lnTo>
                    <a:lnTo>
                      <a:pt x="101" y="114"/>
                    </a:lnTo>
                    <a:lnTo>
                      <a:pt x="124" y="108"/>
                    </a:lnTo>
                    <a:lnTo>
                      <a:pt x="147" y="102"/>
                    </a:lnTo>
                    <a:lnTo>
                      <a:pt x="169" y="97"/>
                    </a:lnTo>
                    <a:lnTo>
                      <a:pt x="192" y="92"/>
                    </a:lnTo>
                    <a:lnTo>
                      <a:pt x="239" y="85"/>
                    </a:lnTo>
                    <a:lnTo>
                      <a:pt x="285" y="79"/>
                    </a:lnTo>
                    <a:lnTo>
                      <a:pt x="331" y="76"/>
                    </a:lnTo>
                    <a:lnTo>
                      <a:pt x="377" y="73"/>
                    </a:lnTo>
                    <a:lnTo>
                      <a:pt x="467" y="67"/>
                    </a:lnTo>
                    <a:lnTo>
                      <a:pt x="552" y="61"/>
                    </a:lnTo>
                    <a:lnTo>
                      <a:pt x="594" y="57"/>
                    </a:lnTo>
                    <a:lnTo>
                      <a:pt x="633" y="50"/>
                    </a:lnTo>
                    <a:lnTo>
                      <a:pt x="652" y="47"/>
                    </a:lnTo>
                    <a:lnTo>
                      <a:pt x="670" y="42"/>
                    </a:lnTo>
                    <a:lnTo>
                      <a:pt x="687" y="37"/>
                    </a:lnTo>
                    <a:lnTo>
                      <a:pt x="706" y="31"/>
                    </a:lnTo>
                    <a:lnTo>
                      <a:pt x="704" y="32"/>
                    </a:lnTo>
                    <a:lnTo>
                      <a:pt x="695" y="0"/>
                    </a:lnTo>
                    <a:lnTo>
                      <a:pt x="694" y="0"/>
                    </a:lnTo>
                    <a:lnTo>
                      <a:pt x="694" y="1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2505" y="2002"/>
                <a:ext cx="26" cy="13"/>
              </a:xfrm>
              <a:custGeom>
                <a:avLst/>
                <a:gdLst>
                  <a:gd name="T0" fmla="*/ 90 w 101"/>
                  <a:gd name="T1" fmla="*/ 0 h 56"/>
                  <a:gd name="T2" fmla="*/ 90 w 101"/>
                  <a:gd name="T3" fmla="*/ 0 h 56"/>
                  <a:gd name="T4" fmla="*/ 80 w 101"/>
                  <a:gd name="T5" fmla="*/ 4 h 56"/>
                  <a:gd name="T6" fmla="*/ 68 w 101"/>
                  <a:gd name="T7" fmla="*/ 7 h 56"/>
                  <a:gd name="T8" fmla="*/ 56 w 101"/>
                  <a:gd name="T9" fmla="*/ 10 h 56"/>
                  <a:gd name="T10" fmla="*/ 45 w 101"/>
                  <a:gd name="T11" fmla="*/ 13 h 56"/>
                  <a:gd name="T12" fmla="*/ 33 w 101"/>
                  <a:gd name="T13" fmla="*/ 16 h 56"/>
                  <a:gd name="T14" fmla="*/ 22 w 101"/>
                  <a:gd name="T15" fmla="*/ 18 h 56"/>
                  <a:gd name="T16" fmla="*/ 11 w 101"/>
                  <a:gd name="T17" fmla="*/ 22 h 56"/>
                  <a:gd name="T18" fmla="*/ 0 w 101"/>
                  <a:gd name="T19" fmla="*/ 24 h 56"/>
                  <a:gd name="T20" fmla="*/ 9 w 101"/>
                  <a:gd name="T21" fmla="*/ 56 h 56"/>
                  <a:gd name="T22" fmla="*/ 20 w 101"/>
                  <a:gd name="T23" fmla="*/ 52 h 56"/>
                  <a:gd name="T24" fmla="*/ 30 w 101"/>
                  <a:gd name="T25" fmla="*/ 50 h 56"/>
                  <a:gd name="T26" fmla="*/ 41 w 101"/>
                  <a:gd name="T27" fmla="*/ 48 h 56"/>
                  <a:gd name="T28" fmla="*/ 53 w 101"/>
                  <a:gd name="T29" fmla="*/ 44 h 56"/>
                  <a:gd name="T30" fmla="*/ 65 w 101"/>
                  <a:gd name="T31" fmla="*/ 41 h 56"/>
                  <a:gd name="T32" fmla="*/ 76 w 101"/>
                  <a:gd name="T33" fmla="*/ 39 h 56"/>
                  <a:gd name="T34" fmla="*/ 89 w 101"/>
                  <a:gd name="T35" fmla="*/ 34 h 56"/>
                  <a:gd name="T36" fmla="*/ 101 w 101"/>
                  <a:gd name="T37" fmla="*/ 30 h 56"/>
                  <a:gd name="T38" fmla="*/ 101 w 101"/>
                  <a:gd name="T39" fmla="*/ 30 h 56"/>
                  <a:gd name="T40" fmla="*/ 90 w 101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" h="56">
                    <a:moveTo>
                      <a:pt x="90" y="0"/>
                    </a:moveTo>
                    <a:lnTo>
                      <a:pt x="90" y="0"/>
                    </a:lnTo>
                    <a:lnTo>
                      <a:pt x="80" y="4"/>
                    </a:lnTo>
                    <a:lnTo>
                      <a:pt x="68" y="7"/>
                    </a:lnTo>
                    <a:lnTo>
                      <a:pt x="56" y="10"/>
                    </a:lnTo>
                    <a:lnTo>
                      <a:pt x="45" y="13"/>
                    </a:lnTo>
                    <a:lnTo>
                      <a:pt x="33" y="16"/>
                    </a:lnTo>
                    <a:lnTo>
                      <a:pt x="22" y="18"/>
                    </a:lnTo>
                    <a:lnTo>
                      <a:pt x="11" y="22"/>
                    </a:lnTo>
                    <a:lnTo>
                      <a:pt x="0" y="24"/>
                    </a:lnTo>
                    <a:lnTo>
                      <a:pt x="9" y="56"/>
                    </a:lnTo>
                    <a:lnTo>
                      <a:pt x="20" y="52"/>
                    </a:lnTo>
                    <a:lnTo>
                      <a:pt x="30" y="50"/>
                    </a:lnTo>
                    <a:lnTo>
                      <a:pt x="41" y="48"/>
                    </a:lnTo>
                    <a:lnTo>
                      <a:pt x="53" y="44"/>
                    </a:lnTo>
                    <a:lnTo>
                      <a:pt x="65" y="41"/>
                    </a:lnTo>
                    <a:lnTo>
                      <a:pt x="76" y="39"/>
                    </a:lnTo>
                    <a:lnTo>
                      <a:pt x="89" y="34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2528" y="1977"/>
                <a:ext cx="141" cy="40"/>
              </a:xfrm>
              <a:custGeom>
                <a:avLst/>
                <a:gdLst>
                  <a:gd name="T0" fmla="*/ 547 w 565"/>
                  <a:gd name="T1" fmla="*/ 125 h 159"/>
                  <a:gd name="T2" fmla="*/ 565 w 565"/>
                  <a:gd name="T3" fmla="*/ 134 h 159"/>
                  <a:gd name="T4" fmla="*/ 553 w 565"/>
                  <a:gd name="T5" fmla="*/ 114 h 159"/>
                  <a:gd name="T6" fmla="*/ 541 w 565"/>
                  <a:gd name="T7" fmla="*/ 95 h 159"/>
                  <a:gd name="T8" fmla="*/ 527 w 565"/>
                  <a:gd name="T9" fmla="*/ 78 h 159"/>
                  <a:gd name="T10" fmla="*/ 513 w 565"/>
                  <a:gd name="T11" fmla="*/ 63 h 159"/>
                  <a:gd name="T12" fmla="*/ 499 w 565"/>
                  <a:gd name="T13" fmla="*/ 49 h 159"/>
                  <a:gd name="T14" fmla="*/ 484 w 565"/>
                  <a:gd name="T15" fmla="*/ 38 h 159"/>
                  <a:gd name="T16" fmla="*/ 468 w 565"/>
                  <a:gd name="T17" fmla="*/ 28 h 159"/>
                  <a:gd name="T18" fmla="*/ 451 w 565"/>
                  <a:gd name="T19" fmla="*/ 20 h 159"/>
                  <a:gd name="T20" fmla="*/ 434 w 565"/>
                  <a:gd name="T21" fmla="*/ 13 h 159"/>
                  <a:gd name="T22" fmla="*/ 416 w 565"/>
                  <a:gd name="T23" fmla="*/ 7 h 159"/>
                  <a:gd name="T24" fmla="*/ 399 w 565"/>
                  <a:gd name="T25" fmla="*/ 4 h 159"/>
                  <a:gd name="T26" fmla="*/ 381 w 565"/>
                  <a:gd name="T27" fmla="*/ 1 h 159"/>
                  <a:gd name="T28" fmla="*/ 361 w 565"/>
                  <a:gd name="T29" fmla="*/ 0 h 159"/>
                  <a:gd name="T30" fmla="*/ 343 w 565"/>
                  <a:gd name="T31" fmla="*/ 0 h 159"/>
                  <a:gd name="T32" fmla="*/ 324 w 565"/>
                  <a:gd name="T33" fmla="*/ 1 h 159"/>
                  <a:gd name="T34" fmla="*/ 304 w 565"/>
                  <a:gd name="T35" fmla="*/ 3 h 159"/>
                  <a:gd name="T36" fmla="*/ 285 w 565"/>
                  <a:gd name="T37" fmla="*/ 6 h 159"/>
                  <a:gd name="T38" fmla="*/ 266 w 565"/>
                  <a:gd name="T39" fmla="*/ 9 h 159"/>
                  <a:gd name="T40" fmla="*/ 247 w 565"/>
                  <a:gd name="T41" fmla="*/ 13 h 159"/>
                  <a:gd name="T42" fmla="*/ 227 w 565"/>
                  <a:gd name="T43" fmla="*/ 18 h 159"/>
                  <a:gd name="T44" fmla="*/ 187 w 565"/>
                  <a:gd name="T45" fmla="*/ 30 h 159"/>
                  <a:gd name="T46" fmla="*/ 149 w 565"/>
                  <a:gd name="T47" fmla="*/ 42 h 159"/>
                  <a:gd name="T48" fmla="*/ 73 w 565"/>
                  <a:gd name="T49" fmla="*/ 71 h 159"/>
                  <a:gd name="T50" fmla="*/ 0 w 565"/>
                  <a:gd name="T51" fmla="*/ 99 h 159"/>
                  <a:gd name="T52" fmla="*/ 11 w 565"/>
                  <a:gd name="T53" fmla="*/ 129 h 159"/>
                  <a:gd name="T54" fmla="*/ 84 w 565"/>
                  <a:gd name="T55" fmla="*/ 101 h 159"/>
                  <a:gd name="T56" fmla="*/ 160 w 565"/>
                  <a:gd name="T57" fmla="*/ 73 h 159"/>
                  <a:gd name="T58" fmla="*/ 198 w 565"/>
                  <a:gd name="T59" fmla="*/ 61 h 159"/>
                  <a:gd name="T60" fmla="*/ 235 w 565"/>
                  <a:gd name="T61" fmla="*/ 49 h 159"/>
                  <a:gd name="T62" fmla="*/ 253 w 565"/>
                  <a:gd name="T63" fmla="*/ 45 h 159"/>
                  <a:gd name="T64" fmla="*/ 273 w 565"/>
                  <a:gd name="T65" fmla="*/ 41 h 159"/>
                  <a:gd name="T66" fmla="*/ 291 w 565"/>
                  <a:gd name="T67" fmla="*/ 38 h 159"/>
                  <a:gd name="T68" fmla="*/ 309 w 565"/>
                  <a:gd name="T69" fmla="*/ 36 h 159"/>
                  <a:gd name="T70" fmla="*/ 326 w 565"/>
                  <a:gd name="T71" fmla="*/ 33 h 159"/>
                  <a:gd name="T72" fmla="*/ 343 w 565"/>
                  <a:gd name="T73" fmla="*/ 32 h 159"/>
                  <a:gd name="T74" fmla="*/ 360 w 565"/>
                  <a:gd name="T75" fmla="*/ 32 h 159"/>
                  <a:gd name="T76" fmla="*/ 377 w 565"/>
                  <a:gd name="T77" fmla="*/ 33 h 159"/>
                  <a:gd name="T78" fmla="*/ 393 w 565"/>
                  <a:gd name="T79" fmla="*/ 36 h 159"/>
                  <a:gd name="T80" fmla="*/ 408 w 565"/>
                  <a:gd name="T81" fmla="*/ 39 h 159"/>
                  <a:gd name="T82" fmla="*/ 424 w 565"/>
                  <a:gd name="T83" fmla="*/ 43 h 159"/>
                  <a:gd name="T84" fmla="*/ 437 w 565"/>
                  <a:gd name="T85" fmla="*/ 49 h 159"/>
                  <a:gd name="T86" fmla="*/ 452 w 565"/>
                  <a:gd name="T87" fmla="*/ 56 h 159"/>
                  <a:gd name="T88" fmla="*/ 466 w 565"/>
                  <a:gd name="T89" fmla="*/ 65 h 159"/>
                  <a:gd name="T90" fmla="*/ 478 w 565"/>
                  <a:gd name="T91" fmla="*/ 74 h 159"/>
                  <a:gd name="T92" fmla="*/ 491 w 565"/>
                  <a:gd name="T93" fmla="*/ 85 h 159"/>
                  <a:gd name="T94" fmla="*/ 502 w 565"/>
                  <a:gd name="T95" fmla="*/ 99 h 159"/>
                  <a:gd name="T96" fmla="*/ 513 w 565"/>
                  <a:gd name="T97" fmla="*/ 114 h 159"/>
                  <a:gd name="T98" fmla="*/ 525 w 565"/>
                  <a:gd name="T99" fmla="*/ 130 h 159"/>
                  <a:gd name="T100" fmla="*/ 535 w 565"/>
                  <a:gd name="T101" fmla="*/ 149 h 159"/>
                  <a:gd name="T102" fmla="*/ 552 w 565"/>
                  <a:gd name="T103" fmla="*/ 158 h 159"/>
                  <a:gd name="T104" fmla="*/ 535 w 565"/>
                  <a:gd name="T105" fmla="*/ 149 h 159"/>
                  <a:gd name="T106" fmla="*/ 541 w 565"/>
                  <a:gd name="T107" fmla="*/ 159 h 159"/>
                  <a:gd name="T108" fmla="*/ 552 w 565"/>
                  <a:gd name="T109" fmla="*/ 158 h 159"/>
                  <a:gd name="T110" fmla="*/ 547 w 565"/>
                  <a:gd name="T111" fmla="*/ 12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65" h="159">
                    <a:moveTo>
                      <a:pt x="547" y="125"/>
                    </a:moveTo>
                    <a:lnTo>
                      <a:pt x="565" y="134"/>
                    </a:lnTo>
                    <a:lnTo>
                      <a:pt x="553" y="114"/>
                    </a:lnTo>
                    <a:lnTo>
                      <a:pt x="541" y="95"/>
                    </a:lnTo>
                    <a:lnTo>
                      <a:pt x="527" y="78"/>
                    </a:lnTo>
                    <a:lnTo>
                      <a:pt x="513" y="63"/>
                    </a:lnTo>
                    <a:lnTo>
                      <a:pt x="499" y="49"/>
                    </a:lnTo>
                    <a:lnTo>
                      <a:pt x="484" y="38"/>
                    </a:lnTo>
                    <a:lnTo>
                      <a:pt x="468" y="28"/>
                    </a:lnTo>
                    <a:lnTo>
                      <a:pt x="451" y="20"/>
                    </a:lnTo>
                    <a:lnTo>
                      <a:pt x="434" y="13"/>
                    </a:lnTo>
                    <a:lnTo>
                      <a:pt x="416" y="7"/>
                    </a:lnTo>
                    <a:lnTo>
                      <a:pt x="399" y="4"/>
                    </a:lnTo>
                    <a:lnTo>
                      <a:pt x="381" y="1"/>
                    </a:lnTo>
                    <a:lnTo>
                      <a:pt x="361" y="0"/>
                    </a:lnTo>
                    <a:lnTo>
                      <a:pt x="343" y="0"/>
                    </a:lnTo>
                    <a:lnTo>
                      <a:pt x="324" y="1"/>
                    </a:lnTo>
                    <a:lnTo>
                      <a:pt x="304" y="3"/>
                    </a:lnTo>
                    <a:lnTo>
                      <a:pt x="285" y="6"/>
                    </a:lnTo>
                    <a:lnTo>
                      <a:pt x="266" y="9"/>
                    </a:lnTo>
                    <a:lnTo>
                      <a:pt x="247" y="13"/>
                    </a:lnTo>
                    <a:lnTo>
                      <a:pt x="227" y="18"/>
                    </a:lnTo>
                    <a:lnTo>
                      <a:pt x="187" y="30"/>
                    </a:lnTo>
                    <a:lnTo>
                      <a:pt x="149" y="42"/>
                    </a:lnTo>
                    <a:lnTo>
                      <a:pt x="73" y="71"/>
                    </a:lnTo>
                    <a:lnTo>
                      <a:pt x="0" y="99"/>
                    </a:lnTo>
                    <a:lnTo>
                      <a:pt x="11" y="129"/>
                    </a:lnTo>
                    <a:lnTo>
                      <a:pt x="84" y="101"/>
                    </a:lnTo>
                    <a:lnTo>
                      <a:pt x="160" y="73"/>
                    </a:lnTo>
                    <a:lnTo>
                      <a:pt x="198" y="61"/>
                    </a:lnTo>
                    <a:lnTo>
                      <a:pt x="235" y="49"/>
                    </a:lnTo>
                    <a:lnTo>
                      <a:pt x="253" y="45"/>
                    </a:lnTo>
                    <a:lnTo>
                      <a:pt x="273" y="41"/>
                    </a:lnTo>
                    <a:lnTo>
                      <a:pt x="291" y="38"/>
                    </a:lnTo>
                    <a:lnTo>
                      <a:pt x="309" y="36"/>
                    </a:lnTo>
                    <a:lnTo>
                      <a:pt x="326" y="33"/>
                    </a:lnTo>
                    <a:lnTo>
                      <a:pt x="343" y="32"/>
                    </a:lnTo>
                    <a:lnTo>
                      <a:pt x="360" y="32"/>
                    </a:lnTo>
                    <a:lnTo>
                      <a:pt x="377" y="33"/>
                    </a:lnTo>
                    <a:lnTo>
                      <a:pt x="393" y="36"/>
                    </a:lnTo>
                    <a:lnTo>
                      <a:pt x="408" y="39"/>
                    </a:lnTo>
                    <a:lnTo>
                      <a:pt x="424" y="43"/>
                    </a:lnTo>
                    <a:lnTo>
                      <a:pt x="437" y="49"/>
                    </a:lnTo>
                    <a:lnTo>
                      <a:pt x="452" y="56"/>
                    </a:lnTo>
                    <a:lnTo>
                      <a:pt x="466" y="65"/>
                    </a:lnTo>
                    <a:lnTo>
                      <a:pt x="478" y="74"/>
                    </a:lnTo>
                    <a:lnTo>
                      <a:pt x="491" y="85"/>
                    </a:lnTo>
                    <a:lnTo>
                      <a:pt x="502" y="99"/>
                    </a:lnTo>
                    <a:lnTo>
                      <a:pt x="513" y="114"/>
                    </a:lnTo>
                    <a:lnTo>
                      <a:pt x="525" y="130"/>
                    </a:lnTo>
                    <a:lnTo>
                      <a:pt x="535" y="149"/>
                    </a:lnTo>
                    <a:lnTo>
                      <a:pt x="552" y="158"/>
                    </a:lnTo>
                    <a:lnTo>
                      <a:pt x="535" y="149"/>
                    </a:lnTo>
                    <a:lnTo>
                      <a:pt x="541" y="159"/>
                    </a:lnTo>
                    <a:lnTo>
                      <a:pt x="552" y="158"/>
                    </a:lnTo>
                    <a:lnTo>
                      <a:pt x="547" y="12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2665" y="2006"/>
                <a:ext cx="19" cy="10"/>
              </a:xfrm>
              <a:custGeom>
                <a:avLst/>
                <a:gdLst>
                  <a:gd name="T0" fmla="*/ 52 w 80"/>
                  <a:gd name="T1" fmla="*/ 8 h 41"/>
                  <a:gd name="T2" fmla="*/ 63 w 80"/>
                  <a:gd name="T3" fmla="*/ 0 h 41"/>
                  <a:gd name="T4" fmla="*/ 55 w 80"/>
                  <a:gd name="T5" fmla="*/ 1 h 41"/>
                  <a:gd name="T6" fmla="*/ 47 w 80"/>
                  <a:gd name="T7" fmla="*/ 3 h 41"/>
                  <a:gd name="T8" fmla="*/ 39 w 80"/>
                  <a:gd name="T9" fmla="*/ 4 h 41"/>
                  <a:gd name="T10" fmla="*/ 31 w 80"/>
                  <a:gd name="T11" fmla="*/ 5 h 41"/>
                  <a:gd name="T12" fmla="*/ 23 w 80"/>
                  <a:gd name="T13" fmla="*/ 6 h 41"/>
                  <a:gd name="T14" fmla="*/ 15 w 80"/>
                  <a:gd name="T15" fmla="*/ 6 h 41"/>
                  <a:gd name="T16" fmla="*/ 7 w 80"/>
                  <a:gd name="T17" fmla="*/ 7 h 41"/>
                  <a:gd name="T18" fmla="*/ 0 w 80"/>
                  <a:gd name="T19" fmla="*/ 8 h 41"/>
                  <a:gd name="T20" fmla="*/ 5 w 80"/>
                  <a:gd name="T21" fmla="*/ 41 h 41"/>
                  <a:gd name="T22" fmla="*/ 12 w 80"/>
                  <a:gd name="T23" fmla="*/ 40 h 41"/>
                  <a:gd name="T24" fmla="*/ 20 w 80"/>
                  <a:gd name="T25" fmla="*/ 39 h 41"/>
                  <a:gd name="T26" fmla="*/ 27 w 80"/>
                  <a:gd name="T27" fmla="*/ 38 h 41"/>
                  <a:gd name="T28" fmla="*/ 35 w 80"/>
                  <a:gd name="T29" fmla="*/ 37 h 41"/>
                  <a:gd name="T30" fmla="*/ 43 w 80"/>
                  <a:gd name="T31" fmla="*/ 35 h 41"/>
                  <a:gd name="T32" fmla="*/ 52 w 80"/>
                  <a:gd name="T33" fmla="*/ 34 h 41"/>
                  <a:gd name="T34" fmla="*/ 60 w 80"/>
                  <a:gd name="T35" fmla="*/ 33 h 41"/>
                  <a:gd name="T36" fmla="*/ 67 w 80"/>
                  <a:gd name="T37" fmla="*/ 32 h 41"/>
                  <a:gd name="T38" fmla="*/ 80 w 80"/>
                  <a:gd name="T39" fmla="*/ 24 h 41"/>
                  <a:gd name="T40" fmla="*/ 67 w 80"/>
                  <a:gd name="T41" fmla="*/ 32 h 41"/>
                  <a:gd name="T42" fmla="*/ 75 w 80"/>
                  <a:gd name="T43" fmla="*/ 32 h 41"/>
                  <a:gd name="T44" fmla="*/ 80 w 80"/>
                  <a:gd name="T45" fmla="*/ 24 h 41"/>
                  <a:gd name="T46" fmla="*/ 52 w 80"/>
                  <a:gd name="T47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41">
                    <a:moveTo>
                      <a:pt x="52" y="8"/>
                    </a:moveTo>
                    <a:lnTo>
                      <a:pt x="63" y="0"/>
                    </a:lnTo>
                    <a:lnTo>
                      <a:pt x="55" y="1"/>
                    </a:lnTo>
                    <a:lnTo>
                      <a:pt x="47" y="3"/>
                    </a:lnTo>
                    <a:lnTo>
                      <a:pt x="39" y="4"/>
                    </a:lnTo>
                    <a:lnTo>
                      <a:pt x="31" y="5"/>
                    </a:lnTo>
                    <a:lnTo>
                      <a:pt x="23" y="6"/>
                    </a:lnTo>
                    <a:lnTo>
                      <a:pt x="15" y="6"/>
                    </a:lnTo>
                    <a:lnTo>
                      <a:pt x="7" y="7"/>
                    </a:lnTo>
                    <a:lnTo>
                      <a:pt x="0" y="8"/>
                    </a:lnTo>
                    <a:lnTo>
                      <a:pt x="5" y="41"/>
                    </a:lnTo>
                    <a:lnTo>
                      <a:pt x="12" y="40"/>
                    </a:lnTo>
                    <a:lnTo>
                      <a:pt x="20" y="39"/>
                    </a:lnTo>
                    <a:lnTo>
                      <a:pt x="27" y="38"/>
                    </a:lnTo>
                    <a:lnTo>
                      <a:pt x="35" y="37"/>
                    </a:lnTo>
                    <a:lnTo>
                      <a:pt x="43" y="35"/>
                    </a:lnTo>
                    <a:lnTo>
                      <a:pt x="52" y="34"/>
                    </a:lnTo>
                    <a:lnTo>
                      <a:pt x="60" y="33"/>
                    </a:lnTo>
                    <a:lnTo>
                      <a:pt x="67" y="32"/>
                    </a:lnTo>
                    <a:lnTo>
                      <a:pt x="80" y="24"/>
                    </a:lnTo>
                    <a:lnTo>
                      <a:pt x="67" y="32"/>
                    </a:lnTo>
                    <a:lnTo>
                      <a:pt x="75" y="32"/>
                    </a:lnTo>
                    <a:lnTo>
                      <a:pt x="80" y="2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2677" y="1976"/>
                <a:ext cx="24" cy="36"/>
              </a:xfrm>
              <a:custGeom>
                <a:avLst/>
                <a:gdLst>
                  <a:gd name="T0" fmla="*/ 77 w 93"/>
                  <a:gd name="T1" fmla="*/ 0 h 144"/>
                  <a:gd name="T2" fmla="*/ 65 w 93"/>
                  <a:gd name="T3" fmla="*/ 8 h 144"/>
                  <a:gd name="T4" fmla="*/ 56 w 93"/>
                  <a:gd name="T5" fmla="*/ 23 h 144"/>
                  <a:gd name="T6" fmla="*/ 48 w 93"/>
                  <a:gd name="T7" fmla="*/ 37 h 144"/>
                  <a:gd name="T8" fmla="*/ 40 w 93"/>
                  <a:gd name="T9" fmla="*/ 52 h 144"/>
                  <a:gd name="T10" fmla="*/ 31 w 93"/>
                  <a:gd name="T11" fmla="*/ 67 h 144"/>
                  <a:gd name="T12" fmla="*/ 23 w 93"/>
                  <a:gd name="T13" fmla="*/ 83 h 144"/>
                  <a:gd name="T14" fmla="*/ 15 w 93"/>
                  <a:gd name="T15" fmla="*/ 98 h 144"/>
                  <a:gd name="T16" fmla="*/ 8 w 93"/>
                  <a:gd name="T17" fmla="*/ 113 h 144"/>
                  <a:gd name="T18" fmla="*/ 0 w 93"/>
                  <a:gd name="T19" fmla="*/ 128 h 144"/>
                  <a:gd name="T20" fmla="*/ 28 w 93"/>
                  <a:gd name="T21" fmla="*/ 144 h 144"/>
                  <a:gd name="T22" fmla="*/ 36 w 93"/>
                  <a:gd name="T23" fmla="*/ 128 h 144"/>
                  <a:gd name="T24" fmla="*/ 44 w 93"/>
                  <a:gd name="T25" fmla="*/ 113 h 144"/>
                  <a:gd name="T26" fmla="*/ 53 w 93"/>
                  <a:gd name="T27" fmla="*/ 98 h 144"/>
                  <a:gd name="T28" fmla="*/ 61 w 93"/>
                  <a:gd name="T29" fmla="*/ 83 h 144"/>
                  <a:gd name="T30" fmla="*/ 69 w 93"/>
                  <a:gd name="T31" fmla="*/ 68 h 144"/>
                  <a:gd name="T32" fmla="*/ 77 w 93"/>
                  <a:gd name="T33" fmla="*/ 53 h 144"/>
                  <a:gd name="T34" fmla="*/ 85 w 93"/>
                  <a:gd name="T35" fmla="*/ 39 h 144"/>
                  <a:gd name="T36" fmla="*/ 93 w 93"/>
                  <a:gd name="T37" fmla="*/ 24 h 144"/>
                  <a:gd name="T38" fmla="*/ 81 w 93"/>
                  <a:gd name="T39" fmla="*/ 32 h 144"/>
                  <a:gd name="T40" fmla="*/ 77 w 93"/>
                  <a:gd name="T41" fmla="*/ 0 h 144"/>
                  <a:gd name="T42" fmla="*/ 69 w 93"/>
                  <a:gd name="T43" fmla="*/ 1 h 144"/>
                  <a:gd name="T44" fmla="*/ 65 w 93"/>
                  <a:gd name="T45" fmla="*/ 8 h 144"/>
                  <a:gd name="T46" fmla="*/ 77 w 93"/>
                  <a:gd name="T4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44">
                    <a:moveTo>
                      <a:pt x="77" y="0"/>
                    </a:moveTo>
                    <a:lnTo>
                      <a:pt x="65" y="8"/>
                    </a:lnTo>
                    <a:lnTo>
                      <a:pt x="56" y="23"/>
                    </a:lnTo>
                    <a:lnTo>
                      <a:pt x="48" y="37"/>
                    </a:lnTo>
                    <a:lnTo>
                      <a:pt x="40" y="52"/>
                    </a:lnTo>
                    <a:lnTo>
                      <a:pt x="31" y="67"/>
                    </a:lnTo>
                    <a:lnTo>
                      <a:pt x="23" y="83"/>
                    </a:lnTo>
                    <a:lnTo>
                      <a:pt x="15" y="98"/>
                    </a:lnTo>
                    <a:lnTo>
                      <a:pt x="8" y="113"/>
                    </a:lnTo>
                    <a:lnTo>
                      <a:pt x="0" y="128"/>
                    </a:lnTo>
                    <a:lnTo>
                      <a:pt x="28" y="144"/>
                    </a:lnTo>
                    <a:lnTo>
                      <a:pt x="36" y="128"/>
                    </a:lnTo>
                    <a:lnTo>
                      <a:pt x="44" y="113"/>
                    </a:lnTo>
                    <a:lnTo>
                      <a:pt x="53" y="98"/>
                    </a:lnTo>
                    <a:lnTo>
                      <a:pt x="61" y="83"/>
                    </a:lnTo>
                    <a:lnTo>
                      <a:pt x="69" y="68"/>
                    </a:lnTo>
                    <a:lnTo>
                      <a:pt x="77" y="53"/>
                    </a:lnTo>
                    <a:lnTo>
                      <a:pt x="85" y="39"/>
                    </a:lnTo>
                    <a:lnTo>
                      <a:pt x="93" y="24"/>
                    </a:lnTo>
                    <a:lnTo>
                      <a:pt x="81" y="32"/>
                    </a:lnTo>
                    <a:lnTo>
                      <a:pt x="77" y="0"/>
                    </a:lnTo>
                    <a:lnTo>
                      <a:pt x="69" y="1"/>
                    </a:lnTo>
                    <a:lnTo>
                      <a:pt x="6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2697" y="1975"/>
                <a:ext cx="88" cy="284"/>
              </a:xfrm>
              <a:custGeom>
                <a:avLst/>
                <a:gdLst>
                  <a:gd name="T0" fmla="*/ 210 w 353"/>
                  <a:gd name="T1" fmla="*/ 1130 h 1137"/>
                  <a:gd name="T2" fmla="*/ 214 w 353"/>
                  <a:gd name="T3" fmla="*/ 1059 h 1137"/>
                  <a:gd name="T4" fmla="*/ 227 w 353"/>
                  <a:gd name="T5" fmla="*/ 978 h 1137"/>
                  <a:gd name="T6" fmla="*/ 245 w 353"/>
                  <a:gd name="T7" fmla="*/ 891 h 1137"/>
                  <a:gd name="T8" fmla="*/ 267 w 353"/>
                  <a:gd name="T9" fmla="*/ 796 h 1137"/>
                  <a:gd name="T10" fmla="*/ 312 w 353"/>
                  <a:gd name="T11" fmla="*/ 603 h 1137"/>
                  <a:gd name="T12" fmla="*/ 331 w 353"/>
                  <a:gd name="T13" fmla="*/ 506 h 1137"/>
                  <a:gd name="T14" fmla="*/ 346 w 353"/>
                  <a:gd name="T15" fmla="*/ 411 h 1137"/>
                  <a:gd name="T16" fmla="*/ 353 w 353"/>
                  <a:gd name="T17" fmla="*/ 323 h 1137"/>
                  <a:gd name="T18" fmla="*/ 353 w 353"/>
                  <a:gd name="T19" fmla="*/ 281 h 1137"/>
                  <a:gd name="T20" fmla="*/ 351 w 353"/>
                  <a:gd name="T21" fmla="*/ 240 h 1137"/>
                  <a:gd name="T22" fmla="*/ 345 w 353"/>
                  <a:gd name="T23" fmla="*/ 201 h 1137"/>
                  <a:gd name="T24" fmla="*/ 336 w 353"/>
                  <a:gd name="T25" fmla="*/ 165 h 1137"/>
                  <a:gd name="T26" fmla="*/ 324 w 353"/>
                  <a:gd name="T27" fmla="*/ 132 h 1137"/>
                  <a:gd name="T28" fmla="*/ 306 w 353"/>
                  <a:gd name="T29" fmla="*/ 101 h 1137"/>
                  <a:gd name="T30" fmla="*/ 285 w 353"/>
                  <a:gd name="T31" fmla="*/ 74 h 1137"/>
                  <a:gd name="T32" fmla="*/ 259 w 353"/>
                  <a:gd name="T33" fmla="*/ 50 h 1137"/>
                  <a:gd name="T34" fmla="*/ 228 w 353"/>
                  <a:gd name="T35" fmla="*/ 31 h 1137"/>
                  <a:gd name="T36" fmla="*/ 193 w 353"/>
                  <a:gd name="T37" fmla="*/ 16 h 1137"/>
                  <a:gd name="T38" fmla="*/ 152 w 353"/>
                  <a:gd name="T39" fmla="*/ 6 h 1137"/>
                  <a:gd name="T40" fmla="*/ 107 w 353"/>
                  <a:gd name="T41" fmla="*/ 0 h 1137"/>
                  <a:gd name="T42" fmla="*/ 57 w 353"/>
                  <a:gd name="T43" fmla="*/ 0 h 1137"/>
                  <a:gd name="T44" fmla="*/ 0 w 353"/>
                  <a:gd name="T45" fmla="*/ 6 h 1137"/>
                  <a:gd name="T46" fmla="*/ 32 w 353"/>
                  <a:gd name="T47" fmla="*/ 35 h 1137"/>
                  <a:gd name="T48" fmla="*/ 83 w 353"/>
                  <a:gd name="T49" fmla="*/ 33 h 1137"/>
                  <a:gd name="T50" fmla="*/ 127 w 353"/>
                  <a:gd name="T51" fmla="*/ 35 h 1137"/>
                  <a:gd name="T52" fmla="*/ 166 w 353"/>
                  <a:gd name="T53" fmla="*/ 42 h 1137"/>
                  <a:gd name="T54" fmla="*/ 199 w 353"/>
                  <a:gd name="T55" fmla="*/ 52 h 1137"/>
                  <a:gd name="T56" fmla="*/ 227 w 353"/>
                  <a:gd name="T57" fmla="*/ 67 h 1137"/>
                  <a:gd name="T58" fmla="*/ 251 w 353"/>
                  <a:gd name="T59" fmla="*/ 85 h 1137"/>
                  <a:gd name="T60" fmla="*/ 271 w 353"/>
                  <a:gd name="T61" fmla="*/ 107 h 1137"/>
                  <a:gd name="T62" fmla="*/ 287 w 353"/>
                  <a:gd name="T63" fmla="*/ 132 h 1137"/>
                  <a:gd name="T64" fmla="*/ 300 w 353"/>
                  <a:gd name="T65" fmla="*/ 159 h 1137"/>
                  <a:gd name="T66" fmla="*/ 310 w 353"/>
                  <a:gd name="T67" fmla="*/ 191 h 1137"/>
                  <a:gd name="T68" fmla="*/ 316 w 353"/>
                  <a:gd name="T69" fmla="*/ 225 h 1137"/>
                  <a:gd name="T70" fmla="*/ 320 w 353"/>
                  <a:gd name="T71" fmla="*/ 261 h 1137"/>
                  <a:gd name="T72" fmla="*/ 321 w 353"/>
                  <a:gd name="T73" fmla="*/ 301 h 1137"/>
                  <a:gd name="T74" fmla="*/ 318 w 353"/>
                  <a:gd name="T75" fmla="*/ 364 h 1137"/>
                  <a:gd name="T76" fmla="*/ 308 w 353"/>
                  <a:gd name="T77" fmla="*/ 453 h 1137"/>
                  <a:gd name="T78" fmla="*/ 291 w 353"/>
                  <a:gd name="T79" fmla="*/ 548 h 1137"/>
                  <a:gd name="T80" fmla="*/ 258 w 353"/>
                  <a:gd name="T81" fmla="*/ 693 h 1137"/>
                  <a:gd name="T82" fmla="*/ 224 w 353"/>
                  <a:gd name="T83" fmla="*/ 837 h 1137"/>
                  <a:gd name="T84" fmla="*/ 203 w 353"/>
                  <a:gd name="T85" fmla="*/ 929 h 1137"/>
                  <a:gd name="T86" fmla="*/ 187 w 353"/>
                  <a:gd name="T87" fmla="*/ 1015 h 1137"/>
                  <a:gd name="T88" fmla="*/ 178 w 353"/>
                  <a:gd name="T89" fmla="*/ 1094 h 1137"/>
                  <a:gd name="T90" fmla="*/ 179 w 353"/>
                  <a:gd name="T91" fmla="*/ 1137 h 1137"/>
                  <a:gd name="T92" fmla="*/ 177 w 353"/>
                  <a:gd name="T93" fmla="*/ 1134 h 1137"/>
                  <a:gd name="T94" fmla="*/ 209 w 353"/>
                  <a:gd name="T95" fmla="*/ 1123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1137">
                    <a:moveTo>
                      <a:pt x="209" y="1123"/>
                    </a:moveTo>
                    <a:lnTo>
                      <a:pt x="210" y="1130"/>
                    </a:lnTo>
                    <a:lnTo>
                      <a:pt x="211" y="1096"/>
                    </a:lnTo>
                    <a:lnTo>
                      <a:pt x="214" y="1059"/>
                    </a:lnTo>
                    <a:lnTo>
                      <a:pt x="220" y="1020"/>
                    </a:lnTo>
                    <a:lnTo>
                      <a:pt x="227" y="978"/>
                    </a:lnTo>
                    <a:lnTo>
                      <a:pt x="235" y="935"/>
                    </a:lnTo>
                    <a:lnTo>
                      <a:pt x="245" y="891"/>
                    </a:lnTo>
                    <a:lnTo>
                      <a:pt x="255" y="844"/>
                    </a:lnTo>
                    <a:lnTo>
                      <a:pt x="267" y="796"/>
                    </a:lnTo>
                    <a:lnTo>
                      <a:pt x="289" y="700"/>
                    </a:lnTo>
                    <a:lnTo>
                      <a:pt x="312" y="603"/>
                    </a:lnTo>
                    <a:lnTo>
                      <a:pt x="322" y="554"/>
                    </a:lnTo>
                    <a:lnTo>
                      <a:pt x="331" y="506"/>
                    </a:lnTo>
                    <a:lnTo>
                      <a:pt x="339" y="458"/>
                    </a:lnTo>
                    <a:lnTo>
                      <a:pt x="346" y="411"/>
                    </a:lnTo>
                    <a:lnTo>
                      <a:pt x="351" y="366"/>
                    </a:lnTo>
                    <a:lnTo>
                      <a:pt x="353" y="323"/>
                    </a:lnTo>
                    <a:lnTo>
                      <a:pt x="353" y="301"/>
                    </a:lnTo>
                    <a:lnTo>
                      <a:pt x="353" y="281"/>
                    </a:lnTo>
                    <a:lnTo>
                      <a:pt x="352" y="260"/>
                    </a:lnTo>
                    <a:lnTo>
                      <a:pt x="351" y="240"/>
                    </a:lnTo>
                    <a:lnTo>
                      <a:pt x="348" y="221"/>
                    </a:lnTo>
                    <a:lnTo>
                      <a:pt x="345" y="201"/>
                    </a:lnTo>
                    <a:lnTo>
                      <a:pt x="341" y="183"/>
                    </a:lnTo>
                    <a:lnTo>
                      <a:pt x="336" y="165"/>
                    </a:lnTo>
                    <a:lnTo>
                      <a:pt x="330" y="148"/>
                    </a:lnTo>
                    <a:lnTo>
                      <a:pt x="324" y="132"/>
                    </a:lnTo>
                    <a:lnTo>
                      <a:pt x="316" y="116"/>
                    </a:lnTo>
                    <a:lnTo>
                      <a:pt x="306" y="101"/>
                    </a:lnTo>
                    <a:lnTo>
                      <a:pt x="296" y="87"/>
                    </a:lnTo>
                    <a:lnTo>
                      <a:pt x="285" y="74"/>
                    </a:lnTo>
                    <a:lnTo>
                      <a:pt x="272" y="62"/>
                    </a:lnTo>
                    <a:lnTo>
                      <a:pt x="259" y="50"/>
                    </a:lnTo>
                    <a:lnTo>
                      <a:pt x="244" y="40"/>
                    </a:lnTo>
                    <a:lnTo>
                      <a:pt x="228" y="31"/>
                    </a:lnTo>
                    <a:lnTo>
                      <a:pt x="211" y="23"/>
                    </a:lnTo>
                    <a:lnTo>
                      <a:pt x="193" y="16"/>
                    </a:lnTo>
                    <a:lnTo>
                      <a:pt x="174" y="10"/>
                    </a:lnTo>
                    <a:lnTo>
                      <a:pt x="152" y="6"/>
                    </a:lnTo>
                    <a:lnTo>
                      <a:pt x="130" y="3"/>
                    </a:lnTo>
                    <a:lnTo>
                      <a:pt x="107" y="0"/>
                    </a:lnTo>
                    <a:lnTo>
                      <a:pt x="83" y="0"/>
                    </a:lnTo>
                    <a:lnTo>
                      <a:pt x="57" y="0"/>
                    </a:lnTo>
                    <a:lnTo>
                      <a:pt x="29" y="3"/>
                    </a:lnTo>
                    <a:lnTo>
                      <a:pt x="0" y="6"/>
                    </a:lnTo>
                    <a:lnTo>
                      <a:pt x="4" y="38"/>
                    </a:lnTo>
                    <a:lnTo>
                      <a:pt x="32" y="35"/>
                    </a:lnTo>
                    <a:lnTo>
                      <a:pt x="58" y="33"/>
                    </a:lnTo>
                    <a:lnTo>
                      <a:pt x="83" y="33"/>
                    </a:lnTo>
                    <a:lnTo>
                      <a:pt x="105" y="33"/>
                    </a:lnTo>
                    <a:lnTo>
                      <a:pt x="127" y="35"/>
                    </a:lnTo>
                    <a:lnTo>
                      <a:pt x="146" y="38"/>
                    </a:lnTo>
                    <a:lnTo>
                      <a:pt x="166" y="42"/>
                    </a:lnTo>
                    <a:lnTo>
                      <a:pt x="183" y="47"/>
                    </a:lnTo>
                    <a:lnTo>
                      <a:pt x="199" y="52"/>
                    </a:lnTo>
                    <a:lnTo>
                      <a:pt x="213" y="59"/>
                    </a:lnTo>
                    <a:lnTo>
                      <a:pt x="227" y="67"/>
                    </a:lnTo>
                    <a:lnTo>
                      <a:pt x="239" y="76"/>
                    </a:lnTo>
                    <a:lnTo>
                      <a:pt x="251" y="85"/>
                    </a:lnTo>
                    <a:lnTo>
                      <a:pt x="261" y="96"/>
                    </a:lnTo>
                    <a:lnTo>
                      <a:pt x="271" y="107"/>
                    </a:lnTo>
                    <a:lnTo>
                      <a:pt x="279" y="118"/>
                    </a:lnTo>
                    <a:lnTo>
                      <a:pt x="287" y="132"/>
                    </a:lnTo>
                    <a:lnTo>
                      <a:pt x="294" y="146"/>
                    </a:lnTo>
                    <a:lnTo>
                      <a:pt x="300" y="159"/>
                    </a:lnTo>
                    <a:lnTo>
                      <a:pt x="305" y="175"/>
                    </a:lnTo>
                    <a:lnTo>
                      <a:pt x="310" y="191"/>
                    </a:lnTo>
                    <a:lnTo>
                      <a:pt x="313" y="207"/>
                    </a:lnTo>
                    <a:lnTo>
                      <a:pt x="316" y="225"/>
                    </a:lnTo>
                    <a:lnTo>
                      <a:pt x="318" y="243"/>
                    </a:lnTo>
                    <a:lnTo>
                      <a:pt x="320" y="261"/>
                    </a:lnTo>
                    <a:lnTo>
                      <a:pt x="321" y="281"/>
                    </a:lnTo>
                    <a:lnTo>
                      <a:pt x="321" y="301"/>
                    </a:lnTo>
                    <a:lnTo>
                      <a:pt x="320" y="322"/>
                    </a:lnTo>
                    <a:lnTo>
                      <a:pt x="318" y="364"/>
                    </a:lnTo>
                    <a:lnTo>
                      <a:pt x="313" y="408"/>
                    </a:lnTo>
                    <a:lnTo>
                      <a:pt x="308" y="453"/>
                    </a:lnTo>
                    <a:lnTo>
                      <a:pt x="300" y="500"/>
                    </a:lnTo>
                    <a:lnTo>
                      <a:pt x="291" y="548"/>
                    </a:lnTo>
                    <a:lnTo>
                      <a:pt x="280" y="595"/>
                    </a:lnTo>
                    <a:lnTo>
                      <a:pt x="258" y="693"/>
                    </a:lnTo>
                    <a:lnTo>
                      <a:pt x="235" y="789"/>
                    </a:lnTo>
                    <a:lnTo>
                      <a:pt x="224" y="837"/>
                    </a:lnTo>
                    <a:lnTo>
                      <a:pt x="213" y="884"/>
                    </a:lnTo>
                    <a:lnTo>
                      <a:pt x="203" y="929"/>
                    </a:lnTo>
                    <a:lnTo>
                      <a:pt x="195" y="972"/>
                    </a:lnTo>
                    <a:lnTo>
                      <a:pt x="187" y="1015"/>
                    </a:lnTo>
                    <a:lnTo>
                      <a:pt x="182" y="1055"/>
                    </a:lnTo>
                    <a:lnTo>
                      <a:pt x="178" y="1094"/>
                    </a:lnTo>
                    <a:lnTo>
                      <a:pt x="177" y="1130"/>
                    </a:lnTo>
                    <a:lnTo>
                      <a:pt x="179" y="1137"/>
                    </a:lnTo>
                    <a:lnTo>
                      <a:pt x="177" y="1130"/>
                    </a:lnTo>
                    <a:lnTo>
                      <a:pt x="177" y="1134"/>
                    </a:lnTo>
                    <a:lnTo>
                      <a:pt x="179" y="1137"/>
                    </a:lnTo>
                    <a:lnTo>
                      <a:pt x="209" y="112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2681" y="2255"/>
                <a:ext cx="82" cy="242"/>
              </a:xfrm>
              <a:custGeom>
                <a:avLst/>
                <a:gdLst>
                  <a:gd name="T0" fmla="*/ 33 w 329"/>
                  <a:gd name="T1" fmla="*/ 961 h 966"/>
                  <a:gd name="T2" fmla="*/ 49 w 329"/>
                  <a:gd name="T3" fmla="*/ 884 h 966"/>
                  <a:gd name="T4" fmla="*/ 70 w 329"/>
                  <a:gd name="T5" fmla="*/ 815 h 966"/>
                  <a:gd name="T6" fmla="*/ 96 w 329"/>
                  <a:gd name="T7" fmla="*/ 751 h 966"/>
                  <a:gd name="T8" fmla="*/ 124 w 329"/>
                  <a:gd name="T9" fmla="*/ 693 h 966"/>
                  <a:gd name="T10" fmla="*/ 156 w 329"/>
                  <a:gd name="T11" fmla="*/ 640 h 966"/>
                  <a:gd name="T12" fmla="*/ 188 w 329"/>
                  <a:gd name="T13" fmla="*/ 589 h 966"/>
                  <a:gd name="T14" fmla="*/ 249 w 329"/>
                  <a:gd name="T15" fmla="*/ 491 h 966"/>
                  <a:gd name="T16" fmla="*/ 276 w 329"/>
                  <a:gd name="T17" fmla="*/ 442 h 966"/>
                  <a:gd name="T18" fmla="*/ 299 w 329"/>
                  <a:gd name="T19" fmla="*/ 391 h 966"/>
                  <a:gd name="T20" fmla="*/ 316 w 329"/>
                  <a:gd name="T21" fmla="*/ 338 h 966"/>
                  <a:gd name="T22" fmla="*/ 326 w 329"/>
                  <a:gd name="T23" fmla="*/ 281 h 966"/>
                  <a:gd name="T24" fmla="*/ 329 w 329"/>
                  <a:gd name="T25" fmla="*/ 221 h 966"/>
                  <a:gd name="T26" fmla="*/ 326 w 329"/>
                  <a:gd name="T27" fmla="*/ 188 h 966"/>
                  <a:gd name="T28" fmla="*/ 321 w 329"/>
                  <a:gd name="T29" fmla="*/ 153 h 966"/>
                  <a:gd name="T30" fmla="*/ 301 w 329"/>
                  <a:gd name="T31" fmla="*/ 81 h 966"/>
                  <a:gd name="T32" fmla="*/ 271 w 329"/>
                  <a:gd name="T33" fmla="*/ 0 h 966"/>
                  <a:gd name="T34" fmla="*/ 257 w 329"/>
                  <a:gd name="T35" fmla="*/ 54 h 966"/>
                  <a:gd name="T36" fmla="*/ 281 w 329"/>
                  <a:gd name="T37" fmla="*/ 126 h 966"/>
                  <a:gd name="T38" fmla="*/ 291 w 329"/>
                  <a:gd name="T39" fmla="*/ 175 h 966"/>
                  <a:gd name="T40" fmla="*/ 295 w 329"/>
                  <a:gd name="T41" fmla="*/ 206 h 966"/>
                  <a:gd name="T42" fmla="*/ 297 w 329"/>
                  <a:gd name="T43" fmla="*/ 250 h 966"/>
                  <a:gd name="T44" fmla="*/ 291 w 329"/>
                  <a:gd name="T45" fmla="*/ 305 h 966"/>
                  <a:gd name="T46" fmla="*/ 278 w 329"/>
                  <a:gd name="T47" fmla="*/ 355 h 966"/>
                  <a:gd name="T48" fmla="*/ 258 w 329"/>
                  <a:gd name="T49" fmla="*/ 404 h 966"/>
                  <a:gd name="T50" fmla="*/ 234 w 329"/>
                  <a:gd name="T51" fmla="*/ 450 h 966"/>
                  <a:gd name="T52" fmla="*/ 191 w 329"/>
                  <a:gd name="T53" fmla="*/ 522 h 966"/>
                  <a:gd name="T54" fmla="*/ 144 w 329"/>
                  <a:gd name="T55" fmla="*/ 597 h 966"/>
                  <a:gd name="T56" fmla="*/ 112 w 329"/>
                  <a:gd name="T57" fmla="*/ 650 h 966"/>
                  <a:gd name="T58" fmla="*/ 81 w 329"/>
                  <a:gd name="T59" fmla="*/ 707 h 966"/>
                  <a:gd name="T60" fmla="*/ 53 w 329"/>
                  <a:gd name="T61" fmla="*/ 770 h 966"/>
                  <a:gd name="T62" fmla="*/ 28 w 329"/>
                  <a:gd name="T63" fmla="*/ 840 h 966"/>
                  <a:gd name="T64" fmla="*/ 8 w 329"/>
                  <a:gd name="T65" fmla="*/ 916 h 966"/>
                  <a:gd name="T66" fmla="*/ 3 w 329"/>
                  <a:gd name="T67" fmla="*/ 966 h 966"/>
                  <a:gd name="T68" fmla="*/ 0 w 329"/>
                  <a:gd name="T69" fmla="*/ 961 h 966"/>
                  <a:gd name="T70" fmla="*/ 32 w 329"/>
                  <a:gd name="T71" fmla="*/ 953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9" h="966">
                    <a:moveTo>
                      <a:pt x="32" y="953"/>
                    </a:moveTo>
                    <a:lnTo>
                      <a:pt x="33" y="961"/>
                    </a:lnTo>
                    <a:lnTo>
                      <a:pt x="40" y="922"/>
                    </a:lnTo>
                    <a:lnTo>
                      <a:pt x="49" y="884"/>
                    </a:lnTo>
                    <a:lnTo>
                      <a:pt x="58" y="849"/>
                    </a:lnTo>
                    <a:lnTo>
                      <a:pt x="70" y="815"/>
                    </a:lnTo>
                    <a:lnTo>
                      <a:pt x="82" y="782"/>
                    </a:lnTo>
                    <a:lnTo>
                      <a:pt x="96" y="751"/>
                    </a:lnTo>
                    <a:lnTo>
                      <a:pt x="110" y="721"/>
                    </a:lnTo>
                    <a:lnTo>
                      <a:pt x="124" y="693"/>
                    </a:lnTo>
                    <a:lnTo>
                      <a:pt x="140" y="666"/>
                    </a:lnTo>
                    <a:lnTo>
                      <a:pt x="156" y="640"/>
                    </a:lnTo>
                    <a:lnTo>
                      <a:pt x="172" y="614"/>
                    </a:lnTo>
                    <a:lnTo>
                      <a:pt x="188" y="589"/>
                    </a:lnTo>
                    <a:lnTo>
                      <a:pt x="219" y="539"/>
                    </a:lnTo>
                    <a:lnTo>
                      <a:pt x="249" y="491"/>
                    </a:lnTo>
                    <a:lnTo>
                      <a:pt x="263" y="466"/>
                    </a:lnTo>
                    <a:lnTo>
                      <a:pt x="276" y="442"/>
                    </a:lnTo>
                    <a:lnTo>
                      <a:pt x="289" y="417"/>
                    </a:lnTo>
                    <a:lnTo>
                      <a:pt x="299" y="391"/>
                    </a:lnTo>
                    <a:lnTo>
                      <a:pt x="309" y="365"/>
                    </a:lnTo>
                    <a:lnTo>
                      <a:pt x="316" y="338"/>
                    </a:lnTo>
                    <a:lnTo>
                      <a:pt x="323" y="310"/>
                    </a:lnTo>
                    <a:lnTo>
                      <a:pt x="326" y="281"/>
                    </a:lnTo>
                    <a:lnTo>
                      <a:pt x="329" y="251"/>
                    </a:lnTo>
                    <a:lnTo>
                      <a:pt x="329" y="221"/>
                    </a:lnTo>
                    <a:lnTo>
                      <a:pt x="328" y="204"/>
                    </a:lnTo>
                    <a:lnTo>
                      <a:pt x="326" y="188"/>
                    </a:lnTo>
                    <a:lnTo>
                      <a:pt x="324" y="171"/>
                    </a:lnTo>
                    <a:lnTo>
                      <a:pt x="321" y="153"/>
                    </a:lnTo>
                    <a:lnTo>
                      <a:pt x="313" y="117"/>
                    </a:lnTo>
                    <a:lnTo>
                      <a:pt x="301" y="81"/>
                    </a:lnTo>
                    <a:lnTo>
                      <a:pt x="288" y="41"/>
                    </a:lnTo>
                    <a:lnTo>
                      <a:pt x="271" y="0"/>
                    </a:lnTo>
                    <a:lnTo>
                      <a:pt x="241" y="14"/>
                    </a:lnTo>
                    <a:lnTo>
                      <a:pt x="257" y="54"/>
                    </a:lnTo>
                    <a:lnTo>
                      <a:pt x="271" y="90"/>
                    </a:lnTo>
                    <a:lnTo>
                      <a:pt x="281" y="126"/>
                    </a:lnTo>
                    <a:lnTo>
                      <a:pt x="289" y="159"/>
                    </a:lnTo>
                    <a:lnTo>
                      <a:pt x="291" y="175"/>
                    </a:lnTo>
                    <a:lnTo>
                      <a:pt x="294" y="191"/>
                    </a:lnTo>
                    <a:lnTo>
                      <a:pt x="295" y="206"/>
                    </a:lnTo>
                    <a:lnTo>
                      <a:pt x="296" y="221"/>
                    </a:lnTo>
                    <a:lnTo>
                      <a:pt x="297" y="250"/>
                    </a:lnTo>
                    <a:lnTo>
                      <a:pt x="295" y="277"/>
                    </a:lnTo>
                    <a:lnTo>
                      <a:pt x="291" y="305"/>
                    </a:lnTo>
                    <a:lnTo>
                      <a:pt x="286" y="330"/>
                    </a:lnTo>
                    <a:lnTo>
                      <a:pt x="278" y="355"/>
                    </a:lnTo>
                    <a:lnTo>
                      <a:pt x="269" y="380"/>
                    </a:lnTo>
                    <a:lnTo>
                      <a:pt x="258" y="404"/>
                    </a:lnTo>
                    <a:lnTo>
                      <a:pt x="247" y="427"/>
                    </a:lnTo>
                    <a:lnTo>
                      <a:pt x="234" y="450"/>
                    </a:lnTo>
                    <a:lnTo>
                      <a:pt x="221" y="474"/>
                    </a:lnTo>
                    <a:lnTo>
                      <a:pt x="191" y="522"/>
                    </a:lnTo>
                    <a:lnTo>
                      <a:pt x="159" y="570"/>
                    </a:lnTo>
                    <a:lnTo>
                      <a:pt x="144" y="597"/>
                    </a:lnTo>
                    <a:lnTo>
                      <a:pt x="128" y="623"/>
                    </a:lnTo>
                    <a:lnTo>
                      <a:pt x="112" y="650"/>
                    </a:lnTo>
                    <a:lnTo>
                      <a:pt x="96" y="677"/>
                    </a:lnTo>
                    <a:lnTo>
                      <a:pt x="81" y="707"/>
                    </a:lnTo>
                    <a:lnTo>
                      <a:pt x="66" y="737"/>
                    </a:lnTo>
                    <a:lnTo>
                      <a:pt x="53" y="770"/>
                    </a:lnTo>
                    <a:lnTo>
                      <a:pt x="39" y="803"/>
                    </a:lnTo>
                    <a:lnTo>
                      <a:pt x="28" y="840"/>
                    </a:lnTo>
                    <a:lnTo>
                      <a:pt x="18" y="876"/>
                    </a:lnTo>
                    <a:lnTo>
                      <a:pt x="8" y="916"/>
                    </a:lnTo>
                    <a:lnTo>
                      <a:pt x="2" y="957"/>
                    </a:lnTo>
                    <a:lnTo>
                      <a:pt x="3" y="966"/>
                    </a:lnTo>
                    <a:lnTo>
                      <a:pt x="2" y="957"/>
                    </a:lnTo>
                    <a:lnTo>
                      <a:pt x="0" y="961"/>
                    </a:lnTo>
                    <a:lnTo>
                      <a:pt x="3" y="966"/>
                    </a:lnTo>
                    <a:lnTo>
                      <a:pt x="32" y="953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2682" y="2494"/>
                <a:ext cx="22" cy="74"/>
              </a:xfrm>
              <a:custGeom>
                <a:avLst/>
                <a:gdLst>
                  <a:gd name="T0" fmla="*/ 26 w 88"/>
                  <a:gd name="T1" fmla="*/ 298 h 298"/>
                  <a:gd name="T2" fmla="*/ 35 w 88"/>
                  <a:gd name="T3" fmla="*/ 291 h 298"/>
                  <a:gd name="T4" fmla="*/ 44 w 88"/>
                  <a:gd name="T5" fmla="*/ 284 h 298"/>
                  <a:gd name="T6" fmla="*/ 53 w 88"/>
                  <a:gd name="T7" fmla="*/ 276 h 298"/>
                  <a:gd name="T8" fmla="*/ 60 w 88"/>
                  <a:gd name="T9" fmla="*/ 268 h 298"/>
                  <a:gd name="T10" fmla="*/ 67 w 88"/>
                  <a:gd name="T11" fmla="*/ 260 h 298"/>
                  <a:gd name="T12" fmla="*/ 72 w 88"/>
                  <a:gd name="T13" fmla="*/ 252 h 298"/>
                  <a:gd name="T14" fmla="*/ 77 w 88"/>
                  <a:gd name="T15" fmla="*/ 243 h 298"/>
                  <a:gd name="T16" fmla="*/ 80 w 88"/>
                  <a:gd name="T17" fmla="*/ 234 h 298"/>
                  <a:gd name="T18" fmla="*/ 84 w 88"/>
                  <a:gd name="T19" fmla="*/ 225 h 298"/>
                  <a:gd name="T20" fmla="*/ 86 w 88"/>
                  <a:gd name="T21" fmla="*/ 216 h 298"/>
                  <a:gd name="T22" fmla="*/ 87 w 88"/>
                  <a:gd name="T23" fmla="*/ 206 h 298"/>
                  <a:gd name="T24" fmla="*/ 88 w 88"/>
                  <a:gd name="T25" fmla="*/ 197 h 298"/>
                  <a:gd name="T26" fmla="*/ 88 w 88"/>
                  <a:gd name="T27" fmla="*/ 177 h 298"/>
                  <a:gd name="T28" fmla="*/ 86 w 88"/>
                  <a:gd name="T29" fmla="*/ 158 h 298"/>
                  <a:gd name="T30" fmla="*/ 83 w 88"/>
                  <a:gd name="T31" fmla="*/ 139 h 298"/>
                  <a:gd name="T32" fmla="*/ 77 w 88"/>
                  <a:gd name="T33" fmla="*/ 118 h 298"/>
                  <a:gd name="T34" fmla="*/ 70 w 88"/>
                  <a:gd name="T35" fmla="*/ 99 h 298"/>
                  <a:gd name="T36" fmla="*/ 62 w 88"/>
                  <a:gd name="T37" fmla="*/ 79 h 298"/>
                  <a:gd name="T38" fmla="*/ 46 w 88"/>
                  <a:gd name="T39" fmla="*/ 40 h 298"/>
                  <a:gd name="T40" fmla="*/ 29 w 88"/>
                  <a:gd name="T41" fmla="*/ 0 h 298"/>
                  <a:gd name="T42" fmla="*/ 0 w 88"/>
                  <a:gd name="T43" fmla="*/ 13 h 298"/>
                  <a:gd name="T44" fmla="*/ 16 w 88"/>
                  <a:gd name="T45" fmla="*/ 52 h 298"/>
                  <a:gd name="T46" fmla="*/ 33 w 88"/>
                  <a:gd name="T47" fmla="*/ 91 h 298"/>
                  <a:gd name="T48" fmla="*/ 40 w 88"/>
                  <a:gd name="T49" fmla="*/ 110 h 298"/>
                  <a:gd name="T50" fmla="*/ 45 w 88"/>
                  <a:gd name="T51" fmla="*/ 128 h 298"/>
                  <a:gd name="T52" fmla="*/ 51 w 88"/>
                  <a:gd name="T53" fmla="*/ 146 h 298"/>
                  <a:gd name="T54" fmla="*/ 54 w 88"/>
                  <a:gd name="T55" fmla="*/ 163 h 298"/>
                  <a:gd name="T56" fmla="*/ 57 w 88"/>
                  <a:gd name="T57" fmla="*/ 180 h 298"/>
                  <a:gd name="T58" fmla="*/ 57 w 88"/>
                  <a:gd name="T59" fmla="*/ 195 h 298"/>
                  <a:gd name="T60" fmla="*/ 55 w 88"/>
                  <a:gd name="T61" fmla="*/ 202 h 298"/>
                  <a:gd name="T62" fmla="*/ 54 w 88"/>
                  <a:gd name="T63" fmla="*/ 209 h 298"/>
                  <a:gd name="T64" fmla="*/ 53 w 88"/>
                  <a:gd name="T65" fmla="*/ 216 h 298"/>
                  <a:gd name="T66" fmla="*/ 51 w 88"/>
                  <a:gd name="T67" fmla="*/ 223 h 298"/>
                  <a:gd name="T68" fmla="*/ 47 w 88"/>
                  <a:gd name="T69" fmla="*/ 230 h 298"/>
                  <a:gd name="T70" fmla="*/ 44 w 88"/>
                  <a:gd name="T71" fmla="*/ 235 h 298"/>
                  <a:gd name="T72" fmla="*/ 41 w 88"/>
                  <a:gd name="T73" fmla="*/ 241 h 298"/>
                  <a:gd name="T74" fmla="*/ 35 w 88"/>
                  <a:gd name="T75" fmla="*/ 248 h 298"/>
                  <a:gd name="T76" fmla="*/ 30 w 88"/>
                  <a:gd name="T77" fmla="*/ 253 h 298"/>
                  <a:gd name="T78" fmla="*/ 24 w 88"/>
                  <a:gd name="T79" fmla="*/ 259 h 298"/>
                  <a:gd name="T80" fmla="*/ 16 w 88"/>
                  <a:gd name="T81" fmla="*/ 265 h 298"/>
                  <a:gd name="T82" fmla="*/ 8 w 88"/>
                  <a:gd name="T83" fmla="*/ 270 h 298"/>
                  <a:gd name="T84" fmla="*/ 26 w 88"/>
                  <a:gd name="T85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298">
                    <a:moveTo>
                      <a:pt x="26" y="298"/>
                    </a:moveTo>
                    <a:lnTo>
                      <a:pt x="35" y="291"/>
                    </a:lnTo>
                    <a:lnTo>
                      <a:pt x="44" y="284"/>
                    </a:lnTo>
                    <a:lnTo>
                      <a:pt x="53" y="276"/>
                    </a:lnTo>
                    <a:lnTo>
                      <a:pt x="60" y="268"/>
                    </a:lnTo>
                    <a:lnTo>
                      <a:pt x="67" y="260"/>
                    </a:lnTo>
                    <a:lnTo>
                      <a:pt x="72" y="252"/>
                    </a:lnTo>
                    <a:lnTo>
                      <a:pt x="77" y="243"/>
                    </a:lnTo>
                    <a:lnTo>
                      <a:pt x="80" y="234"/>
                    </a:lnTo>
                    <a:lnTo>
                      <a:pt x="84" y="225"/>
                    </a:lnTo>
                    <a:lnTo>
                      <a:pt x="86" y="216"/>
                    </a:lnTo>
                    <a:lnTo>
                      <a:pt x="87" y="206"/>
                    </a:lnTo>
                    <a:lnTo>
                      <a:pt x="88" y="197"/>
                    </a:lnTo>
                    <a:lnTo>
                      <a:pt x="88" y="177"/>
                    </a:lnTo>
                    <a:lnTo>
                      <a:pt x="86" y="158"/>
                    </a:lnTo>
                    <a:lnTo>
                      <a:pt x="83" y="139"/>
                    </a:lnTo>
                    <a:lnTo>
                      <a:pt x="77" y="118"/>
                    </a:lnTo>
                    <a:lnTo>
                      <a:pt x="70" y="99"/>
                    </a:lnTo>
                    <a:lnTo>
                      <a:pt x="62" y="79"/>
                    </a:lnTo>
                    <a:lnTo>
                      <a:pt x="46" y="40"/>
                    </a:lnTo>
                    <a:lnTo>
                      <a:pt x="29" y="0"/>
                    </a:lnTo>
                    <a:lnTo>
                      <a:pt x="0" y="13"/>
                    </a:lnTo>
                    <a:lnTo>
                      <a:pt x="16" y="52"/>
                    </a:lnTo>
                    <a:lnTo>
                      <a:pt x="33" y="91"/>
                    </a:lnTo>
                    <a:lnTo>
                      <a:pt x="40" y="110"/>
                    </a:lnTo>
                    <a:lnTo>
                      <a:pt x="45" y="128"/>
                    </a:lnTo>
                    <a:lnTo>
                      <a:pt x="51" y="146"/>
                    </a:lnTo>
                    <a:lnTo>
                      <a:pt x="54" y="163"/>
                    </a:lnTo>
                    <a:lnTo>
                      <a:pt x="57" y="180"/>
                    </a:lnTo>
                    <a:lnTo>
                      <a:pt x="57" y="195"/>
                    </a:lnTo>
                    <a:lnTo>
                      <a:pt x="55" y="202"/>
                    </a:lnTo>
                    <a:lnTo>
                      <a:pt x="54" y="209"/>
                    </a:lnTo>
                    <a:lnTo>
                      <a:pt x="53" y="216"/>
                    </a:lnTo>
                    <a:lnTo>
                      <a:pt x="51" y="223"/>
                    </a:lnTo>
                    <a:lnTo>
                      <a:pt x="47" y="230"/>
                    </a:lnTo>
                    <a:lnTo>
                      <a:pt x="44" y="235"/>
                    </a:lnTo>
                    <a:lnTo>
                      <a:pt x="41" y="241"/>
                    </a:lnTo>
                    <a:lnTo>
                      <a:pt x="35" y="248"/>
                    </a:lnTo>
                    <a:lnTo>
                      <a:pt x="30" y="253"/>
                    </a:lnTo>
                    <a:lnTo>
                      <a:pt x="24" y="259"/>
                    </a:lnTo>
                    <a:lnTo>
                      <a:pt x="16" y="265"/>
                    </a:lnTo>
                    <a:lnTo>
                      <a:pt x="8" y="270"/>
                    </a:lnTo>
                    <a:lnTo>
                      <a:pt x="26" y="298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2639" y="3160"/>
                <a:ext cx="20" cy="107"/>
              </a:xfrm>
              <a:custGeom>
                <a:avLst/>
                <a:gdLst>
                  <a:gd name="T0" fmla="*/ 0 w 78"/>
                  <a:gd name="T1" fmla="*/ 0 h 431"/>
                  <a:gd name="T2" fmla="*/ 0 w 78"/>
                  <a:gd name="T3" fmla="*/ 0 h 431"/>
                  <a:gd name="T4" fmla="*/ 3 w 78"/>
                  <a:gd name="T5" fmla="*/ 55 h 431"/>
                  <a:gd name="T6" fmla="*/ 8 w 78"/>
                  <a:gd name="T7" fmla="*/ 109 h 431"/>
                  <a:gd name="T8" fmla="*/ 14 w 78"/>
                  <a:gd name="T9" fmla="*/ 164 h 431"/>
                  <a:gd name="T10" fmla="*/ 21 w 78"/>
                  <a:gd name="T11" fmla="*/ 217 h 431"/>
                  <a:gd name="T12" fmla="*/ 28 w 78"/>
                  <a:gd name="T13" fmla="*/ 272 h 431"/>
                  <a:gd name="T14" fmla="*/ 34 w 78"/>
                  <a:gd name="T15" fmla="*/ 325 h 431"/>
                  <a:gd name="T16" fmla="*/ 40 w 78"/>
                  <a:gd name="T17" fmla="*/ 379 h 431"/>
                  <a:gd name="T18" fmla="*/ 45 w 78"/>
                  <a:gd name="T19" fmla="*/ 431 h 431"/>
                  <a:gd name="T20" fmla="*/ 78 w 78"/>
                  <a:gd name="T21" fmla="*/ 430 h 431"/>
                  <a:gd name="T22" fmla="*/ 73 w 78"/>
                  <a:gd name="T23" fmla="*/ 375 h 431"/>
                  <a:gd name="T24" fmla="*/ 67 w 78"/>
                  <a:gd name="T25" fmla="*/ 321 h 431"/>
                  <a:gd name="T26" fmla="*/ 61 w 78"/>
                  <a:gd name="T27" fmla="*/ 267 h 431"/>
                  <a:gd name="T28" fmla="*/ 53 w 78"/>
                  <a:gd name="T29" fmla="*/ 214 h 431"/>
                  <a:gd name="T30" fmla="*/ 46 w 78"/>
                  <a:gd name="T31" fmla="*/ 159 h 431"/>
                  <a:gd name="T32" fmla="*/ 40 w 78"/>
                  <a:gd name="T33" fmla="*/ 106 h 431"/>
                  <a:gd name="T34" fmla="*/ 36 w 78"/>
                  <a:gd name="T35" fmla="*/ 53 h 431"/>
                  <a:gd name="T36" fmla="*/ 33 w 78"/>
                  <a:gd name="T37" fmla="*/ 0 h 431"/>
                  <a:gd name="T38" fmla="*/ 33 w 78"/>
                  <a:gd name="T39" fmla="*/ 0 h 431"/>
                  <a:gd name="T40" fmla="*/ 0 w 78"/>
                  <a:gd name="T41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431">
                    <a:moveTo>
                      <a:pt x="0" y="0"/>
                    </a:moveTo>
                    <a:lnTo>
                      <a:pt x="0" y="0"/>
                    </a:lnTo>
                    <a:lnTo>
                      <a:pt x="3" y="55"/>
                    </a:lnTo>
                    <a:lnTo>
                      <a:pt x="8" y="109"/>
                    </a:lnTo>
                    <a:lnTo>
                      <a:pt x="14" y="164"/>
                    </a:lnTo>
                    <a:lnTo>
                      <a:pt x="21" y="217"/>
                    </a:lnTo>
                    <a:lnTo>
                      <a:pt x="28" y="272"/>
                    </a:lnTo>
                    <a:lnTo>
                      <a:pt x="34" y="325"/>
                    </a:lnTo>
                    <a:lnTo>
                      <a:pt x="40" y="379"/>
                    </a:lnTo>
                    <a:lnTo>
                      <a:pt x="45" y="431"/>
                    </a:lnTo>
                    <a:lnTo>
                      <a:pt x="78" y="430"/>
                    </a:lnTo>
                    <a:lnTo>
                      <a:pt x="73" y="375"/>
                    </a:lnTo>
                    <a:lnTo>
                      <a:pt x="67" y="321"/>
                    </a:lnTo>
                    <a:lnTo>
                      <a:pt x="61" y="267"/>
                    </a:lnTo>
                    <a:lnTo>
                      <a:pt x="53" y="214"/>
                    </a:lnTo>
                    <a:lnTo>
                      <a:pt x="46" y="159"/>
                    </a:lnTo>
                    <a:lnTo>
                      <a:pt x="40" y="106"/>
                    </a:lnTo>
                    <a:lnTo>
                      <a:pt x="36" y="5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2639" y="3025"/>
                <a:ext cx="14" cy="135"/>
              </a:xfrm>
              <a:custGeom>
                <a:avLst/>
                <a:gdLst>
                  <a:gd name="T0" fmla="*/ 23 w 55"/>
                  <a:gd name="T1" fmla="*/ 9 h 540"/>
                  <a:gd name="T2" fmla="*/ 23 w 55"/>
                  <a:gd name="T3" fmla="*/ 4 h 540"/>
                  <a:gd name="T4" fmla="*/ 21 w 55"/>
                  <a:gd name="T5" fmla="*/ 70 h 540"/>
                  <a:gd name="T6" fmla="*/ 16 w 55"/>
                  <a:gd name="T7" fmla="*/ 137 h 540"/>
                  <a:gd name="T8" fmla="*/ 13 w 55"/>
                  <a:gd name="T9" fmla="*/ 204 h 540"/>
                  <a:gd name="T10" fmla="*/ 8 w 55"/>
                  <a:gd name="T11" fmla="*/ 271 h 540"/>
                  <a:gd name="T12" fmla="*/ 5 w 55"/>
                  <a:gd name="T13" fmla="*/ 338 h 540"/>
                  <a:gd name="T14" fmla="*/ 1 w 55"/>
                  <a:gd name="T15" fmla="*/ 406 h 540"/>
                  <a:gd name="T16" fmla="*/ 0 w 55"/>
                  <a:gd name="T17" fmla="*/ 473 h 540"/>
                  <a:gd name="T18" fmla="*/ 1 w 55"/>
                  <a:gd name="T19" fmla="*/ 540 h 540"/>
                  <a:gd name="T20" fmla="*/ 34 w 55"/>
                  <a:gd name="T21" fmla="*/ 540 h 540"/>
                  <a:gd name="T22" fmla="*/ 33 w 55"/>
                  <a:gd name="T23" fmla="*/ 473 h 540"/>
                  <a:gd name="T24" fmla="*/ 34 w 55"/>
                  <a:gd name="T25" fmla="*/ 406 h 540"/>
                  <a:gd name="T26" fmla="*/ 37 w 55"/>
                  <a:gd name="T27" fmla="*/ 341 h 540"/>
                  <a:gd name="T28" fmla="*/ 41 w 55"/>
                  <a:gd name="T29" fmla="*/ 274 h 540"/>
                  <a:gd name="T30" fmla="*/ 45 w 55"/>
                  <a:gd name="T31" fmla="*/ 207 h 540"/>
                  <a:gd name="T32" fmla="*/ 49 w 55"/>
                  <a:gd name="T33" fmla="*/ 140 h 540"/>
                  <a:gd name="T34" fmla="*/ 53 w 55"/>
                  <a:gd name="T35" fmla="*/ 73 h 540"/>
                  <a:gd name="T36" fmla="*/ 55 w 55"/>
                  <a:gd name="T37" fmla="*/ 4 h 540"/>
                  <a:gd name="T38" fmla="*/ 55 w 55"/>
                  <a:gd name="T39" fmla="*/ 0 h 540"/>
                  <a:gd name="T40" fmla="*/ 55 w 55"/>
                  <a:gd name="T41" fmla="*/ 4 h 540"/>
                  <a:gd name="T42" fmla="*/ 55 w 55"/>
                  <a:gd name="T43" fmla="*/ 2 h 540"/>
                  <a:gd name="T44" fmla="*/ 55 w 55"/>
                  <a:gd name="T45" fmla="*/ 0 h 540"/>
                  <a:gd name="T46" fmla="*/ 23 w 55"/>
                  <a:gd name="T47" fmla="*/ 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540">
                    <a:moveTo>
                      <a:pt x="23" y="9"/>
                    </a:moveTo>
                    <a:lnTo>
                      <a:pt x="23" y="4"/>
                    </a:lnTo>
                    <a:lnTo>
                      <a:pt x="21" y="70"/>
                    </a:lnTo>
                    <a:lnTo>
                      <a:pt x="16" y="137"/>
                    </a:lnTo>
                    <a:lnTo>
                      <a:pt x="13" y="204"/>
                    </a:lnTo>
                    <a:lnTo>
                      <a:pt x="8" y="271"/>
                    </a:lnTo>
                    <a:lnTo>
                      <a:pt x="5" y="338"/>
                    </a:lnTo>
                    <a:lnTo>
                      <a:pt x="1" y="406"/>
                    </a:lnTo>
                    <a:lnTo>
                      <a:pt x="0" y="473"/>
                    </a:lnTo>
                    <a:lnTo>
                      <a:pt x="1" y="540"/>
                    </a:lnTo>
                    <a:lnTo>
                      <a:pt x="34" y="540"/>
                    </a:lnTo>
                    <a:lnTo>
                      <a:pt x="33" y="473"/>
                    </a:lnTo>
                    <a:lnTo>
                      <a:pt x="34" y="406"/>
                    </a:lnTo>
                    <a:lnTo>
                      <a:pt x="37" y="341"/>
                    </a:lnTo>
                    <a:lnTo>
                      <a:pt x="41" y="274"/>
                    </a:lnTo>
                    <a:lnTo>
                      <a:pt x="45" y="207"/>
                    </a:lnTo>
                    <a:lnTo>
                      <a:pt x="49" y="140"/>
                    </a:lnTo>
                    <a:lnTo>
                      <a:pt x="53" y="73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2622" y="2917"/>
                <a:ext cx="31" cy="110"/>
              </a:xfrm>
              <a:custGeom>
                <a:avLst/>
                <a:gdLst>
                  <a:gd name="T0" fmla="*/ 8 w 124"/>
                  <a:gd name="T1" fmla="*/ 0 h 438"/>
                  <a:gd name="T2" fmla="*/ 1 w 124"/>
                  <a:gd name="T3" fmla="*/ 14 h 438"/>
                  <a:gd name="T4" fmla="*/ 8 w 124"/>
                  <a:gd name="T5" fmla="*/ 63 h 438"/>
                  <a:gd name="T6" fmla="*/ 14 w 124"/>
                  <a:gd name="T7" fmla="*/ 104 h 438"/>
                  <a:gd name="T8" fmla="*/ 19 w 124"/>
                  <a:gd name="T9" fmla="*/ 142 h 438"/>
                  <a:gd name="T10" fmla="*/ 27 w 124"/>
                  <a:gd name="T11" fmla="*/ 179 h 438"/>
                  <a:gd name="T12" fmla="*/ 37 w 124"/>
                  <a:gd name="T13" fmla="*/ 222 h 438"/>
                  <a:gd name="T14" fmla="*/ 51 w 124"/>
                  <a:gd name="T15" fmla="*/ 277 h 438"/>
                  <a:gd name="T16" fmla="*/ 68 w 124"/>
                  <a:gd name="T17" fmla="*/ 347 h 438"/>
                  <a:gd name="T18" fmla="*/ 92 w 124"/>
                  <a:gd name="T19" fmla="*/ 438 h 438"/>
                  <a:gd name="T20" fmla="*/ 124 w 124"/>
                  <a:gd name="T21" fmla="*/ 429 h 438"/>
                  <a:gd name="T22" fmla="*/ 100 w 124"/>
                  <a:gd name="T23" fmla="*/ 339 h 438"/>
                  <a:gd name="T24" fmla="*/ 82 w 124"/>
                  <a:gd name="T25" fmla="*/ 269 h 438"/>
                  <a:gd name="T26" fmla="*/ 69 w 124"/>
                  <a:gd name="T27" fmla="*/ 215 h 438"/>
                  <a:gd name="T28" fmla="*/ 59 w 124"/>
                  <a:gd name="T29" fmla="*/ 172 h 438"/>
                  <a:gd name="T30" fmla="*/ 52 w 124"/>
                  <a:gd name="T31" fmla="*/ 135 h 438"/>
                  <a:gd name="T32" fmla="*/ 45 w 124"/>
                  <a:gd name="T33" fmla="*/ 100 h 438"/>
                  <a:gd name="T34" fmla="*/ 40 w 124"/>
                  <a:gd name="T35" fmla="*/ 59 h 438"/>
                  <a:gd name="T36" fmla="*/ 34 w 124"/>
                  <a:gd name="T37" fmla="*/ 10 h 438"/>
                  <a:gd name="T38" fmla="*/ 27 w 124"/>
                  <a:gd name="T39" fmla="*/ 25 h 438"/>
                  <a:gd name="T40" fmla="*/ 8 w 124"/>
                  <a:gd name="T41" fmla="*/ 0 h 438"/>
                  <a:gd name="T42" fmla="*/ 0 w 124"/>
                  <a:gd name="T43" fmla="*/ 5 h 438"/>
                  <a:gd name="T44" fmla="*/ 1 w 124"/>
                  <a:gd name="T45" fmla="*/ 14 h 438"/>
                  <a:gd name="T46" fmla="*/ 8 w 124"/>
                  <a:gd name="T4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4" h="438">
                    <a:moveTo>
                      <a:pt x="8" y="0"/>
                    </a:moveTo>
                    <a:lnTo>
                      <a:pt x="1" y="14"/>
                    </a:lnTo>
                    <a:lnTo>
                      <a:pt x="8" y="63"/>
                    </a:lnTo>
                    <a:lnTo>
                      <a:pt x="14" y="104"/>
                    </a:lnTo>
                    <a:lnTo>
                      <a:pt x="19" y="142"/>
                    </a:lnTo>
                    <a:lnTo>
                      <a:pt x="27" y="179"/>
                    </a:lnTo>
                    <a:lnTo>
                      <a:pt x="37" y="222"/>
                    </a:lnTo>
                    <a:lnTo>
                      <a:pt x="51" y="277"/>
                    </a:lnTo>
                    <a:lnTo>
                      <a:pt x="68" y="347"/>
                    </a:lnTo>
                    <a:lnTo>
                      <a:pt x="92" y="438"/>
                    </a:lnTo>
                    <a:lnTo>
                      <a:pt x="124" y="429"/>
                    </a:lnTo>
                    <a:lnTo>
                      <a:pt x="100" y="339"/>
                    </a:lnTo>
                    <a:lnTo>
                      <a:pt x="82" y="269"/>
                    </a:lnTo>
                    <a:lnTo>
                      <a:pt x="69" y="215"/>
                    </a:lnTo>
                    <a:lnTo>
                      <a:pt x="59" y="172"/>
                    </a:lnTo>
                    <a:lnTo>
                      <a:pt x="52" y="135"/>
                    </a:lnTo>
                    <a:lnTo>
                      <a:pt x="45" y="100"/>
                    </a:lnTo>
                    <a:lnTo>
                      <a:pt x="40" y="59"/>
                    </a:lnTo>
                    <a:lnTo>
                      <a:pt x="34" y="10"/>
                    </a:lnTo>
                    <a:lnTo>
                      <a:pt x="27" y="2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2624" y="2759"/>
                <a:ext cx="81" cy="165"/>
              </a:xfrm>
              <a:custGeom>
                <a:avLst/>
                <a:gdLst>
                  <a:gd name="T0" fmla="*/ 158 w 326"/>
                  <a:gd name="T1" fmla="*/ 7 h 660"/>
                  <a:gd name="T2" fmla="*/ 159 w 326"/>
                  <a:gd name="T3" fmla="*/ 15 h 660"/>
                  <a:gd name="T4" fmla="*/ 200 w 326"/>
                  <a:gd name="T5" fmla="*/ 96 h 660"/>
                  <a:gd name="T6" fmla="*/ 233 w 326"/>
                  <a:gd name="T7" fmla="*/ 168 h 660"/>
                  <a:gd name="T8" fmla="*/ 248 w 326"/>
                  <a:gd name="T9" fmla="*/ 200 h 660"/>
                  <a:gd name="T10" fmla="*/ 259 w 326"/>
                  <a:gd name="T11" fmla="*/ 228 h 660"/>
                  <a:gd name="T12" fmla="*/ 269 w 326"/>
                  <a:gd name="T13" fmla="*/ 254 h 660"/>
                  <a:gd name="T14" fmla="*/ 278 w 326"/>
                  <a:gd name="T15" fmla="*/ 278 h 660"/>
                  <a:gd name="T16" fmla="*/ 284 w 326"/>
                  <a:gd name="T17" fmla="*/ 301 h 660"/>
                  <a:gd name="T18" fmla="*/ 290 w 326"/>
                  <a:gd name="T19" fmla="*/ 320 h 660"/>
                  <a:gd name="T20" fmla="*/ 292 w 326"/>
                  <a:gd name="T21" fmla="*/ 338 h 660"/>
                  <a:gd name="T22" fmla="*/ 294 w 326"/>
                  <a:gd name="T23" fmla="*/ 355 h 660"/>
                  <a:gd name="T24" fmla="*/ 294 w 326"/>
                  <a:gd name="T25" fmla="*/ 370 h 660"/>
                  <a:gd name="T26" fmla="*/ 292 w 326"/>
                  <a:gd name="T27" fmla="*/ 384 h 660"/>
                  <a:gd name="T28" fmla="*/ 290 w 326"/>
                  <a:gd name="T29" fmla="*/ 396 h 660"/>
                  <a:gd name="T30" fmla="*/ 285 w 326"/>
                  <a:gd name="T31" fmla="*/ 407 h 660"/>
                  <a:gd name="T32" fmla="*/ 279 w 326"/>
                  <a:gd name="T33" fmla="*/ 419 h 660"/>
                  <a:gd name="T34" fmla="*/ 273 w 326"/>
                  <a:gd name="T35" fmla="*/ 429 h 660"/>
                  <a:gd name="T36" fmla="*/ 263 w 326"/>
                  <a:gd name="T37" fmla="*/ 440 h 660"/>
                  <a:gd name="T38" fmla="*/ 252 w 326"/>
                  <a:gd name="T39" fmla="*/ 452 h 660"/>
                  <a:gd name="T40" fmla="*/ 241 w 326"/>
                  <a:gd name="T41" fmla="*/ 462 h 660"/>
                  <a:gd name="T42" fmla="*/ 226 w 326"/>
                  <a:gd name="T43" fmla="*/ 473 h 660"/>
                  <a:gd name="T44" fmla="*/ 210 w 326"/>
                  <a:gd name="T45" fmla="*/ 486 h 660"/>
                  <a:gd name="T46" fmla="*/ 193 w 326"/>
                  <a:gd name="T47" fmla="*/ 498 h 660"/>
                  <a:gd name="T48" fmla="*/ 153 w 326"/>
                  <a:gd name="T49" fmla="*/ 524 h 660"/>
                  <a:gd name="T50" fmla="*/ 108 w 326"/>
                  <a:gd name="T51" fmla="*/ 556 h 660"/>
                  <a:gd name="T52" fmla="*/ 57 w 326"/>
                  <a:gd name="T53" fmla="*/ 591 h 660"/>
                  <a:gd name="T54" fmla="*/ 0 w 326"/>
                  <a:gd name="T55" fmla="*/ 635 h 660"/>
                  <a:gd name="T56" fmla="*/ 19 w 326"/>
                  <a:gd name="T57" fmla="*/ 660 h 660"/>
                  <a:gd name="T58" fmla="*/ 76 w 326"/>
                  <a:gd name="T59" fmla="*/ 619 h 660"/>
                  <a:gd name="T60" fmla="*/ 127 w 326"/>
                  <a:gd name="T61" fmla="*/ 582 h 660"/>
                  <a:gd name="T62" fmla="*/ 173 w 326"/>
                  <a:gd name="T63" fmla="*/ 552 h 660"/>
                  <a:gd name="T64" fmla="*/ 212 w 326"/>
                  <a:gd name="T65" fmla="*/ 524 h 660"/>
                  <a:gd name="T66" fmla="*/ 229 w 326"/>
                  <a:gd name="T67" fmla="*/ 512 h 660"/>
                  <a:gd name="T68" fmla="*/ 246 w 326"/>
                  <a:gd name="T69" fmla="*/ 499 h 660"/>
                  <a:gd name="T70" fmla="*/ 261 w 326"/>
                  <a:gd name="T71" fmla="*/ 487 h 660"/>
                  <a:gd name="T72" fmla="*/ 275 w 326"/>
                  <a:gd name="T73" fmla="*/ 474 h 660"/>
                  <a:gd name="T74" fmla="*/ 287 w 326"/>
                  <a:gd name="T75" fmla="*/ 462 h 660"/>
                  <a:gd name="T76" fmla="*/ 299 w 326"/>
                  <a:gd name="T77" fmla="*/ 450 h 660"/>
                  <a:gd name="T78" fmla="*/ 308 w 326"/>
                  <a:gd name="T79" fmla="*/ 435 h 660"/>
                  <a:gd name="T80" fmla="*/ 315 w 326"/>
                  <a:gd name="T81" fmla="*/ 421 h 660"/>
                  <a:gd name="T82" fmla="*/ 320 w 326"/>
                  <a:gd name="T83" fmla="*/ 405 h 660"/>
                  <a:gd name="T84" fmla="*/ 325 w 326"/>
                  <a:gd name="T85" fmla="*/ 389 h 660"/>
                  <a:gd name="T86" fmla="*/ 326 w 326"/>
                  <a:gd name="T87" fmla="*/ 372 h 660"/>
                  <a:gd name="T88" fmla="*/ 326 w 326"/>
                  <a:gd name="T89" fmla="*/ 354 h 660"/>
                  <a:gd name="T90" fmla="*/ 325 w 326"/>
                  <a:gd name="T91" fmla="*/ 335 h 660"/>
                  <a:gd name="T92" fmla="*/ 321 w 326"/>
                  <a:gd name="T93" fmla="*/ 314 h 660"/>
                  <a:gd name="T94" fmla="*/ 316 w 326"/>
                  <a:gd name="T95" fmla="*/ 292 h 660"/>
                  <a:gd name="T96" fmla="*/ 309 w 326"/>
                  <a:gd name="T97" fmla="*/ 269 h 660"/>
                  <a:gd name="T98" fmla="*/ 300 w 326"/>
                  <a:gd name="T99" fmla="*/ 243 h 660"/>
                  <a:gd name="T100" fmla="*/ 290 w 326"/>
                  <a:gd name="T101" fmla="*/ 216 h 660"/>
                  <a:gd name="T102" fmla="*/ 277 w 326"/>
                  <a:gd name="T103" fmla="*/ 186 h 660"/>
                  <a:gd name="T104" fmla="*/ 262 w 326"/>
                  <a:gd name="T105" fmla="*/ 154 h 660"/>
                  <a:gd name="T106" fmla="*/ 229 w 326"/>
                  <a:gd name="T107" fmla="*/ 83 h 660"/>
                  <a:gd name="T108" fmla="*/ 188 w 326"/>
                  <a:gd name="T109" fmla="*/ 0 h 660"/>
                  <a:gd name="T110" fmla="*/ 190 w 326"/>
                  <a:gd name="T111" fmla="*/ 7 h 660"/>
                  <a:gd name="T112" fmla="*/ 158 w 326"/>
                  <a:gd name="T113" fmla="*/ 7 h 660"/>
                  <a:gd name="T114" fmla="*/ 158 w 326"/>
                  <a:gd name="T115" fmla="*/ 11 h 660"/>
                  <a:gd name="T116" fmla="*/ 159 w 326"/>
                  <a:gd name="T117" fmla="*/ 15 h 660"/>
                  <a:gd name="T118" fmla="*/ 158 w 326"/>
                  <a:gd name="T119" fmla="*/ 7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6" h="660">
                    <a:moveTo>
                      <a:pt x="158" y="7"/>
                    </a:moveTo>
                    <a:lnTo>
                      <a:pt x="159" y="15"/>
                    </a:lnTo>
                    <a:lnTo>
                      <a:pt x="200" y="96"/>
                    </a:lnTo>
                    <a:lnTo>
                      <a:pt x="233" y="168"/>
                    </a:lnTo>
                    <a:lnTo>
                      <a:pt x="248" y="200"/>
                    </a:lnTo>
                    <a:lnTo>
                      <a:pt x="259" y="228"/>
                    </a:lnTo>
                    <a:lnTo>
                      <a:pt x="269" y="254"/>
                    </a:lnTo>
                    <a:lnTo>
                      <a:pt x="278" y="278"/>
                    </a:lnTo>
                    <a:lnTo>
                      <a:pt x="284" y="301"/>
                    </a:lnTo>
                    <a:lnTo>
                      <a:pt x="290" y="320"/>
                    </a:lnTo>
                    <a:lnTo>
                      <a:pt x="292" y="338"/>
                    </a:lnTo>
                    <a:lnTo>
                      <a:pt x="294" y="355"/>
                    </a:lnTo>
                    <a:lnTo>
                      <a:pt x="294" y="370"/>
                    </a:lnTo>
                    <a:lnTo>
                      <a:pt x="292" y="384"/>
                    </a:lnTo>
                    <a:lnTo>
                      <a:pt x="290" y="396"/>
                    </a:lnTo>
                    <a:lnTo>
                      <a:pt x="285" y="407"/>
                    </a:lnTo>
                    <a:lnTo>
                      <a:pt x="279" y="419"/>
                    </a:lnTo>
                    <a:lnTo>
                      <a:pt x="273" y="429"/>
                    </a:lnTo>
                    <a:lnTo>
                      <a:pt x="263" y="440"/>
                    </a:lnTo>
                    <a:lnTo>
                      <a:pt x="252" y="452"/>
                    </a:lnTo>
                    <a:lnTo>
                      <a:pt x="241" y="462"/>
                    </a:lnTo>
                    <a:lnTo>
                      <a:pt x="226" y="473"/>
                    </a:lnTo>
                    <a:lnTo>
                      <a:pt x="210" y="486"/>
                    </a:lnTo>
                    <a:lnTo>
                      <a:pt x="193" y="498"/>
                    </a:lnTo>
                    <a:lnTo>
                      <a:pt x="153" y="524"/>
                    </a:lnTo>
                    <a:lnTo>
                      <a:pt x="108" y="556"/>
                    </a:lnTo>
                    <a:lnTo>
                      <a:pt x="57" y="591"/>
                    </a:lnTo>
                    <a:lnTo>
                      <a:pt x="0" y="635"/>
                    </a:lnTo>
                    <a:lnTo>
                      <a:pt x="19" y="660"/>
                    </a:lnTo>
                    <a:lnTo>
                      <a:pt x="76" y="619"/>
                    </a:lnTo>
                    <a:lnTo>
                      <a:pt x="127" y="582"/>
                    </a:lnTo>
                    <a:lnTo>
                      <a:pt x="173" y="552"/>
                    </a:lnTo>
                    <a:lnTo>
                      <a:pt x="212" y="524"/>
                    </a:lnTo>
                    <a:lnTo>
                      <a:pt x="229" y="512"/>
                    </a:lnTo>
                    <a:lnTo>
                      <a:pt x="246" y="499"/>
                    </a:lnTo>
                    <a:lnTo>
                      <a:pt x="261" y="487"/>
                    </a:lnTo>
                    <a:lnTo>
                      <a:pt x="275" y="474"/>
                    </a:lnTo>
                    <a:lnTo>
                      <a:pt x="287" y="462"/>
                    </a:lnTo>
                    <a:lnTo>
                      <a:pt x="299" y="450"/>
                    </a:lnTo>
                    <a:lnTo>
                      <a:pt x="308" y="435"/>
                    </a:lnTo>
                    <a:lnTo>
                      <a:pt x="315" y="421"/>
                    </a:lnTo>
                    <a:lnTo>
                      <a:pt x="320" y="405"/>
                    </a:lnTo>
                    <a:lnTo>
                      <a:pt x="325" y="389"/>
                    </a:lnTo>
                    <a:lnTo>
                      <a:pt x="326" y="372"/>
                    </a:lnTo>
                    <a:lnTo>
                      <a:pt x="326" y="354"/>
                    </a:lnTo>
                    <a:lnTo>
                      <a:pt x="325" y="335"/>
                    </a:lnTo>
                    <a:lnTo>
                      <a:pt x="321" y="314"/>
                    </a:lnTo>
                    <a:lnTo>
                      <a:pt x="316" y="292"/>
                    </a:lnTo>
                    <a:lnTo>
                      <a:pt x="309" y="269"/>
                    </a:lnTo>
                    <a:lnTo>
                      <a:pt x="300" y="243"/>
                    </a:lnTo>
                    <a:lnTo>
                      <a:pt x="290" y="216"/>
                    </a:lnTo>
                    <a:lnTo>
                      <a:pt x="277" y="186"/>
                    </a:lnTo>
                    <a:lnTo>
                      <a:pt x="262" y="154"/>
                    </a:lnTo>
                    <a:lnTo>
                      <a:pt x="229" y="83"/>
                    </a:lnTo>
                    <a:lnTo>
                      <a:pt x="188" y="0"/>
                    </a:lnTo>
                    <a:lnTo>
                      <a:pt x="190" y="7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5"/>
                    </a:lnTo>
                    <a:lnTo>
                      <a:pt x="158" y="7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2663" y="2560"/>
                <a:ext cx="25" cy="200"/>
              </a:xfrm>
              <a:custGeom>
                <a:avLst/>
                <a:gdLst>
                  <a:gd name="T0" fmla="*/ 76 w 99"/>
                  <a:gd name="T1" fmla="*/ 31 h 801"/>
                  <a:gd name="T2" fmla="*/ 66 w 99"/>
                  <a:gd name="T3" fmla="*/ 15 h 801"/>
                  <a:gd name="T4" fmla="*/ 54 w 99"/>
                  <a:gd name="T5" fmla="*/ 149 h 801"/>
                  <a:gd name="T6" fmla="*/ 43 w 99"/>
                  <a:gd name="T7" fmla="*/ 268 h 801"/>
                  <a:gd name="T8" fmla="*/ 33 w 99"/>
                  <a:gd name="T9" fmla="*/ 372 h 801"/>
                  <a:gd name="T10" fmla="*/ 23 w 99"/>
                  <a:gd name="T11" fmla="*/ 468 h 801"/>
                  <a:gd name="T12" fmla="*/ 13 w 99"/>
                  <a:gd name="T13" fmla="*/ 555 h 801"/>
                  <a:gd name="T14" fmla="*/ 5 w 99"/>
                  <a:gd name="T15" fmla="*/ 638 h 801"/>
                  <a:gd name="T16" fmla="*/ 3 w 99"/>
                  <a:gd name="T17" fmla="*/ 679 h 801"/>
                  <a:gd name="T18" fmla="*/ 1 w 99"/>
                  <a:gd name="T19" fmla="*/ 719 h 801"/>
                  <a:gd name="T20" fmla="*/ 0 w 99"/>
                  <a:gd name="T21" fmla="*/ 760 h 801"/>
                  <a:gd name="T22" fmla="*/ 0 w 99"/>
                  <a:gd name="T23" fmla="*/ 801 h 801"/>
                  <a:gd name="T24" fmla="*/ 32 w 99"/>
                  <a:gd name="T25" fmla="*/ 801 h 801"/>
                  <a:gd name="T26" fmla="*/ 33 w 99"/>
                  <a:gd name="T27" fmla="*/ 761 h 801"/>
                  <a:gd name="T28" fmla="*/ 34 w 99"/>
                  <a:gd name="T29" fmla="*/ 721 h 801"/>
                  <a:gd name="T30" fmla="*/ 36 w 99"/>
                  <a:gd name="T31" fmla="*/ 681 h 801"/>
                  <a:gd name="T32" fmla="*/ 38 w 99"/>
                  <a:gd name="T33" fmla="*/ 641 h 801"/>
                  <a:gd name="T34" fmla="*/ 45 w 99"/>
                  <a:gd name="T35" fmla="*/ 559 h 801"/>
                  <a:gd name="T36" fmla="*/ 54 w 99"/>
                  <a:gd name="T37" fmla="*/ 471 h 801"/>
                  <a:gd name="T38" fmla="*/ 65 w 99"/>
                  <a:gd name="T39" fmla="*/ 376 h 801"/>
                  <a:gd name="T40" fmla="*/ 76 w 99"/>
                  <a:gd name="T41" fmla="*/ 270 h 801"/>
                  <a:gd name="T42" fmla="*/ 87 w 99"/>
                  <a:gd name="T43" fmla="*/ 152 h 801"/>
                  <a:gd name="T44" fmla="*/ 97 w 99"/>
                  <a:gd name="T45" fmla="*/ 17 h 801"/>
                  <a:gd name="T46" fmla="*/ 86 w 99"/>
                  <a:gd name="T47" fmla="*/ 0 h 801"/>
                  <a:gd name="T48" fmla="*/ 97 w 99"/>
                  <a:gd name="T49" fmla="*/ 17 h 801"/>
                  <a:gd name="T50" fmla="*/ 99 w 99"/>
                  <a:gd name="T51" fmla="*/ 5 h 801"/>
                  <a:gd name="T52" fmla="*/ 86 w 99"/>
                  <a:gd name="T53" fmla="*/ 0 h 801"/>
                  <a:gd name="T54" fmla="*/ 76 w 99"/>
                  <a:gd name="T55" fmla="*/ 31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801">
                    <a:moveTo>
                      <a:pt x="76" y="31"/>
                    </a:moveTo>
                    <a:lnTo>
                      <a:pt x="66" y="15"/>
                    </a:lnTo>
                    <a:lnTo>
                      <a:pt x="54" y="149"/>
                    </a:lnTo>
                    <a:lnTo>
                      <a:pt x="43" y="268"/>
                    </a:lnTo>
                    <a:lnTo>
                      <a:pt x="33" y="372"/>
                    </a:lnTo>
                    <a:lnTo>
                      <a:pt x="23" y="468"/>
                    </a:lnTo>
                    <a:lnTo>
                      <a:pt x="13" y="555"/>
                    </a:lnTo>
                    <a:lnTo>
                      <a:pt x="5" y="638"/>
                    </a:lnTo>
                    <a:lnTo>
                      <a:pt x="3" y="679"/>
                    </a:lnTo>
                    <a:lnTo>
                      <a:pt x="1" y="719"/>
                    </a:lnTo>
                    <a:lnTo>
                      <a:pt x="0" y="760"/>
                    </a:lnTo>
                    <a:lnTo>
                      <a:pt x="0" y="801"/>
                    </a:lnTo>
                    <a:lnTo>
                      <a:pt x="32" y="801"/>
                    </a:lnTo>
                    <a:lnTo>
                      <a:pt x="33" y="761"/>
                    </a:lnTo>
                    <a:lnTo>
                      <a:pt x="34" y="721"/>
                    </a:lnTo>
                    <a:lnTo>
                      <a:pt x="36" y="681"/>
                    </a:lnTo>
                    <a:lnTo>
                      <a:pt x="38" y="641"/>
                    </a:lnTo>
                    <a:lnTo>
                      <a:pt x="45" y="559"/>
                    </a:lnTo>
                    <a:lnTo>
                      <a:pt x="54" y="471"/>
                    </a:lnTo>
                    <a:lnTo>
                      <a:pt x="65" y="376"/>
                    </a:lnTo>
                    <a:lnTo>
                      <a:pt x="76" y="270"/>
                    </a:lnTo>
                    <a:lnTo>
                      <a:pt x="87" y="152"/>
                    </a:lnTo>
                    <a:lnTo>
                      <a:pt x="97" y="17"/>
                    </a:lnTo>
                    <a:lnTo>
                      <a:pt x="86" y="0"/>
                    </a:lnTo>
                    <a:lnTo>
                      <a:pt x="97" y="17"/>
                    </a:lnTo>
                    <a:lnTo>
                      <a:pt x="99" y="5"/>
                    </a:lnTo>
                    <a:lnTo>
                      <a:pt x="86" y="0"/>
                    </a:lnTo>
                    <a:lnTo>
                      <a:pt x="76" y="31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2630" y="2291"/>
                <a:ext cx="55" cy="277"/>
              </a:xfrm>
              <a:custGeom>
                <a:avLst/>
                <a:gdLst>
                  <a:gd name="T0" fmla="*/ 188 w 219"/>
                  <a:gd name="T1" fmla="*/ 4 h 1106"/>
                  <a:gd name="T2" fmla="*/ 100 w 219"/>
                  <a:gd name="T3" fmla="*/ 251 h 1106"/>
                  <a:gd name="T4" fmla="*/ 75 w 219"/>
                  <a:gd name="T5" fmla="*/ 330 h 1106"/>
                  <a:gd name="T6" fmla="*/ 51 w 219"/>
                  <a:gd name="T7" fmla="*/ 413 h 1106"/>
                  <a:gd name="T8" fmla="*/ 31 w 219"/>
                  <a:gd name="T9" fmla="*/ 498 h 1106"/>
                  <a:gd name="T10" fmla="*/ 15 w 219"/>
                  <a:gd name="T11" fmla="*/ 583 h 1106"/>
                  <a:gd name="T12" fmla="*/ 3 w 219"/>
                  <a:gd name="T13" fmla="*/ 668 h 1106"/>
                  <a:gd name="T14" fmla="*/ 0 w 219"/>
                  <a:gd name="T15" fmla="*/ 750 h 1106"/>
                  <a:gd name="T16" fmla="*/ 1 w 219"/>
                  <a:gd name="T17" fmla="*/ 791 h 1106"/>
                  <a:gd name="T18" fmla="*/ 4 w 219"/>
                  <a:gd name="T19" fmla="*/ 830 h 1106"/>
                  <a:gd name="T20" fmla="*/ 10 w 219"/>
                  <a:gd name="T21" fmla="*/ 867 h 1106"/>
                  <a:gd name="T22" fmla="*/ 19 w 219"/>
                  <a:gd name="T23" fmla="*/ 902 h 1106"/>
                  <a:gd name="T24" fmla="*/ 31 w 219"/>
                  <a:gd name="T25" fmla="*/ 936 h 1106"/>
                  <a:gd name="T26" fmla="*/ 45 w 219"/>
                  <a:gd name="T27" fmla="*/ 969 h 1106"/>
                  <a:gd name="T28" fmla="*/ 64 w 219"/>
                  <a:gd name="T29" fmla="*/ 999 h 1106"/>
                  <a:gd name="T30" fmla="*/ 85 w 219"/>
                  <a:gd name="T31" fmla="*/ 1026 h 1106"/>
                  <a:gd name="T32" fmla="*/ 110 w 219"/>
                  <a:gd name="T33" fmla="*/ 1051 h 1106"/>
                  <a:gd name="T34" fmla="*/ 140 w 219"/>
                  <a:gd name="T35" fmla="*/ 1073 h 1106"/>
                  <a:gd name="T36" fmla="*/ 173 w 219"/>
                  <a:gd name="T37" fmla="*/ 1091 h 1106"/>
                  <a:gd name="T38" fmla="*/ 209 w 219"/>
                  <a:gd name="T39" fmla="*/ 1106 h 1106"/>
                  <a:gd name="T40" fmla="*/ 202 w 219"/>
                  <a:gd name="T41" fmla="*/ 1069 h 1106"/>
                  <a:gd name="T42" fmla="*/ 171 w 219"/>
                  <a:gd name="T43" fmla="*/ 1055 h 1106"/>
                  <a:gd name="T44" fmla="*/ 144 w 219"/>
                  <a:gd name="T45" fmla="*/ 1036 h 1106"/>
                  <a:gd name="T46" fmla="*/ 120 w 219"/>
                  <a:gd name="T47" fmla="*/ 1016 h 1106"/>
                  <a:gd name="T48" fmla="*/ 100 w 219"/>
                  <a:gd name="T49" fmla="*/ 993 h 1106"/>
                  <a:gd name="T50" fmla="*/ 82 w 219"/>
                  <a:gd name="T51" fmla="*/ 967 h 1106"/>
                  <a:gd name="T52" fmla="*/ 67 w 219"/>
                  <a:gd name="T53" fmla="*/ 940 h 1106"/>
                  <a:gd name="T54" fmla="*/ 56 w 219"/>
                  <a:gd name="T55" fmla="*/ 909 h 1106"/>
                  <a:gd name="T56" fmla="*/ 46 w 219"/>
                  <a:gd name="T57" fmla="*/ 877 h 1106"/>
                  <a:gd name="T58" fmla="*/ 40 w 219"/>
                  <a:gd name="T59" fmla="*/ 843 h 1106"/>
                  <a:gd name="T60" fmla="*/ 35 w 219"/>
                  <a:gd name="T61" fmla="*/ 807 h 1106"/>
                  <a:gd name="T62" fmla="*/ 33 w 219"/>
                  <a:gd name="T63" fmla="*/ 770 h 1106"/>
                  <a:gd name="T64" fmla="*/ 33 w 219"/>
                  <a:gd name="T65" fmla="*/ 712 h 1106"/>
                  <a:gd name="T66" fmla="*/ 41 w 219"/>
                  <a:gd name="T67" fmla="*/ 630 h 1106"/>
                  <a:gd name="T68" fmla="*/ 53 w 219"/>
                  <a:gd name="T69" fmla="*/ 547 h 1106"/>
                  <a:gd name="T70" fmla="*/ 73 w 219"/>
                  <a:gd name="T71" fmla="*/ 463 h 1106"/>
                  <a:gd name="T72" fmla="*/ 94 w 219"/>
                  <a:gd name="T73" fmla="*/ 380 h 1106"/>
                  <a:gd name="T74" fmla="*/ 118 w 219"/>
                  <a:gd name="T75" fmla="*/ 299 h 1106"/>
                  <a:gd name="T76" fmla="*/ 179 w 219"/>
                  <a:gd name="T77" fmla="*/ 121 h 1106"/>
                  <a:gd name="T78" fmla="*/ 216 w 219"/>
                  <a:gd name="T79" fmla="*/ 20 h 1106"/>
                  <a:gd name="T80" fmla="*/ 190 w 219"/>
                  <a:gd name="T81" fmla="*/ 2 h 1106"/>
                  <a:gd name="T82" fmla="*/ 191 w 219"/>
                  <a:gd name="T83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9" h="1106">
                    <a:moveTo>
                      <a:pt x="191" y="0"/>
                    </a:moveTo>
                    <a:lnTo>
                      <a:pt x="188" y="4"/>
                    </a:lnTo>
                    <a:lnTo>
                      <a:pt x="149" y="111"/>
                    </a:lnTo>
                    <a:lnTo>
                      <a:pt x="100" y="251"/>
                    </a:lnTo>
                    <a:lnTo>
                      <a:pt x="87" y="290"/>
                    </a:lnTo>
                    <a:lnTo>
                      <a:pt x="75" y="330"/>
                    </a:lnTo>
                    <a:lnTo>
                      <a:pt x="62" y="371"/>
                    </a:lnTo>
                    <a:lnTo>
                      <a:pt x="51" y="413"/>
                    </a:lnTo>
                    <a:lnTo>
                      <a:pt x="41" y="455"/>
                    </a:lnTo>
                    <a:lnTo>
                      <a:pt x="31" y="498"/>
                    </a:lnTo>
                    <a:lnTo>
                      <a:pt x="21" y="541"/>
                    </a:lnTo>
                    <a:lnTo>
                      <a:pt x="15" y="583"/>
                    </a:lnTo>
                    <a:lnTo>
                      <a:pt x="8" y="626"/>
                    </a:lnTo>
                    <a:lnTo>
                      <a:pt x="3" y="668"/>
                    </a:lnTo>
                    <a:lnTo>
                      <a:pt x="1" y="710"/>
                    </a:lnTo>
                    <a:lnTo>
                      <a:pt x="0" y="750"/>
                    </a:lnTo>
                    <a:lnTo>
                      <a:pt x="0" y="771"/>
                    </a:lnTo>
                    <a:lnTo>
                      <a:pt x="1" y="791"/>
                    </a:lnTo>
                    <a:lnTo>
                      <a:pt x="2" y="810"/>
                    </a:lnTo>
                    <a:lnTo>
                      <a:pt x="4" y="830"/>
                    </a:lnTo>
                    <a:lnTo>
                      <a:pt x="7" y="848"/>
                    </a:lnTo>
                    <a:lnTo>
                      <a:pt x="10" y="867"/>
                    </a:lnTo>
                    <a:lnTo>
                      <a:pt x="15" y="885"/>
                    </a:lnTo>
                    <a:lnTo>
                      <a:pt x="19" y="902"/>
                    </a:lnTo>
                    <a:lnTo>
                      <a:pt x="25" y="921"/>
                    </a:lnTo>
                    <a:lnTo>
                      <a:pt x="31" y="936"/>
                    </a:lnTo>
                    <a:lnTo>
                      <a:pt x="37" y="954"/>
                    </a:lnTo>
                    <a:lnTo>
                      <a:pt x="45" y="969"/>
                    </a:lnTo>
                    <a:lnTo>
                      <a:pt x="54" y="984"/>
                    </a:lnTo>
                    <a:lnTo>
                      <a:pt x="64" y="999"/>
                    </a:lnTo>
                    <a:lnTo>
                      <a:pt x="74" y="1014"/>
                    </a:lnTo>
                    <a:lnTo>
                      <a:pt x="85" y="1026"/>
                    </a:lnTo>
                    <a:lnTo>
                      <a:pt x="98" y="1040"/>
                    </a:lnTo>
                    <a:lnTo>
                      <a:pt x="110" y="1051"/>
                    </a:lnTo>
                    <a:lnTo>
                      <a:pt x="125" y="1063"/>
                    </a:lnTo>
                    <a:lnTo>
                      <a:pt x="140" y="1073"/>
                    </a:lnTo>
                    <a:lnTo>
                      <a:pt x="156" y="1083"/>
                    </a:lnTo>
                    <a:lnTo>
                      <a:pt x="173" y="1091"/>
                    </a:lnTo>
                    <a:lnTo>
                      <a:pt x="191" y="1099"/>
                    </a:lnTo>
                    <a:lnTo>
                      <a:pt x="209" y="1106"/>
                    </a:lnTo>
                    <a:lnTo>
                      <a:pt x="219" y="1075"/>
                    </a:lnTo>
                    <a:lnTo>
                      <a:pt x="202" y="1069"/>
                    </a:lnTo>
                    <a:lnTo>
                      <a:pt x="186" y="1061"/>
                    </a:lnTo>
                    <a:lnTo>
                      <a:pt x="171" y="1055"/>
                    </a:lnTo>
                    <a:lnTo>
                      <a:pt x="158" y="1045"/>
                    </a:lnTo>
                    <a:lnTo>
                      <a:pt x="144" y="1036"/>
                    </a:lnTo>
                    <a:lnTo>
                      <a:pt x="132" y="1026"/>
                    </a:lnTo>
                    <a:lnTo>
                      <a:pt x="120" y="1016"/>
                    </a:lnTo>
                    <a:lnTo>
                      <a:pt x="110" y="1005"/>
                    </a:lnTo>
                    <a:lnTo>
                      <a:pt x="100" y="993"/>
                    </a:lnTo>
                    <a:lnTo>
                      <a:pt x="91" y="981"/>
                    </a:lnTo>
                    <a:lnTo>
                      <a:pt x="82" y="967"/>
                    </a:lnTo>
                    <a:lnTo>
                      <a:pt x="75" y="954"/>
                    </a:lnTo>
                    <a:lnTo>
                      <a:pt x="67" y="940"/>
                    </a:lnTo>
                    <a:lnTo>
                      <a:pt x="61" y="925"/>
                    </a:lnTo>
                    <a:lnTo>
                      <a:pt x="56" y="909"/>
                    </a:lnTo>
                    <a:lnTo>
                      <a:pt x="51" y="893"/>
                    </a:lnTo>
                    <a:lnTo>
                      <a:pt x="46" y="877"/>
                    </a:lnTo>
                    <a:lnTo>
                      <a:pt x="43" y="860"/>
                    </a:lnTo>
                    <a:lnTo>
                      <a:pt x="40" y="843"/>
                    </a:lnTo>
                    <a:lnTo>
                      <a:pt x="37" y="825"/>
                    </a:lnTo>
                    <a:lnTo>
                      <a:pt x="35" y="807"/>
                    </a:lnTo>
                    <a:lnTo>
                      <a:pt x="34" y="789"/>
                    </a:lnTo>
                    <a:lnTo>
                      <a:pt x="33" y="770"/>
                    </a:lnTo>
                    <a:lnTo>
                      <a:pt x="33" y="751"/>
                    </a:lnTo>
                    <a:lnTo>
                      <a:pt x="33" y="712"/>
                    </a:lnTo>
                    <a:lnTo>
                      <a:pt x="36" y="671"/>
                    </a:lnTo>
                    <a:lnTo>
                      <a:pt x="41" y="630"/>
                    </a:lnTo>
                    <a:lnTo>
                      <a:pt x="46" y="589"/>
                    </a:lnTo>
                    <a:lnTo>
                      <a:pt x="53" y="547"/>
                    </a:lnTo>
                    <a:lnTo>
                      <a:pt x="62" y="505"/>
                    </a:lnTo>
                    <a:lnTo>
                      <a:pt x="73" y="463"/>
                    </a:lnTo>
                    <a:lnTo>
                      <a:pt x="83" y="421"/>
                    </a:lnTo>
                    <a:lnTo>
                      <a:pt x="94" y="380"/>
                    </a:lnTo>
                    <a:lnTo>
                      <a:pt x="106" y="339"/>
                    </a:lnTo>
                    <a:lnTo>
                      <a:pt x="118" y="299"/>
                    </a:lnTo>
                    <a:lnTo>
                      <a:pt x="131" y="262"/>
                    </a:lnTo>
                    <a:lnTo>
                      <a:pt x="179" y="121"/>
                    </a:lnTo>
                    <a:lnTo>
                      <a:pt x="219" y="15"/>
                    </a:lnTo>
                    <a:lnTo>
                      <a:pt x="216" y="20"/>
                    </a:lnTo>
                    <a:lnTo>
                      <a:pt x="191" y="0"/>
                    </a:lnTo>
                    <a:lnTo>
                      <a:pt x="190" y="2"/>
                    </a:lnTo>
                    <a:lnTo>
                      <a:pt x="188" y="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2678" y="2248"/>
                <a:ext cx="70" cy="49"/>
              </a:xfrm>
              <a:custGeom>
                <a:avLst/>
                <a:gdLst>
                  <a:gd name="T0" fmla="*/ 265 w 281"/>
                  <a:gd name="T1" fmla="*/ 0 h 194"/>
                  <a:gd name="T2" fmla="*/ 236 w 281"/>
                  <a:gd name="T3" fmla="*/ 16 h 194"/>
                  <a:gd name="T4" fmla="*/ 201 w 281"/>
                  <a:gd name="T5" fmla="*/ 35 h 194"/>
                  <a:gd name="T6" fmla="*/ 163 w 281"/>
                  <a:gd name="T7" fmla="*/ 57 h 194"/>
                  <a:gd name="T8" fmla="*/ 126 w 281"/>
                  <a:gd name="T9" fmla="*/ 78 h 194"/>
                  <a:gd name="T10" fmla="*/ 88 w 281"/>
                  <a:gd name="T11" fmla="*/ 102 h 194"/>
                  <a:gd name="T12" fmla="*/ 54 w 281"/>
                  <a:gd name="T13" fmla="*/ 126 h 194"/>
                  <a:gd name="T14" fmla="*/ 38 w 281"/>
                  <a:gd name="T15" fmla="*/ 138 h 194"/>
                  <a:gd name="T16" fmla="*/ 24 w 281"/>
                  <a:gd name="T17" fmla="*/ 150 h 194"/>
                  <a:gd name="T18" fmla="*/ 11 w 281"/>
                  <a:gd name="T19" fmla="*/ 161 h 194"/>
                  <a:gd name="T20" fmla="*/ 0 w 281"/>
                  <a:gd name="T21" fmla="*/ 174 h 194"/>
                  <a:gd name="T22" fmla="*/ 25 w 281"/>
                  <a:gd name="T23" fmla="*/ 194 h 194"/>
                  <a:gd name="T24" fmla="*/ 34 w 281"/>
                  <a:gd name="T25" fmla="*/ 185 h 194"/>
                  <a:gd name="T26" fmla="*/ 45 w 281"/>
                  <a:gd name="T27" fmla="*/ 175 h 194"/>
                  <a:gd name="T28" fmla="*/ 59 w 281"/>
                  <a:gd name="T29" fmla="*/ 163 h 194"/>
                  <a:gd name="T30" fmla="*/ 72 w 281"/>
                  <a:gd name="T31" fmla="*/ 152 h 194"/>
                  <a:gd name="T32" fmla="*/ 106 w 281"/>
                  <a:gd name="T33" fmla="*/ 129 h 194"/>
                  <a:gd name="T34" fmla="*/ 143 w 281"/>
                  <a:gd name="T35" fmla="*/ 107 h 194"/>
                  <a:gd name="T36" fmla="*/ 180 w 281"/>
                  <a:gd name="T37" fmla="*/ 84 h 194"/>
                  <a:gd name="T38" fmla="*/ 217 w 281"/>
                  <a:gd name="T39" fmla="*/ 63 h 194"/>
                  <a:gd name="T40" fmla="*/ 252 w 281"/>
                  <a:gd name="T41" fmla="*/ 44 h 194"/>
                  <a:gd name="T42" fmla="*/ 281 w 281"/>
                  <a:gd name="T43" fmla="*/ 28 h 194"/>
                  <a:gd name="T44" fmla="*/ 265 w 281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194">
                    <a:moveTo>
                      <a:pt x="265" y="0"/>
                    </a:moveTo>
                    <a:lnTo>
                      <a:pt x="236" y="16"/>
                    </a:lnTo>
                    <a:lnTo>
                      <a:pt x="201" y="35"/>
                    </a:lnTo>
                    <a:lnTo>
                      <a:pt x="163" y="57"/>
                    </a:lnTo>
                    <a:lnTo>
                      <a:pt x="126" y="78"/>
                    </a:lnTo>
                    <a:lnTo>
                      <a:pt x="88" y="102"/>
                    </a:lnTo>
                    <a:lnTo>
                      <a:pt x="54" y="126"/>
                    </a:lnTo>
                    <a:lnTo>
                      <a:pt x="38" y="138"/>
                    </a:lnTo>
                    <a:lnTo>
                      <a:pt x="24" y="150"/>
                    </a:lnTo>
                    <a:lnTo>
                      <a:pt x="11" y="161"/>
                    </a:lnTo>
                    <a:lnTo>
                      <a:pt x="0" y="174"/>
                    </a:lnTo>
                    <a:lnTo>
                      <a:pt x="25" y="194"/>
                    </a:lnTo>
                    <a:lnTo>
                      <a:pt x="34" y="185"/>
                    </a:lnTo>
                    <a:lnTo>
                      <a:pt x="45" y="175"/>
                    </a:lnTo>
                    <a:lnTo>
                      <a:pt x="59" y="163"/>
                    </a:lnTo>
                    <a:lnTo>
                      <a:pt x="72" y="152"/>
                    </a:lnTo>
                    <a:lnTo>
                      <a:pt x="106" y="129"/>
                    </a:lnTo>
                    <a:lnTo>
                      <a:pt x="143" y="107"/>
                    </a:lnTo>
                    <a:lnTo>
                      <a:pt x="180" y="84"/>
                    </a:lnTo>
                    <a:lnTo>
                      <a:pt x="217" y="63"/>
                    </a:lnTo>
                    <a:lnTo>
                      <a:pt x="252" y="44"/>
                    </a:lnTo>
                    <a:lnTo>
                      <a:pt x="281" y="28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2606" y="3534"/>
                <a:ext cx="9" cy="8"/>
              </a:xfrm>
              <a:custGeom>
                <a:avLst/>
                <a:gdLst>
                  <a:gd name="T0" fmla="*/ 0 w 33"/>
                  <a:gd name="T1" fmla="*/ 22 h 33"/>
                  <a:gd name="T2" fmla="*/ 16 w 33"/>
                  <a:gd name="T3" fmla="*/ 33 h 33"/>
                  <a:gd name="T4" fmla="*/ 18 w 33"/>
                  <a:gd name="T5" fmla="*/ 33 h 33"/>
                  <a:gd name="T6" fmla="*/ 20 w 33"/>
                  <a:gd name="T7" fmla="*/ 33 h 33"/>
                  <a:gd name="T8" fmla="*/ 21 w 33"/>
                  <a:gd name="T9" fmla="*/ 33 h 33"/>
                  <a:gd name="T10" fmla="*/ 24 w 33"/>
                  <a:gd name="T11" fmla="*/ 33 h 33"/>
                  <a:gd name="T12" fmla="*/ 26 w 33"/>
                  <a:gd name="T13" fmla="*/ 33 h 33"/>
                  <a:gd name="T14" fmla="*/ 28 w 33"/>
                  <a:gd name="T15" fmla="*/ 33 h 33"/>
                  <a:gd name="T16" fmla="*/ 30 w 33"/>
                  <a:gd name="T17" fmla="*/ 33 h 33"/>
                  <a:gd name="T18" fmla="*/ 33 w 33"/>
                  <a:gd name="T19" fmla="*/ 33 h 33"/>
                  <a:gd name="T20" fmla="*/ 33 w 33"/>
                  <a:gd name="T21" fmla="*/ 0 h 33"/>
                  <a:gd name="T22" fmla="*/ 30 w 33"/>
                  <a:gd name="T23" fmla="*/ 0 h 33"/>
                  <a:gd name="T24" fmla="*/ 28 w 33"/>
                  <a:gd name="T25" fmla="*/ 0 h 33"/>
                  <a:gd name="T26" fmla="*/ 26 w 33"/>
                  <a:gd name="T27" fmla="*/ 0 h 33"/>
                  <a:gd name="T28" fmla="*/ 24 w 33"/>
                  <a:gd name="T29" fmla="*/ 0 h 33"/>
                  <a:gd name="T30" fmla="*/ 21 w 33"/>
                  <a:gd name="T31" fmla="*/ 0 h 33"/>
                  <a:gd name="T32" fmla="*/ 20 w 33"/>
                  <a:gd name="T33" fmla="*/ 0 h 33"/>
                  <a:gd name="T34" fmla="*/ 18 w 33"/>
                  <a:gd name="T35" fmla="*/ 0 h 33"/>
                  <a:gd name="T36" fmla="*/ 16 w 33"/>
                  <a:gd name="T37" fmla="*/ 0 h 33"/>
                  <a:gd name="T38" fmla="*/ 31 w 33"/>
                  <a:gd name="T39" fmla="*/ 13 h 33"/>
                  <a:gd name="T40" fmla="*/ 0 w 33"/>
                  <a:gd name="T41" fmla="*/ 22 h 33"/>
                  <a:gd name="T42" fmla="*/ 3 w 33"/>
                  <a:gd name="T43" fmla="*/ 33 h 33"/>
                  <a:gd name="T44" fmla="*/ 16 w 33"/>
                  <a:gd name="T45" fmla="*/ 33 h 33"/>
                  <a:gd name="T46" fmla="*/ 0 w 33"/>
                  <a:gd name="T4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33">
                    <a:moveTo>
                      <a:pt x="0" y="22"/>
                    </a:moveTo>
                    <a:lnTo>
                      <a:pt x="16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3" y="33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0" y="22"/>
                    </a:lnTo>
                    <a:lnTo>
                      <a:pt x="3" y="33"/>
                    </a:lnTo>
                    <a:lnTo>
                      <a:pt x="16" y="3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2522" y="3416"/>
                <a:ext cx="92" cy="123"/>
              </a:xfrm>
              <a:custGeom>
                <a:avLst/>
                <a:gdLst>
                  <a:gd name="T0" fmla="*/ 0 w 371"/>
                  <a:gd name="T1" fmla="*/ 15 h 493"/>
                  <a:gd name="T2" fmla="*/ 8 w 371"/>
                  <a:gd name="T3" fmla="*/ 28 h 493"/>
                  <a:gd name="T4" fmla="*/ 34 w 371"/>
                  <a:gd name="T5" fmla="*/ 45 h 493"/>
                  <a:gd name="T6" fmla="*/ 59 w 371"/>
                  <a:gd name="T7" fmla="*/ 65 h 493"/>
                  <a:gd name="T8" fmla="*/ 85 w 371"/>
                  <a:gd name="T9" fmla="*/ 86 h 493"/>
                  <a:gd name="T10" fmla="*/ 110 w 371"/>
                  <a:gd name="T11" fmla="*/ 109 h 493"/>
                  <a:gd name="T12" fmla="*/ 134 w 371"/>
                  <a:gd name="T13" fmla="*/ 134 h 493"/>
                  <a:gd name="T14" fmla="*/ 159 w 371"/>
                  <a:gd name="T15" fmla="*/ 161 h 493"/>
                  <a:gd name="T16" fmla="*/ 182 w 371"/>
                  <a:gd name="T17" fmla="*/ 190 h 493"/>
                  <a:gd name="T18" fmla="*/ 204 w 371"/>
                  <a:gd name="T19" fmla="*/ 219 h 493"/>
                  <a:gd name="T20" fmla="*/ 226 w 371"/>
                  <a:gd name="T21" fmla="*/ 251 h 493"/>
                  <a:gd name="T22" fmla="*/ 247 w 371"/>
                  <a:gd name="T23" fmla="*/ 283 h 493"/>
                  <a:gd name="T24" fmla="*/ 266 w 371"/>
                  <a:gd name="T25" fmla="*/ 316 h 493"/>
                  <a:gd name="T26" fmla="*/ 284 w 371"/>
                  <a:gd name="T27" fmla="*/ 350 h 493"/>
                  <a:gd name="T28" fmla="*/ 300 w 371"/>
                  <a:gd name="T29" fmla="*/ 385 h 493"/>
                  <a:gd name="T30" fmla="*/ 316 w 371"/>
                  <a:gd name="T31" fmla="*/ 420 h 493"/>
                  <a:gd name="T32" fmla="*/ 328 w 371"/>
                  <a:gd name="T33" fmla="*/ 456 h 493"/>
                  <a:gd name="T34" fmla="*/ 340 w 371"/>
                  <a:gd name="T35" fmla="*/ 493 h 493"/>
                  <a:gd name="T36" fmla="*/ 371 w 371"/>
                  <a:gd name="T37" fmla="*/ 484 h 493"/>
                  <a:gd name="T38" fmla="*/ 359 w 371"/>
                  <a:gd name="T39" fmla="*/ 445 h 493"/>
                  <a:gd name="T40" fmla="*/ 345 w 371"/>
                  <a:gd name="T41" fmla="*/ 409 h 493"/>
                  <a:gd name="T42" fmla="*/ 331 w 371"/>
                  <a:gd name="T43" fmla="*/ 371 h 493"/>
                  <a:gd name="T44" fmla="*/ 312 w 371"/>
                  <a:gd name="T45" fmla="*/ 336 h 493"/>
                  <a:gd name="T46" fmla="*/ 294 w 371"/>
                  <a:gd name="T47" fmla="*/ 301 h 493"/>
                  <a:gd name="T48" fmla="*/ 275 w 371"/>
                  <a:gd name="T49" fmla="*/ 266 h 493"/>
                  <a:gd name="T50" fmla="*/ 253 w 371"/>
                  <a:gd name="T51" fmla="*/ 233 h 493"/>
                  <a:gd name="T52" fmla="*/ 231 w 371"/>
                  <a:gd name="T53" fmla="*/ 201 h 493"/>
                  <a:gd name="T54" fmla="*/ 208 w 371"/>
                  <a:gd name="T55" fmla="*/ 169 h 493"/>
                  <a:gd name="T56" fmla="*/ 183 w 371"/>
                  <a:gd name="T57" fmla="*/ 140 h 493"/>
                  <a:gd name="T58" fmla="*/ 158 w 371"/>
                  <a:gd name="T59" fmla="*/ 112 h 493"/>
                  <a:gd name="T60" fmla="*/ 133 w 371"/>
                  <a:gd name="T61" fmla="*/ 86 h 493"/>
                  <a:gd name="T62" fmla="*/ 107 w 371"/>
                  <a:gd name="T63" fmla="*/ 61 h 493"/>
                  <a:gd name="T64" fmla="*/ 80 w 371"/>
                  <a:gd name="T65" fmla="*/ 39 h 493"/>
                  <a:gd name="T66" fmla="*/ 52 w 371"/>
                  <a:gd name="T67" fmla="*/ 18 h 493"/>
                  <a:gd name="T68" fmla="*/ 25 w 371"/>
                  <a:gd name="T69" fmla="*/ 0 h 493"/>
                  <a:gd name="T70" fmla="*/ 33 w 371"/>
                  <a:gd name="T71" fmla="*/ 15 h 493"/>
                  <a:gd name="T72" fmla="*/ 0 w 371"/>
                  <a:gd name="T73" fmla="*/ 15 h 493"/>
                  <a:gd name="T74" fmla="*/ 0 w 371"/>
                  <a:gd name="T75" fmla="*/ 24 h 493"/>
                  <a:gd name="T76" fmla="*/ 8 w 371"/>
                  <a:gd name="T77" fmla="*/ 28 h 493"/>
                  <a:gd name="T78" fmla="*/ 0 w 371"/>
                  <a:gd name="T79" fmla="*/ 1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1" h="493">
                    <a:moveTo>
                      <a:pt x="0" y="15"/>
                    </a:moveTo>
                    <a:lnTo>
                      <a:pt x="8" y="28"/>
                    </a:lnTo>
                    <a:lnTo>
                      <a:pt x="34" y="45"/>
                    </a:lnTo>
                    <a:lnTo>
                      <a:pt x="59" y="65"/>
                    </a:lnTo>
                    <a:lnTo>
                      <a:pt x="85" y="86"/>
                    </a:lnTo>
                    <a:lnTo>
                      <a:pt x="110" y="109"/>
                    </a:lnTo>
                    <a:lnTo>
                      <a:pt x="134" y="134"/>
                    </a:lnTo>
                    <a:lnTo>
                      <a:pt x="159" y="161"/>
                    </a:lnTo>
                    <a:lnTo>
                      <a:pt x="182" y="190"/>
                    </a:lnTo>
                    <a:lnTo>
                      <a:pt x="204" y="219"/>
                    </a:lnTo>
                    <a:lnTo>
                      <a:pt x="226" y="251"/>
                    </a:lnTo>
                    <a:lnTo>
                      <a:pt x="247" y="283"/>
                    </a:lnTo>
                    <a:lnTo>
                      <a:pt x="266" y="316"/>
                    </a:lnTo>
                    <a:lnTo>
                      <a:pt x="284" y="350"/>
                    </a:lnTo>
                    <a:lnTo>
                      <a:pt x="300" y="385"/>
                    </a:lnTo>
                    <a:lnTo>
                      <a:pt x="316" y="420"/>
                    </a:lnTo>
                    <a:lnTo>
                      <a:pt x="328" y="456"/>
                    </a:lnTo>
                    <a:lnTo>
                      <a:pt x="340" y="493"/>
                    </a:lnTo>
                    <a:lnTo>
                      <a:pt x="371" y="484"/>
                    </a:lnTo>
                    <a:lnTo>
                      <a:pt x="359" y="445"/>
                    </a:lnTo>
                    <a:lnTo>
                      <a:pt x="345" y="409"/>
                    </a:lnTo>
                    <a:lnTo>
                      <a:pt x="331" y="371"/>
                    </a:lnTo>
                    <a:lnTo>
                      <a:pt x="312" y="336"/>
                    </a:lnTo>
                    <a:lnTo>
                      <a:pt x="294" y="301"/>
                    </a:lnTo>
                    <a:lnTo>
                      <a:pt x="275" y="266"/>
                    </a:lnTo>
                    <a:lnTo>
                      <a:pt x="253" y="233"/>
                    </a:lnTo>
                    <a:lnTo>
                      <a:pt x="231" y="201"/>
                    </a:lnTo>
                    <a:lnTo>
                      <a:pt x="208" y="169"/>
                    </a:lnTo>
                    <a:lnTo>
                      <a:pt x="183" y="140"/>
                    </a:lnTo>
                    <a:lnTo>
                      <a:pt x="158" y="112"/>
                    </a:lnTo>
                    <a:lnTo>
                      <a:pt x="133" y="86"/>
                    </a:lnTo>
                    <a:lnTo>
                      <a:pt x="107" y="61"/>
                    </a:lnTo>
                    <a:lnTo>
                      <a:pt x="80" y="39"/>
                    </a:lnTo>
                    <a:lnTo>
                      <a:pt x="52" y="18"/>
                    </a:lnTo>
                    <a:lnTo>
                      <a:pt x="25" y="0"/>
                    </a:lnTo>
                    <a:lnTo>
                      <a:pt x="33" y="15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2522" y="3283"/>
                <a:ext cx="87" cy="137"/>
              </a:xfrm>
              <a:custGeom>
                <a:avLst/>
                <a:gdLst>
                  <a:gd name="T0" fmla="*/ 336 w 351"/>
                  <a:gd name="T1" fmla="*/ 0 h 548"/>
                  <a:gd name="T2" fmla="*/ 321 w 351"/>
                  <a:gd name="T3" fmla="*/ 9 h 548"/>
                  <a:gd name="T4" fmla="*/ 312 w 351"/>
                  <a:gd name="T5" fmla="*/ 26 h 548"/>
                  <a:gd name="T6" fmla="*/ 303 w 351"/>
                  <a:gd name="T7" fmla="*/ 42 h 548"/>
                  <a:gd name="T8" fmla="*/ 293 w 351"/>
                  <a:gd name="T9" fmla="*/ 59 h 548"/>
                  <a:gd name="T10" fmla="*/ 282 w 351"/>
                  <a:gd name="T11" fmla="*/ 75 h 548"/>
                  <a:gd name="T12" fmla="*/ 258 w 351"/>
                  <a:gd name="T13" fmla="*/ 108 h 548"/>
                  <a:gd name="T14" fmla="*/ 233 w 351"/>
                  <a:gd name="T15" fmla="*/ 140 h 548"/>
                  <a:gd name="T16" fmla="*/ 181 w 351"/>
                  <a:gd name="T17" fmla="*/ 204 h 548"/>
                  <a:gd name="T18" fmla="*/ 128 w 351"/>
                  <a:gd name="T19" fmla="*/ 266 h 548"/>
                  <a:gd name="T20" fmla="*/ 102 w 351"/>
                  <a:gd name="T21" fmla="*/ 299 h 548"/>
                  <a:gd name="T22" fmla="*/ 80 w 351"/>
                  <a:gd name="T23" fmla="*/ 332 h 548"/>
                  <a:gd name="T24" fmla="*/ 68 w 351"/>
                  <a:gd name="T25" fmla="*/ 348 h 548"/>
                  <a:gd name="T26" fmla="*/ 57 w 351"/>
                  <a:gd name="T27" fmla="*/ 365 h 548"/>
                  <a:gd name="T28" fmla="*/ 48 w 351"/>
                  <a:gd name="T29" fmla="*/ 382 h 548"/>
                  <a:gd name="T30" fmla="*/ 39 w 351"/>
                  <a:gd name="T31" fmla="*/ 399 h 548"/>
                  <a:gd name="T32" fmla="*/ 30 w 351"/>
                  <a:gd name="T33" fmla="*/ 416 h 548"/>
                  <a:gd name="T34" fmla="*/ 23 w 351"/>
                  <a:gd name="T35" fmla="*/ 434 h 548"/>
                  <a:gd name="T36" fmla="*/ 16 w 351"/>
                  <a:gd name="T37" fmla="*/ 452 h 548"/>
                  <a:gd name="T38" fmla="*/ 10 w 351"/>
                  <a:gd name="T39" fmla="*/ 470 h 548"/>
                  <a:gd name="T40" fmla="*/ 6 w 351"/>
                  <a:gd name="T41" fmla="*/ 490 h 548"/>
                  <a:gd name="T42" fmla="*/ 2 w 351"/>
                  <a:gd name="T43" fmla="*/ 508 h 548"/>
                  <a:gd name="T44" fmla="*/ 1 w 351"/>
                  <a:gd name="T45" fmla="*/ 527 h 548"/>
                  <a:gd name="T46" fmla="*/ 0 w 351"/>
                  <a:gd name="T47" fmla="*/ 548 h 548"/>
                  <a:gd name="T48" fmla="*/ 33 w 351"/>
                  <a:gd name="T49" fmla="*/ 548 h 548"/>
                  <a:gd name="T50" fmla="*/ 33 w 351"/>
                  <a:gd name="T51" fmla="*/ 529 h 548"/>
                  <a:gd name="T52" fmla="*/ 35 w 351"/>
                  <a:gd name="T53" fmla="*/ 512 h 548"/>
                  <a:gd name="T54" fmla="*/ 38 w 351"/>
                  <a:gd name="T55" fmla="*/ 495 h 548"/>
                  <a:gd name="T56" fmla="*/ 42 w 351"/>
                  <a:gd name="T57" fmla="*/ 480 h 548"/>
                  <a:gd name="T58" fmla="*/ 47 w 351"/>
                  <a:gd name="T59" fmla="*/ 462 h 548"/>
                  <a:gd name="T60" fmla="*/ 52 w 351"/>
                  <a:gd name="T61" fmla="*/ 447 h 548"/>
                  <a:gd name="T62" fmla="*/ 59 w 351"/>
                  <a:gd name="T63" fmla="*/ 430 h 548"/>
                  <a:gd name="T64" fmla="*/ 67 w 351"/>
                  <a:gd name="T65" fmla="*/ 414 h 548"/>
                  <a:gd name="T66" fmla="*/ 76 w 351"/>
                  <a:gd name="T67" fmla="*/ 398 h 548"/>
                  <a:gd name="T68" fmla="*/ 85 w 351"/>
                  <a:gd name="T69" fmla="*/ 382 h 548"/>
                  <a:gd name="T70" fmla="*/ 95 w 351"/>
                  <a:gd name="T71" fmla="*/ 366 h 548"/>
                  <a:gd name="T72" fmla="*/ 106 w 351"/>
                  <a:gd name="T73" fmla="*/ 350 h 548"/>
                  <a:gd name="T74" fmla="*/ 128 w 351"/>
                  <a:gd name="T75" fmla="*/ 318 h 548"/>
                  <a:gd name="T76" fmla="*/ 153 w 351"/>
                  <a:gd name="T77" fmla="*/ 288 h 548"/>
                  <a:gd name="T78" fmla="*/ 206 w 351"/>
                  <a:gd name="T79" fmla="*/ 224 h 548"/>
                  <a:gd name="T80" fmla="*/ 259 w 351"/>
                  <a:gd name="T81" fmla="*/ 160 h 548"/>
                  <a:gd name="T82" fmla="*/ 284 w 351"/>
                  <a:gd name="T83" fmla="*/ 127 h 548"/>
                  <a:gd name="T84" fmla="*/ 309 w 351"/>
                  <a:gd name="T85" fmla="*/ 93 h 548"/>
                  <a:gd name="T86" fmla="*/ 320 w 351"/>
                  <a:gd name="T87" fmla="*/ 76 h 548"/>
                  <a:gd name="T88" fmla="*/ 331 w 351"/>
                  <a:gd name="T89" fmla="*/ 59 h 548"/>
                  <a:gd name="T90" fmla="*/ 341 w 351"/>
                  <a:gd name="T91" fmla="*/ 42 h 548"/>
                  <a:gd name="T92" fmla="*/ 351 w 351"/>
                  <a:gd name="T93" fmla="*/ 24 h 548"/>
                  <a:gd name="T94" fmla="*/ 336 w 351"/>
                  <a:gd name="T95" fmla="*/ 33 h 548"/>
                  <a:gd name="T96" fmla="*/ 336 w 351"/>
                  <a:gd name="T97" fmla="*/ 0 h 548"/>
                  <a:gd name="T98" fmla="*/ 327 w 351"/>
                  <a:gd name="T99" fmla="*/ 0 h 548"/>
                  <a:gd name="T100" fmla="*/ 321 w 351"/>
                  <a:gd name="T101" fmla="*/ 9 h 548"/>
                  <a:gd name="T102" fmla="*/ 336 w 351"/>
                  <a:gd name="T103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1" h="548">
                    <a:moveTo>
                      <a:pt x="336" y="0"/>
                    </a:moveTo>
                    <a:lnTo>
                      <a:pt x="321" y="9"/>
                    </a:lnTo>
                    <a:lnTo>
                      <a:pt x="312" y="26"/>
                    </a:lnTo>
                    <a:lnTo>
                      <a:pt x="303" y="42"/>
                    </a:lnTo>
                    <a:lnTo>
                      <a:pt x="293" y="59"/>
                    </a:lnTo>
                    <a:lnTo>
                      <a:pt x="282" y="75"/>
                    </a:lnTo>
                    <a:lnTo>
                      <a:pt x="258" y="108"/>
                    </a:lnTo>
                    <a:lnTo>
                      <a:pt x="233" y="140"/>
                    </a:lnTo>
                    <a:lnTo>
                      <a:pt x="181" y="204"/>
                    </a:lnTo>
                    <a:lnTo>
                      <a:pt x="128" y="266"/>
                    </a:lnTo>
                    <a:lnTo>
                      <a:pt x="102" y="299"/>
                    </a:lnTo>
                    <a:lnTo>
                      <a:pt x="80" y="332"/>
                    </a:lnTo>
                    <a:lnTo>
                      <a:pt x="68" y="348"/>
                    </a:lnTo>
                    <a:lnTo>
                      <a:pt x="57" y="365"/>
                    </a:lnTo>
                    <a:lnTo>
                      <a:pt x="48" y="382"/>
                    </a:lnTo>
                    <a:lnTo>
                      <a:pt x="39" y="399"/>
                    </a:lnTo>
                    <a:lnTo>
                      <a:pt x="30" y="416"/>
                    </a:lnTo>
                    <a:lnTo>
                      <a:pt x="23" y="434"/>
                    </a:lnTo>
                    <a:lnTo>
                      <a:pt x="16" y="452"/>
                    </a:lnTo>
                    <a:lnTo>
                      <a:pt x="10" y="470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1" y="527"/>
                    </a:lnTo>
                    <a:lnTo>
                      <a:pt x="0" y="548"/>
                    </a:lnTo>
                    <a:lnTo>
                      <a:pt x="33" y="548"/>
                    </a:lnTo>
                    <a:lnTo>
                      <a:pt x="33" y="529"/>
                    </a:lnTo>
                    <a:lnTo>
                      <a:pt x="35" y="512"/>
                    </a:lnTo>
                    <a:lnTo>
                      <a:pt x="38" y="495"/>
                    </a:lnTo>
                    <a:lnTo>
                      <a:pt x="42" y="480"/>
                    </a:lnTo>
                    <a:lnTo>
                      <a:pt x="47" y="462"/>
                    </a:lnTo>
                    <a:lnTo>
                      <a:pt x="52" y="447"/>
                    </a:lnTo>
                    <a:lnTo>
                      <a:pt x="59" y="430"/>
                    </a:lnTo>
                    <a:lnTo>
                      <a:pt x="67" y="414"/>
                    </a:lnTo>
                    <a:lnTo>
                      <a:pt x="76" y="398"/>
                    </a:lnTo>
                    <a:lnTo>
                      <a:pt x="85" y="382"/>
                    </a:lnTo>
                    <a:lnTo>
                      <a:pt x="95" y="366"/>
                    </a:lnTo>
                    <a:lnTo>
                      <a:pt x="106" y="350"/>
                    </a:lnTo>
                    <a:lnTo>
                      <a:pt x="128" y="318"/>
                    </a:lnTo>
                    <a:lnTo>
                      <a:pt x="153" y="288"/>
                    </a:lnTo>
                    <a:lnTo>
                      <a:pt x="206" y="224"/>
                    </a:lnTo>
                    <a:lnTo>
                      <a:pt x="259" y="160"/>
                    </a:lnTo>
                    <a:lnTo>
                      <a:pt x="284" y="127"/>
                    </a:lnTo>
                    <a:lnTo>
                      <a:pt x="309" y="93"/>
                    </a:lnTo>
                    <a:lnTo>
                      <a:pt x="320" y="76"/>
                    </a:lnTo>
                    <a:lnTo>
                      <a:pt x="331" y="59"/>
                    </a:lnTo>
                    <a:lnTo>
                      <a:pt x="341" y="42"/>
                    </a:lnTo>
                    <a:lnTo>
                      <a:pt x="351" y="24"/>
                    </a:lnTo>
                    <a:lnTo>
                      <a:pt x="336" y="33"/>
                    </a:lnTo>
                    <a:lnTo>
                      <a:pt x="336" y="0"/>
                    </a:lnTo>
                    <a:lnTo>
                      <a:pt x="327" y="0"/>
                    </a:lnTo>
                    <a:lnTo>
                      <a:pt x="321" y="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2606" y="3283"/>
                <a:ext cx="13" cy="8"/>
              </a:xfrm>
              <a:custGeom>
                <a:avLst/>
                <a:gdLst>
                  <a:gd name="T0" fmla="*/ 23 w 55"/>
                  <a:gd name="T1" fmla="*/ 12 h 33"/>
                  <a:gd name="T2" fmla="*/ 39 w 55"/>
                  <a:gd name="T3" fmla="*/ 0 h 33"/>
                  <a:gd name="T4" fmla="*/ 33 w 55"/>
                  <a:gd name="T5" fmla="*/ 0 h 33"/>
                  <a:gd name="T6" fmla="*/ 29 w 55"/>
                  <a:gd name="T7" fmla="*/ 0 h 33"/>
                  <a:gd name="T8" fmla="*/ 23 w 55"/>
                  <a:gd name="T9" fmla="*/ 0 h 33"/>
                  <a:gd name="T10" fmla="*/ 18 w 55"/>
                  <a:gd name="T11" fmla="*/ 0 h 33"/>
                  <a:gd name="T12" fmla="*/ 14 w 55"/>
                  <a:gd name="T13" fmla="*/ 0 h 33"/>
                  <a:gd name="T14" fmla="*/ 9 w 55"/>
                  <a:gd name="T15" fmla="*/ 0 h 33"/>
                  <a:gd name="T16" fmla="*/ 5 w 55"/>
                  <a:gd name="T17" fmla="*/ 0 h 33"/>
                  <a:gd name="T18" fmla="*/ 0 w 55"/>
                  <a:gd name="T19" fmla="*/ 0 h 33"/>
                  <a:gd name="T20" fmla="*/ 0 w 55"/>
                  <a:gd name="T21" fmla="*/ 33 h 33"/>
                  <a:gd name="T22" fmla="*/ 5 w 55"/>
                  <a:gd name="T23" fmla="*/ 33 h 33"/>
                  <a:gd name="T24" fmla="*/ 9 w 55"/>
                  <a:gd name="T25" fmla="*/ 33 h 33"/>
                  <a:gd name="T26" fmla="*/ 14 w 55"/>
                  <a:gd name="T27" fmla="*/ 33 h 33"/>
                  <a:gd name="T28" fmla="*/ 18 w 55"/>
                  <a:gd name="T29" fmla="*/ 33 h 33"/>
                  <a:gd name="T30" fmla="*/ 23 w 55"/>
                  <a:gd name="T31" fmla="*/ 33 h 33"/>
                  <a:gd name="T32" fmla="*/ 29 w 55"/>
                  <a:gd name="T33" fmla="*/ 33 h 33"/>
                  <a:gd name="T34" fmla="*/ 33 w 55"/>
                  <a:gd name="T35" fmla="*/ 33 h 33"/>
                  <a:gd name="T36" fmla="*/ 39 w 55"/>
                  <a:gd name="T37" fmla="*/ 33 h 33"/>
                  <a:gd name="T38" fmla="*/ 55 w 55"/>
                  <a:gd name="T39" fmla="*/ 22 h 33"/>
                  <a:gd name="T40" fmla="*/ 39 w 55"/>
                  <a:gd name="T41" fmla="*/ 33 h 33"/>
                  <a:gd name="T42" fmla="*/ 50 w 55"/>
                  <a:gd name="T43" fmla="*/ 33 h 33"/>
                  <a:gd name="T44" fmla="*/ 55 w 55"/>
                  <a:gd name="T45" fmla="*/ 22 h 33"/>
                  <a:gd name="T46" fmla="*/ 23 w 55"/>
                  <a:gd name="T47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33">
                    <a:moveTo>
                      <a:pt x="23" y="12"/>
                    </a:moveTo>
                    <a:lnTo>
                      <a:pt x="39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9" y="33"/>
                    </a:lnTo>
                    <a:lnTo>
                      <a:pt x="14" y="33"/>
                    </a:lnTo>
                    <a:lnTo>
                      <a:pt x="18" y="33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3" y="33"/>
                    </a:lnTo>
                    <a:lnTo>
                      <a:pt x="39" y="33"/>
                    </a:lnTo>
                    <a:lnTo>
                      <a:pt x="55" y="22"/>
                    </a:lnTo>
                    <a:lnTo>
                      <a:pt x="39" y="33"/>
                    </a:lnTo>
                    <a:lnTo>
                      <a:pt x="50" y="33"/>
                    </a:lnTo>
                    <a:lnTo>
                      <a:pt x="55" y="2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2611" y="3271"/>
                <a:ext cx="12" cy="17"/>
              </a:xfrm>
              <a:custGeom>
                <a:avLst/>
                <a:gdLst>
                  <a:gd name="T0" fmla="*/ 29 w 48"/>
                  <a:gd name="T1" fmla="*/ 0 h 71"/>
                  <a:gd name="T2" fmla="*/ 17 w 48"/>
                  <a:gd name="T3" fmla="*/ 11 h 71"/>
                  <a:gd name="T4" fmla="*/ 15 w 48"/>
                  <a:gd name="T5" fmla="*/ 17 h 71"/>
                  <a:gd name="T6" fmla="*/ 12 w 48"/>
                  <a:gd name="T7" fmla="*/ 23 h 71"/>
                  <a:gd name="T8" fmla="*/ 10 w 48"/>
                  <a:gd name="T9" fmla="*/ 30 h 71"/>
                  <a:gd name="T10" fmla="*/ 9 w 48"/>
                  <a:gd name="T11" fmla="*/ 36 h 71"/>
                  <a:gd name="T12" fmla="*/ 7 w 48"/>
                  <a:gd name="T13" fmla="*/ 42 h 71"/>
                  <a:gd name="T14" fmla="*/ 5 w 48"/>
                  <a:gd name="T15" fmla="*/ 48 h 71"/>
                  <a:gd name="T16" fmla="*/ 2 w 48"/>
                  <a:gd name="T17" fmla="*/ 54 h 71"/>
                  <a:gd name="T18" fmla="*/ 0 w 48"/>
                  <a:gd name="T19" fmla="*/ 61 h 71"/>
                  <a:gd name="T20" fmla="*/ 32 w 48"/>
                  <a:gd name="T21" fmla="*/ 71 h 71"/>
                  <a:gd name="T22" fmla="*/ 33 w 48"/>
                  <a:gd name="T23" fmla="*/ 64 h 71"/>
                  <a:gd name="T24" fmla="*/ 35 w 48"/>
                  <a:gd name="T25" fmla="*/ 58 h 71"/>
                  <a:gd name="T26" fmla="*/ 37 w 48"/>
                  <a:gd name="T27" fmla="*/ 53 h 71"/>
                  <a:gd name="T28" fmla="*/ 40 w 48"/>
                  <a:gd name="T29" fmla="*/ 46 h 71"/>
                  <a:gd name="T30" fmla="*/ 42 w 48"/>
                  <a:gd name="T31" fmla="*/ 40 h 71"/>
                  <a:gd name="T32" fmla="*/ 43 w 48"/>
                  <a:gd name="T33" fmla="*/ 33 h 71"/>
                  <a:gd name="T34" fmla="*/ 45 w 48"/>
                  <a:gd name="T35" fmla="*/ 28 h 71"/>
                  <a:gd name="T36" fmla="*/ 48 w 48"/>
                  <a:gd name="T37" fmla="*/ 21 h 71"/>
                  <a:gd name="T38" fmla="*/ 35 w 48"/>
                  <a:gd name="T39" fmla="*/ 32 h 71"/>
                  <a:gd name="T40" fmla="*/ 29 w 48"/>
                  <a:gd name="T41" fmla="*/ 0 h 71"/>
                  <a:gd name="T42" fmla="*/ 19 w 48"/>
                  <a:gd name="T43" fmla="*/ 3 h 71"/>
                  <a:gd name="T44" fmla="*/ 17 w 48"/>
                  <a:gd name="T45" fmla="*/ 11 h 71"/>
                  <a:gd name="T46" fmla="*/ 29 w 48"/>
                  <a:gd name="T4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71">
                    <a:moveTo>
                      <a:pt x="29" y="0"/>
                    </a:moveTo>
                    <a:lnTo>
                      <a:pt x="17" y="11"/>
                    </a:lnTo>
                    <a:lnTo>
                      <a:pt x="15" y="17"/>
                    </a:lnTo>
                    <a:lnTo>
                      <a:pt x="12" y="23"/>
                    </a:lnTo>
                    <a:lnTo>
                      <a:pt x="10" y="30"/>
                    </a:lnTo>
                    <a:lnTo>
                      <a:pt x="9" y="36"/>
                    </a:lnTo>
                    <a:lnTo>
                      <a:pt x="7" y="42"/>
                    </a:lnTo>
                    <a:lnTo>
                      <a:pt x="5" y="48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32" y="71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3"/>
                    </a:lnTo>
                    <a:lnTo>
                      <a:pt x="40" y="46"/>
                    </a:lnTo>
                    <a:lnTo>
                      <a:pt x="42" y="40"/>
                    </a:lnTo>
                    <a:lnTo>
                      <a:pt x="43" y="33"/>
                    </a:lnTo>
                    <a:lnTo>
                      <a:pt x="45" y="28"/>
                    </a:lnTo>
                    <a:lnTo>
                      <a:pt x="48" y="21"/>
                    </a:lnTo>
                    <a:lnTo>
                      <a:pt x="35" y="32"/>
                    </a:lnTo>
                    <a:lnTo>
                      <a:pt x="29" y="0"/>
                    </a:lnTo>
                    <a:lnTo>
                      <a:pt x="19" y="3"/>
                    </a:lnTo>
                    <a:lnTo>
                      <a:pt x="17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Freeform 377"/>
              <p:cNvSpPr>
                <a:spLocks/>
              </p:cNvSpPr>
              <p:nvPr/>
            </p:nvSpPr>
            <p:spPr bwMode="auto">
              <a:xfrm>
                <a:off x="2619" y="3264"/>
                <a:ext cx="37" cy="15"/>
              </a:xfrm>
              <a:custGeom>
                <a:avLst/>
                <a:gdLst>
                  <a:gd name="T0" fmla="*/ 142 w 148"/>
                  <a:gd name="T1" fmla="*/ 0 h 58"/>
                  <a:gd name="T2" fmla="*/ 129 w 148"/>
                  <a:gd name="T3" fmla="*/ 3 h 58"/>
                  <a:gd name="T4" fmla="*/ 112 w 148"/>
                  <a:gd name="T5" fmla="*/ 6 h 58"/>
                  <a:gd name="T6" fmla="*/ 91 w 148"/>
                  <a:gd name="T7" fmla="*/ 9 h 58"/>
                  <a:gd name="T8" fmla="*/ 71 w 148"/>
                  <a:gd name="T9" fmla="*/ 13 h 58"/>
                  <a:gd name="T10" fmla="*/ 49 w 148"/>
                  <a:gd name="T11" fmla="*/ 17 h 58"/>
                  <a:gd name="T12" fmla="*/ 30 w 148"/>
                  <a:gd name="T13" fmla="*/ 21 h 58"/>
                  <a:gd name="T14" fmla="*/ 13 w 148"/>
                  <a:gd name="T15" fmla="*/ 24 h 58"/>
                  <a:gd name="T16" fmla="*/ 0 w 148"/>
                  <a:gd name="T17" fmla="*/ 26 h 58"/>
                  <a:gd name="T18" fmla="*/ 6 w 148"/>
                  <a:gd name="T19" fmla="*/ 58 h 58"/>
                  <a:gd name="T20" fmla="*/ 19 w 148"/>
                  <a:gd name="T21" fmla="*/ 56 h 58"/>
                  <a:gd name="T22" fmla="*/ 36 w 148"/>
                  <a:gd name="T23" fmla="*/ 53 h 58"/>
                  <a:gd name="T24" fmla="*/ 56 w 148"/>
                  <a:gd name="T25" fmla="*/ 49 h 58"/>
                  <a:gd name="T26" fmla="*/ 77 w 148"/>
                  <a:gd name="T27" fmla="*/ 45 h 58"/>
                  <a:gd name="T28" fmla="*/ 98 w 148"/>
                  <a:gd name="T29" fmla="*/ 41 h 58"/>
                  <a:gd name="T30" fmla="*/ 117 w 148"/>
                  <a:gd name="T31" fmla="*/ 38 h 58"/>
                  <a:gd name="T32" fmla="*/ 135 w 148"/>
                  <a:gd name="T33" fmla="*/ 34 h 58"/>
                  <a:gd name="T34" fmla="*/ 148 w 148"/>
                  <a:gd name="T35" fmla="*/ 32 h 58"/>
                  <a:gd name="T36" fmla="*/ 142 w 148"/>
                  <a:gd name="T3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8" h="58">
                    <a:moveTo>
                      <a:pt x="142" y="0"/>
                    </a:moveTo>
                    <a:lnTo>
                      <a:pt x="129" y="3"/>
                    </a:lnTo>
                    <a:lnTo>
                      <a:pt x="112" y="6"/>
                    </a:lnTo>
                    <a:lnTo>
                      <a:pt x="91" y="9"/>
                    </a:lnTo>
                    <a:lnTo>
                      <a:pt x="71" y="13"/>
                    </a:lnTo>
                    <a:lnTo>
                      <a:pt x="49" y="17"/>
                    </a:lnTo>
                    <a:lnTo>
                      <a:pt x="30" y="21"/>
                    </a:lnTo>
                    <a:lnTo>
                      <a:pt x="13" y="24"/>
                    </a:lnTo>
                    <a:lnTo>
                      <a:pt x="0" y="26"/>
                    </a:lnTo>
                    <a:lnTo>
                      <a:pt x="6" y="58"/>
                    </a:lnTo>
                    <a:lnTo>
                      <a:pt x="19" y="56"/>
                    </a:lnTo>
                    <a:lnTo>
                      <a:pt x="36" y="53"/>
                    </a:lnTo>
                    <a:lnTo>
                      <a:pt x="56" y="49"/>
                    </a:lnTo>
                    <a:lnTo>
                      <a:pt x="77" y="45"/>
                    </a:lnTo>
                    <a:lnTo>
                      <a:pt x="98" y="41"/>
                    </a:lnTo>
                    <a:lnTo>
                      <a:pt x="117" y="38"/>
                    </a:lnTo>
                    <a:lnTo>
                      <a:pt x="135" y="34"/>
                    </a:lnTo>
                    <a:lnTo>
                      <a:pt x="148" y="3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8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9" name="Rectangle 378"/>
              <p:cNvSpPr>
                <a:spLocks noChangeArrowheads="1"/>
              </p:cNvSpPr>
              <p:nvPr/>
            </p:nvSpPr>
            <p:spPr bwMode="auto">
              <a:xfrm>
                <a:off x="3081" y="2516"/>
                <a:ext cx="35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Kecskemét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1898" y="2028"/>
                <a:ext cx="78" cy="77"/>
              </a:xfrm>
              <a:custGeom>
                <a:avLst/>
                <a:gdLst>
                  <a:gd name="T0" fmla="*/ 139 w 309"/>
                  <a:gd name="T1" fmla="*/ 1 h 307"/>
                  <a:gd name="T2" fmla="*/ 109 w 309"/>
                  <a:gd name="T3" fmla="*/ 7 h 307"/>
                  <a:gd name="T4" fmla="*/ 82 w 309"/>
                  <a:gd name="T5" fmla="*/ 18 h 307"/>
                  <a:gd name="T6" fmla="*/ 57 w 309"/>
                  <a:gd name="T7" fmla="*/ 35 h 307"/>
                  <a:gd name="T8" fmla="*/ 35 w 309"/>
                  <a:gd name="T9" fmla="*/ 55 h 307"/>
                  <a:gd name="T10" fmla="*/ 19 w 309"/>
                  <a:gd name="T11" fmla="*/ 80 h 307"/>
                  <a:gd name="T12" fmla="*/ 8 w 309"/>
                  <a:gd name="T13" fmla="*/ 108 h 307"/>
                  <a:gd name="T14" fmla="*/ 1 w 309"/>
                  <a:gd name="T15" fmla="*/ 138 h 307"/>
                  <a:gd name="T16" fmla="*/ 1 w 309"/>
                  <a:gd name="T17" fmla="*/ 169 h 307"/>
                  <a:gd name="T18" fmla="*/ 8 w 309"/>
                  <a:gd name="T19" fmla="*/ 200 h 307"/>
                  <a:gd name="T20" fmla="*/ 19 w 309"/>
                  <a:gd name="T21" fmla="*/ 227 h 307"/>
                  <a:gd name="T22" fmla="*/ 35 w 309"/>
                  <a:gd name="T23" fmla="*/ 252 h 307"/>
                  <a:gd name="T24" fmla="*/ 57 w 309"/>
                  <a:gd name="T25" fmla="*/ 272 h 307"/>
                  <a:gd name="T26" fmla="*/ 82 w 309"/>
                  <a:gd name="T27" fmla="*/ 289 h 307"/>
                  <a:gd name="T28" fmla="*/ 109 w 309"/>
                  <a:gd name="T29" fmla="*/ 301 h 307"/>
                  <a:gd name="T30" fmla="*/ 139 w 309"/>
                  <a:gd name="T31" fmla="*/ 306 h 307"/>
                  <a:gd name="T32" fmla="*/ 170 w 309"/>
                  <a:gd name="T33" fmla="*/ 306 h 307"/>
                  <a:gd name="T34" fmla="*/ 200 w 309"/>
                  <a:gd name="T35" fmla="*/ 301 h 307"/>
                  <a:gd name="T36" fmla="*/ 228 w 309"/>
                  <a:gd name="T37" fmla="*/ 289 h 307"/>
                  <a:gd name="T38" fmla="*/ 252 w 309"/>
                  <a:gd name="T39" fmla="*/ 272 h 307"/>
                  <a:gd name="T40" fmla="*/ 274 w 309"/>
                  <a:gd name="T41" fmla="*/ 252 h 307"/>
                  <a:gd name="T42" fmla="*/ 290 w 309"/>
                  <a:gd name="T43" fmla="*/ 227 h 307"/>
                  <a:gd name="T44" fmla="*/ 302 w 309"/>
                  <a:gd name="T45" fmla="*/ 200 h 307"/>
                  <a:gd name="T46" fmla="*/ 308 w 309"/>
                  <a:gd name="T47" fmla="*/ 169 h 307"/>
                  <a:gd name="T48" fmla="*/ 308 w 309"/>
                  <a:gd name="T49" fmla="*/ 138 h 307"/>
                  <a:gd name="T50" fmla="*/ 302 w 309"/>
                  <a:gd name="T51" fmla="*/ 108 h 307"/>
                  <a:gd name="T52" fmla="*/ 290 w 309"/>
                  <a:gd name="T53" fmla="*/ 80 h 307"/>
                  <a:gd name="T54" fmla="*/ 274 w 309"/>
                  <a:gd name="T55" fmla="*/ 55 h 307"/>
                  <a:gd name="T56" fmla="*/ 252 w 309"/>
                  <a:gd name="T57" fmla="*/ 35 h 307"/>
                  <a:gd name="T58" fmla="*/ 228 w 309"/>
                  <a:gd name="T59" fmla="*/ 18 h 307"/>
                  <a:gd name="T60" fmla="*/ 200 w 309"/>
                  <a:gd name="T61" fmla="*/ 7 h 307"/>
                  <a:gd name="T62" fmla="*/ 170 w 309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7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4" y="12"/>
                    </a:lnTo>
                    <a:lnTo>
                      <a:pt x="82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5" y="55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4"/>
                    </a:lnTo>
                    <a:lnTo>
                      <a:pt x="8" y="108"/>
                    </a:lnTo>
                    <a:lnTo>
                      <a:pt x="3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8" y="200"/>
                    </a:lnTo>
                    <a:lnTo>
                      <a:pt x="13" y="213"/>
                    </a:lnTo>
                    <a:lnTo>
                      <a:pt x="19" y="227"/>
                    </a:lnTo>
                    <a:lnTo>
                      <a:pt x="27" y="239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7" y="272"/>
                    </a:lnTo>
                    <a:lnTo>
                      <a:pt x="68" y="281"/>
                    </a:lnTo>
                    <a:lnTo>
                      <a:pt x="82" y="289"/>
                    </a:lnTo>
                    <a:lnTo>
                      <a:pt x="94" y="295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9" y="306"/>
                    </a:lnTo>
                    <a:lnTo>
                      <a:pt x="155" y="307"/>
                    </a:lnTo>
                    <a:lnTo>
                      <a:pt x="170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5" y="295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2" y="272"/>
                    </a:lnTo>
                    <a:lnTo>
                      <a:pt x="264" y="262"/>
                    </a:lnTo>
                    <a:lnTo>
                      <a:pt x="274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7" y="213"/>
                    </a:lnTo>
                    <a:lnTo>
                      <a:pt x="302" y="200"/>
                    </a:lnTo>
                    <a:lnTo>
                      <a:pt x="306" y="185"/>
                    </a:lnTo>
                    <a:lnTo>
                      <a:pt x="308" y="169"/>
                    </a:lnTo>
                    <a:lnTo>
                      <a:pt x="309" y="154"/>
                    </a:lnTo>
                    <a:lnTo>
                      <a:pt x="308" y="138"/>
                    </a:lnTo>
                    <a:lnTo>
                      <a:pt x="306" y="122"/>
                    </a:lnTo>
                    <a:lnTo>
                      <a:pt x="302" y="108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4" y="55"/>
                    </a:lnTo>
                    <a:lnTo>
                      <a:pt x="264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8" y="18"/>
                    </a:lnTo>
                    <a:lnTo>
                      <a:pt x="215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5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1" name="Rectangle 380"/>
              <p:cNvSpPr>
                <a:spLocks noChangeArrowheads="1"/>
              </p:cNvSpPr>
              <p:nvPr/>
            </p:nvSpPr>
            <p:spPr bwMode="auto">
              <a:xfrm>
                <a:off x="3392" y="3218"/>
                <a:ext cx="24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Szeged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2" name="Rectangle 381"/>
              <p:cNvSpPr>
                <a:spLocks noChangeArrowheads="1"/>
              </p:cNvSpPr>
              <p:nvPr/>
            </p:nvSpPr>
            <p:spPr bwMode="auto">
              <a:xfrm>
                <a:off x="3580" y="1799"/>
                <a:ext cx="2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Miskolc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3" name="Rectangle 382"/>
              <p:cNvSpPr>
                <a:spLocks noChangeArrowheads="1"/>
              </p:cNvSpPr>
              <p:nvPr/>
            </p:nvSpPr>
            <p:spPr bwMode="auto">
              <a:xfrm>
                <a:off x="3422" y="2435"/>
                <a:ext cx="25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Szolnok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384" name="Group 383"/>
              <p:cNvGrpSpPr>
                <a:grpSpLocks/>
              </p:cNvGrpSpPr>
              <p:nvPr/>
            </p:nvGrpSpPr>
            <p:grpSpPr bwMode="auto">
              <a:xfrm>
                <a:off x="2255" y="1637"/>
                <a:ext cx="1036" cy="413"/>
                <a:chOff x="2255" y="1637"/>
                <a:chExt cx="1036" cy="413"/>
              </a:xfrm>
            </p:grpSpPr>
            <p:sp>
              <p:nvSpPr>
                <p:cNvPr id="516" name="Freeform 515"/>
                <p:cNvSpPr>
                  <a:spLocks/>
                </p:cNvSpPr>
                <p:nvPr/>
              </p:nvSpPr>
              <p:spPr bwMode="auto">
                <a:xfrm>
                  <a:off x="3064" y="1637"/>
                  <a:ext cx="227" cy="91"/>
                </a:xfrm>
                <a:custGeom>
                  <a:avLst/>
                  <a:gdLst>
                    <a:gd name="T0" fmla="*/ 0 w 908"/>
                    <a:gd name="T1" fmla="*/ 118 h 362"/>
                    <a:gd name="T2" fmla="*/ 124 w 908"/>
                    <a:gd name="T3" fmla="*/ 194 h 362"/>
                    <a:gd name="T4" fmla="*/ 254 w 908"/>
                    <a:gd name="T5" fmla="*/ 266 h 362"/>
                    <a:gd name="T6" fmla="*/ 319 w 908"/>
                    <a:gd name="T7" fmla="*/ 298 h 362"/>
                    <a:gd name="T8" fmla="*/ 384 w 908"/>
                    <a:gd name="T9" fmla="*/ 324 h 362"/>
                    <a:gd name="T10" fmla="*/ 449 w 908"/>
                    <a:gd name="T11" fmla="*/ 345 h 362"/>
                    <a:gd name="T12" fmla="*/ 513 w 908"/>
                    <a:gd name="T13" fmla="*/ 358 h 362"/>
                    <a:gd name="T14" fmla="*/ 544 w 908"/>
                    <a:gd name="T15" fmla="*/ 361 h 362"/>
                    <a:gd name="T16" fmla="*/ 576 w 908"/>
                    <a:gd name="T17" fmla="*/ 362 h 362"/>
                    <a:gd name="T18" fmla="*/ 607 w 908"/>
                    <a:gd name="T19" fmla="*/ 360 h 362"/>
                    <a:gd name="T20" fmla="*/ 638 w 908"/>
                    <a:gd name="T21" fmla="*/ 356 h 362"/>
                    <a:gd name="T22" fmla="*/ 667 w 908"/>
                    <a:gd name="T23" fmla="*/ 348 h 362"/>
                    <a:gd name="T24" fmla="*/ 697 w 908"/>
                    <a:gd name="T25" fmla="*/ 336 h 362"/>
                    <a:gd name="T26" fmla="*/ 725 w 908"/>
                    <a:gd name="T27" fmla="*/ 322 h 362"/>
                    <a:gd name="T28" fmla="*/ 751 w 908"/>
                    <a:gd name="T29" fmla="*/ 302 h 362"/>
                    <a:gd name="T30" fmla="*/ 776 w 908"/>
                    <a:gd name="T31" fmla="*/ 279 h 362"/>
                    <a:gd name="T32" fmla="*/ 800 w 908"/>
                    <a:gd name="T33" fmla="*/ 255 h 362"/>
                    <a:gd name="T34" fmla="*/ 823 w 908"/>
                    <a:gd name="T35" fmla="*/ 224 h 362"/>
                    <a:gd name="T36" fmla="*/ 843 w 908"/>
                    <a:gd name="T37" fmla="*/ 191 h 362"/>
                    <a:gd name="T38" fmla="*/ 861 w 908"/>
                    <a:gd name="T39" fmla="*/ 153 h 362"/>
                    <a:gd name="T40" fmla="*/ 879 w 908"/>
                    <a:gd name="T41" fmla="*/ 113 h 362"/>
                    <a:gd name="T42" fmla="*/ 894 w 908"/>
                    <a:gd name="T43" fmla="*/ 66 h 362"/>
                    <a:gd name="T44" fmla="*/ 908 w 908"/>
                    <a:gd name="T45" fmla="*/ 16 h 362"/>
                    <a:gd name="T46" fmla="*/ 839 w 908"/>
                    <a:gd name="T47" fmla="*/ 24 h 362"/>
                    <a:gd name="T48" fmla="*/ 825 w 908"/>
                    <a:gd name="T49" fmla="*/ 68 h 362"/>
                    <a:gd name="T50" fmla="*/ 810 w 908"/>
                    <a:gd name="T51" fmla="*/ 108 h 362"/>
                    <a:gd name="T52" fmla="*/ 794 w 908"/>
                    <a:gd name="T53" fmla="*/ 143 h 362"/>
                    <a:gd name="T54" fmla="*/ 777 w 908"/>
                    <a:gd name="T55" fmla="*/ 174 h 362"/>
                    <a:gd name="T56" fmla="*/ 759 w 908"/>
                    <a:gd name="T57" fmla="*/ 200 h 362"/>
                    <a:gd name="T58" fmla="*/ 740 w 908"/>
                    <a:gd name="T59" fmla="*/ 223 h 362"/>
                    <a:gd name="T60" fmla="*/ 720 w 908"/>
                    <a:gd name="T61" fmla="*/ 242 h 362"/>
                    <a:gd name="T62" fmla="*/ 700 w 908"/>
                    <a:gd name="T63" fmla="*/ 258 h 362"/>
                    <a:gd name="T64" fmla="*/ 680 w 908"/>
                    <a:gd name="T65" fmla="*/ 270 h 362"/>
                    <a:gd name="T66" fmla="*/ 658 w 908"/>
                    <a:gd name="T67" fmla="*/ 281 h 362"/>
                    <a:gd name="T68" fmla="*/ 635 w 908"/>
                    <a:gd name="T69" fmla="*/ 289 h 362"/>
                    <a:gd name="T70" fmla="*/ 613 w 908"/>
                    <a:gd name="T71" fmla="*/ 293 h 362"/>
                    <a:gd name="T72" fmla="*/ 588 w 908"/>
                    <a:gd name="T73" fmla="*/ 297 h 362"/>
                    <a:gd name="T74" fmla="*/ 563 w 908"/>
                    <a:gd name="T75" fmla="*/ 297 h 362"/>
                    <a:gd name="T76" fmla="*/ 535 w 908"/>
                    <a:gd name="T77" fmla="*/ 294 h 362"/>
                    <a:gd name="T78" fmla="*/ 494 w 908"/>
                    <a:gd name="T79" fmla="*/ 289 h 362"/>
                    <a:gd name="T80" fmla="*/ 436 w 908"/>
                    <a:gd name="T81" fmla="*/ 273 h 362"/>
                    <a:gd name="T82" fmla="*/ 376 w 908"/>
                    <a:gd name="T83" fmla="*/ 251 h 362"/>
                    <a:gd name="T84" fmla="*/ 315 w 908"/>
                    <a:gd name="T85" fmla="*/ 223 h 362"/>
                    <a:gd name="T86" fmla="*/ 221 w 908"/>
                    <a:gd name="T87" fmla="*/ 174 h 362"/>
                    <a:gd name="T88" fmla="*/ 96 w 908"/>
                    <a:gd name="T89" fmla="*/ 100 h 362"/>
                    <a:gd name="T90" fmla="*/ 22 w 908"/>
                    <a:gd name="T91" fmla="*/ 58 h 362"/>
                    <a:gd name="T92" fmla="*/ 29 w 908"/>
                    <a:gd name="T93" fmla="*/ 59 h 362"/>
                    <a:gd name="T94" fmla="*/ 12 w 908"/>
                    <a:gd name="T95" fmla="*/ 123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08" h="362">
                      <a:moveTo>
                        <a:pt x="12" y="123"/>
                      </a:moveTo>
                      <a:lnTo>
                        <a:pt x="0" y="118"/>
                      </a:lnTo>
                      <a:lnTo>
                        <a:pt x="62" y="156"/>
                      </a:lnTo>
                      <a:lnTo>
                        <a:pt x="124" y="194"/>
                      </a:lnTo>
                      <a:lnTo>
                        <a:pt x="189" y="231"/>
                      </a:lnTo>
                      <a:lnTo>
                        <a:pt x="254" y="266"/>
                      </a:lnTo>
                      <a:lnTo>
                        <a:pt x="287" y="282"/>
                      </a:lnTo>
                      <a:lnTo>
                        <a:pt x="319" y="298"/>
                      </a:lnTo>
                      <a:lnTo>
                        <a:pt x="351" y="311"/>
                      </a:lnTo>
                      <a:lnTo>
                        <a:pt x="384" y="324"/>
                      </a:lnTo>
                      <a:lnTo>
                        <a:pt x="416" y="335"/>
                      </a:lnTo>
                      <a:lnTo>
                        <a:pt x="449" y="345"/>
                      </a:lnTo>
                      <a:lnTo>
                        <a:pt x="481" y="352"/>
                      </a:lnTo>
                      <a:lnTo>
                        <a:pt x="513" y="358"/>
                      </a:lnTo>
                      <a:lnTo>
                        <a:pt x="528" y="360"/>
                      </a:lnTo>
                      <a:lnTo>
                        <a:pt x="544" y="361"/>
                      </a:lnTo>
                      <a:lnTo>
                        <a:pt x="560" y="362"/>
                      </a:lnTo>
                      <a:lnTo>
                        <a:pt x="576" y="362"/>
                      </a:lnTo>
                      <a:lnTo>
                        <a:pt x="591" y="361"/>
                      </a:lnTo>
                      <a:lnTo>
                        <a:pt x="607" y="360"/>
                      </a:lnTo>
                      <a:lnTo>
                        <a:pt x="623" y="358"/>
                      </a:lnTo>
                      <a:lnTo>
                        <a:pt x="638" y="356"/>
                      </a:lnTo>
                      <a:lnTo>
                        <a:pt x="652" y="352"/>
                      </a:lnTo>
                      <a:lnTo>
                        <a:pt x="667" y="348"/>
                      </a:lnTo>
                      <a:lnTo>
                        <a:pt x="682" y="342"/>
                      </a:lnTo>
                      <a:lnTo>
                        <a:pt x="697" y="336"/>
                      </a:lnTo>
                      <a:lnTo>
                        <a:pt x="710" y="328"/>
                      </a:lnTo>
                      <a:lnTo>
                        <a:pt x="725" y="322"/>
                      </a:lnTo>
                      <a:lnTo>
                        <a:pt x="737" y="312"/>
                      </a:lnTo>
                      <a:lnTo>
                        <a:pt x="751" y="302"/>
                      </a:lnTo>
                      <a:lnTo>
                        <a:pt x="764" y="292"/>
                      </a:lnTo>
                      <a:lnTo>
                        <a:pt x="776" y="279"/>
                      </a:lnTo>
                      <a:lnTo>
                        <a:pt x="789" y="267"/>
                      </a:lnTo>
                      <a:lnTo>
                        <a:pt x="800" y="255"/>
                      </a:lnTo>
                      <a:lnTo>
                        <a:pt x="811" y="240"/>
                      </a:lnTo>
                      <a:lnTo>
                        <a:pt x="823" y="224"/>
                      </a:lnTo>
                      <a:lnTo>
                        <a:pt x="833" y="208"/>
                      </a:lnTo>
                      <a:lnTo>
                        <a:pt x="843" y="191"/>
                      </a:lnTo>
                      <a:lnTo>
                        <a:pt x="852" y="173"/>
                      </a:lnTo>
                      <a:lnTo>
                        <a:pt x="861" y="153"/>
                      </a:lnTo>
                      <a:lnTo>
                        <a:pt x="870" y="133"/>
                      </a:lnTo>
                      <a:lnTo>
                        <a:pt x="879" y="113"/>
                      </a:lnTo>
                      <a:lnTo>
                        <a:pt x="887" y="90"/>
                      </a:lnTo>
                      <a:lnTo>
                        <a:pt x="894" y="66"/>
                      </a:lnTo>
                      <a:lnTo>
                        <a:pt x="901" y="42"/>
                      </a:lnTo>
                      <a:lnTo>
                        <a:pt x="908" y="16"/>
                      </a:lnTo>
                      <a:lnTo>
                        <a:pt x="844" y="0"/>
                      </a:lnTo>
                      <a:lnTo>
                        <a:pt x="839" y="24"/>
                      </a:lnTo>
                      <a:lnTo>
                        <a:pt x="832" y="47"/>
                      </a:lnTo>
                      <a:lnTo>
                        <a:pt x="825" y="68"/>
                      </a:lnTo>
                      <a:lnTo>
                        <a:pt x="817" y="89"/>
                      </a:lnTo>
                      <a:lnTo>
                        <a:pt x="810" y="108"/>
                      </a:lnTo>
                      <a:lnTo>
                        <a:pt x="802" y="126"/>
                      </a:lnTo>
                      <a:lnTo>
                        <a:pt x="794" y="143"/>
                      </a:lnTo>
                      <a:lnTo>
                        <a:pt x="785" y="159"/>
                      </a:lnTo>
                      <a:lnTo>
                        <a:pt x="777" y="174"/>
                      </a:lnTo>
                      <a:lnTo>
                        <a:pt x="768" y="188"/>
                      </a:lnTo>
                      <a:lnTo>
                        <a:pt x="759" y="200"/>
                      </a:lnTo>
                      <a:lnTo>
                        <a:pt x="750" y="212"/>
                      </a:lnTo>
                      <a:lnTo>
                        <a:pt x="740" y="223"/>
                      </a:lnTo>
                      <a:lnTo>
                        <a:pt x="731" y="233"/>
                      </a:lnTo>
                      <a:lnTo>
                        <a:pt x="720" y="242"/>
                      </a:lnTo>
                      <a:lnTo>
                        <a:pt x="710" y="251"/>
                      </a:lnTo>
                      <a:lnTo>
                        <a:pt x="700" y="258"/>
                      </a:lnTo>
                      <a:lnTo>
                        <a:pt x="690" y="265"/>
                      </a:lnTo>
                      <a:lnTo>
                        <a:pt x="680" y="270"/>
                      </a:lnTo>
                      <a:lnTo>
                        <a:pt x="669" y="276"/>
                      </a:lnTo>
                      <a:lnTo>
                        <a:pt x="658" y="281"/>
                      </a:lnTo>
                      <a:lnTo>
                        <a:pt x="647" y="285"/>
                      </a:lnTo>
                      <a:lnTo>
                        <a:pt x="635" y="289"/>
                      </a:lnTo>
                      <a:lnTo>
                        <a:pt x="624" y="291"/>
                      </a:lnTo>
                      <a:lnTo>
                        <a:pt x="613" y="293"/>
                      </a:lnTo>
                      <a:lnTo>
                        <a:pt x="600" y="295"/>
                      </a:lnTo>
                      <a:lnTo>
                        <a:pt x="588" y="297"/>
                      </a:lnTo>
                      <a:lnTo>
                        <a:pt x="575" y="297"/>
                      </a:lnTo>
                      <a:lnTo>
                        <a:pt x="563" y="297"/>
                      </a:lnTo>
                      <a:lnTo>
                        <a:pt x="549" y="295"/>
                      </a:lnTo>
                      <a:lnTo>
                        <a:pt x="535" y="294"/>
                      </a:lnTo>
                      <a:lnTo>
                        <a:pt x="523" y="293"/>
                      </a:lnTo>
                      <a:lnTo>
                        <a:pt x="494" y="289"/>
                      </a:lnTo>
                      <a:lnTo>
                        <a:pt x="466" y="282"/>
                      </a:lnTo>
                      <a:lnTo>
                        <a:pt x="436" y="273"/>
                      </a:lnTo>
                      <a:lnTo>
                        <a:pt x="407" y="262"/>
                      </a:lnTo>
                      <a:lnTo>
                        <a:pt x="376" y="251"/>
                      </a:lnTo>
                      <a:lnTo>
                        <a:pt x="346" y="237"/>
                      </a:lnTo>
                      <a:lnTo>
                        <a:pt x="315" y="223"/>
                      </a:lnTo>
                      <a:lnTo>
                        <a:pt x="284" y="208"/>
                      </a:lnTo>
                      <a:lnTo>
                        <a:pt x="221" y="174"/>
                      </a:lnTo>
                      <a:lnTo>
                        <a:pt x="158" y="138"/>
                      </a:lnTo>
                      <a:lnTo>
                        <a:pt x="96" y="100"/>
                      </a:lnTo>
                      <a:lnTo>
                        <a:pt x="34" y="63"/>
                      </a:lnTo>
                      <a:lnTo>
                        <a:pt x="22" y="58"/>
                      </a:lnTo>
                      <a:lnTo>
                        <a:pt x="34" y="63"/>
                      </a:lnTo>
                      <a:lnTo>
                        <a:pt x="29" y="59"/>
                      </a:lnTo>
                      <a:lnTo>
                        <a:pt x="22" y="58"/>
                      </a:lnTo>
                      <a:lnTo>
                        <a:pt x="12" y="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7" name="Freeform 516"/>
                <p:cNvSpPr>
                  <a:spLocks/>
                </p:cNvSpPr>
                <p:nvPr/>
              </p:nvSpPr>
              <p:spPr bwMode="auto">
                <a:xfrm>
                  <a:off x="2936" y="1649"/>
                  <a:ext cx="133" cy="118"/>
                </a:xfrm>
                <a:custGeom>
                  <a:avLst/>
                  <a:gdLst>
                    <a:gd name="T0" fmla="*/ 64 w 532"/>
                    <a:gd name="T1" fmla="*/ 446 h 470"/>
                    <a:gd name="T2" fmla="*/ 96 w 532"/>
                    <a:gd name="T3" fmla="*/ 343 h 470"/>
                    <a:gd name="T4" fmla="*/ 112 w 532"/>
                    <a:gd name="T5" fmla="*/ 297 h 470"/>
                    <a:gd name="T6" fmla="*/ 129 w 532"/>
                    <a:gd name="T7" fmla="*/ 255 h 470"/>
                    <a:gd name="T8" fmla="*/ 148 w 532"/>
                    <a:gd name="T9" fmla="*/ 218 h 470"/>
                    <a:gd name="T10" fmla="*/ 167 w 532"/>
                    <a:gd name="T11" fmla="*/ 185 h 470"/>
                    <a:gd name="T12" fmla="*/ 189 w 532"/>
                    <a:gd name="T13" fmla="*/ 157 h 470"/>
                    <a:gd name="T14" fmla="*/ 212 w 532"/>
                    <a:gd name="T15" fmla="*/ 133 h 470"/>
                    <a:gd name="T16" fmla="*/ 237 w 532"/>
                    <a:gd name="T17" fmla="*/ 112 h 470"/>
                    <a:gd name="T18" fmla="*/ 265 w 532"/>
                    <a:gd name="T19" fmla="*/ 95 h 470"/>
                    <a:gd name="T20" fmla="*/ 296 w 532"/>
                    <a:gd name="T21" fmla="*/ 82 h 470"/>
                    <a:gd name="T22" fmla="*/ 331 w 532"/>
                    <a:gd name="T23" fmla="*/ 73 h 470"/>
                    <a:gd name="T24" fmla="*/ 371 w 532"/>
                    <a:gd name="T25" fmla="*/ 67 h 470"/>
                    <a:gd name="T26" fmla="*/ 416 w 532"/>
                    <a:gd name="T27" fmla="*/ 66 h 470"/>
                    <a:gd name="T28" fmla="*/ 466 w 532"/>
                    <a:gd name="T29" fmla="*/ 68 h 470"/>
                    <a:gd name="T30" fmla="*/ 522 w 532"/>
                    <a:gd name="T31" fmla="*/ 75 h 470"/>
                    <a:gd name="T32" fmla="*/ 501 w 532"/>
                    <a:gd name="T33" fmla="*/ 6 h 470"/>
                    <a:gd name="T34" fmla="*/ 443 w 532"/>
                    <a:gd name="T35" fmla="*/ 1 h 470"/>
                    <a:gd name="T36" fmla="*/ 390 w 532"/>
                    <a:gd name="T37" fmla="*/ 0 h 470"/>
                    <a:gd name="T38" fmla="*/ 341 w 532"/>
                    <a:gd name="T39" fmla="*/ 4 h 470"/>
                    <a:gd name="T40" fmla="*/ 296 w 532"/>
                    <a:gd name="T41" fmla="*/ 13 h 470"/>
                    <a:gd name="T42" fmla="*/ 254 w 532"/>
                    <a:gd name="T43" fmla="*/ 27 h 470"/>
                    <a:gd name="T44" fmla="*/ 216 w 532"/>
                    <a:gd name="T45" fmla="*/ 46 h 470"/>
                    <a:gd name="T46" fmla="*/ 182 w 532"/>
                    <a:gd name="T47" fmla="*/ 70 h 470"/>
                    <a:gd name="T48" fmla="*/ 153 w 532"/>
                    <a:gd name="T49" fmla="*/ 99 h 470"/>
                    <a:gd name="T50" fmla="*/ 125 w 532"/>
                    <a:gd name="T51" fmla="*/ 132 h 470"/>
                    <a:gd name="T52" fmla="*/ 101 w 532"/>
                    <a:gd name="T53" fmla="*/ 168 h 470"/>
                    <a:gd name="T54" fmla="*/ 80 w 532"/>
                    <a:gd name="T55" fmla="*/ 208 h 470"/>
                    <a:gd name="T56" fmla="*/ 59 w 532"/>
                    <a:gd name="T57" fmla="*/ 251 h 470"/>
                    <a:gd name="T58" fmla="*/ 41 w 532"/>
                    <a:gd name="T59" fmla="*/ 297 h 470"/>
                    <a:gd name="T60" fmla="*/ 16 w 532"/>
                    <a:gd name="T61" fmla="*/ 372 h 470"/>
                    <a:gd name="T62" fmla="*/ 30 w 532"/>
                    <a:gd name="T63" fmla="*/ 404 h 470"/>
                    <a:gd name="T64" fmla="*/ 57 w 532"/>
                    <a:gd name="T65" fmla="*/ 468 h 470"/>
                    <a:gd name="T66" fmla="*/ 33 w 532"/>
                    <a:gd name="T67" fmla="*/ 470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32" h="470">
                      <a:moveTo>
                        <a:pt x="33" y="470"/>
                      </a:moveTo>
                      <a:lnTo>
                        <a:pt x="64" y="446"/>
                      </a:lnTo>
                      <a:lnTo>
                        <a:pt x="79" y="392"/>
                      </a:lnTo>
                      <a:lnTo>
                        <a:pt x="96" y="343"/>
                      </a:lnTo>
                      <a:lnTo>
                        <a:pt x="104" y="319"/>
                      </a:lnTo>
                      <a:lnTo>
                        <a:pt x="112" y="297"/>
                      </a:lnTo>
                      <a:lnTo>
                        <a:pt x="121" y="276"/>
                      </a:lnTo>
                      <a:lnTo>
                        <a:pt x="129" y="255"/>
                      </a:lnTo>
                      <a:lnTo>
                        <a:pt x="138" y="236"/>
                      </a:lnTo>
                      <a:lnTo>
                        <a:pt x="148" y="218"/>
                      </a:lnTo>
                      <a:lnTo>
                        <a:pt x="157" y="201"/>
                      </a:lnTo>
                      <a:lnTo>
                        <a:pt x="167" y="185"/>
                      </a:lnTo>
                      <a:lnTo>
                        <a:pt x="178" y="170"/>
                      </a:lnTo>
                      <a:lnTo>
                        <a:pt x="189" y="157"/>
                      </a:lnTo>
                      <a:lnTo>
                        <a:pt x="200" y="144"/>
                      </a:lnTo>
                      <a:lnTo>
                        <a:pt x="212" y="133"/>
                      </a:lnTo>
                      <a:lnTo>
                        <a:pt x="224" y="121"/>
                      </a:lnTo>
                      <a:lnTo>
                        <a:pt x="237" y="112"/>
                      </a:lnTo>
                      <a:lnTo>
                        <a:pt x="250" y="103"/>
                      </a:lnTo>
                      <a:lnTo>
                        <a:pt x="265" y="95"/>
                      </a:lnTo>
                      <a:lnTo>
                        <a:pt x="280" y="88"/>
                      </a:lnTo>
                      <a:lnTo>
                        <a:pt x="296" y="82"/>
                      </a:lnTo>
                      <a:lnTo>
                        <a:pt x="313" y="77"/>
                      </a:lnTo>
                      <a:lnTo>
                        <a:pt x="331" y="73"/>
                      </a:lnTo>
                      <a:lnTo>
                        <a:pt x="350" y="69"/>
                      </a:lnTo>
                      <a:lnTo>
                        <a:pt x="371" y="67"/>
                      </a:lnTo>
                      <a:lnTo>
                        <a:pt x="392" y="66"/>
                      </a:lnTo>
                      <a:lnTo>
                        <a:pt x="416" y="66"/>
                      </a:lnTo>
                      <a:lnTo>
                        <a:pt x="440" y="66"/>
                      </a:lnTo>
                      <a:lnTo>
                        <a:pt x="466" y="68"/>
                      </a:lnTo>
                      <a:lnTo>
                        <a:pt x="493" y="71"/>
                      </a:lnTo>
                      <a:lnTo>
                        <a:pt x="522" y="75"/>
                      </a:lnTo>
                      <a:lnTo>
                        <a:pt x="532" y="10"/>
                      </a:lnTo>
                      <a:lnTo>
                        <a:pt x="501" y="6"/>
                      </a:lnTo>
                      <a:lnTo>
                        <a:pt x="472" y="2"/>
                      </a:lnTo>
                      <a:lnTo>
                        <a:pt x="443" y="1"/>
                      </a:lnTo>
                      <a:lnTo>
                        <a:pt x="416" y="0"/>
                      </a:lnTo>
                      <a:lnTo>
                        <a:pt x="390" y="0"/>
                      </a:lnTo>
                      <a:lnTo>
                        <a:pt x="365" y="1"/>
                      </a:lnTo>
                      <a:lnTo>
                        <a:pt x="341" y="4"/>
                      </a:lnTo>
                      <a:lnTo>
                        <a:pt x="318" y="8"/>
                      </a:lnTo>
                      <a:lnTo>
                        <a:pt x="296" y="13"/>
                      </a:lnTo>
                      <a:lnTo>
                        <a:pt x="274" y="20"/>
                      </a:lnTo>
                      <a:lnTo>
                        <a:pt x="254" y="27"/>
                      </a:lnTo>
                      <a:lnTo>
                        <a:pt x="234" y="36"/>
                      </a:lnTo>
                      <a:lnTo>
                        <a:pt x="216" y="46"/>
                      </a:lnTo>
                      <a:lnTo>
                        <a:pt x="199" y="58"/>
                      </a:lnTo>
                      <a:lnTo>
                        <a:pt x="182" y="70"/>
                      </a:lnTo>
                      <a:lnTo>
                        <a:pt x="167" y="84"/>
                      </a:lnTo>
                      <a:lnTo>
                        <a:pt x="153" y="99"/>
                      </a:lnTo>
                      <a:lnTo>
                        <a:pt x="138" y="115"/>
                      </a:lnTo>
                      <a:lnTo>
                        <a:pt x="125" y="132"/>
                      </a:lnTo>
                      <a:lnTo>
                        <a:pt x="113" y="149"/>
                      </a:lnTo>
                      <a:lnTo>
                        <a:pt x="101" y="168"/>
                      </a:lnTo>
                      <a:lnTo>
                        <a:pt x="90" y="187"/>
                      </a:lnTo>
                      <a:lnTo>
                        <a:pt x="80" y="208"/>
                      </a:lnTo>
                      <a:lnTo>
                        <a:pt x="70" y="228"/>
                      </a:lnTo>
                      <a:lnTo>
                        <a:pt x="59" y="251"/>
                      </a:lnTo>
                      <a:lnTo>
                        <a:pt x="50" y="274"/>
                      </a:lnTo>
                      <a:lnTo>
                        <a:pt x="41" y="297"/>
                      </a:lnTo>
                      <a:lnTo>
                        <a:pt x="33" y="321"/>
                      </a:lnTo>
                      <a:lnTo>
                        <a:pt x="16" y="372"/>
                      </a:lnTo>
                      <a:lnTo>
                        <a:pt x="0" y="428"/>
                      </a:lnTo>
                      <a:lnTo>
                        <a:pt x="30" y="404"/>
                      </a:lnTo>
                      <a:lnTo>
                        <a:pt x="33" y="470"/>
                      </a:lnTo>
                      <a:lnTo>
                        <a:pt x="57" y="468"/>
                      </a:lnTo>
                      <a:lnTo>
                        <a:pt x="64" y="446"/>
                      </a:lnTo>
                      <a:lnTo>
                        <a:pt x="33" y="47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8" name="Freeform 517"/>
                <p:cNvSpPr>
                  <a:spLocks/>
                </p:cNvSpPr>
                <p:nvPr/>
              </p:nvSpPr>
              <p:spPr bwMode="auto">
                <a:xfrm>
                  <a:off x="2833" y="1750"/>
                  <a:ext cx="112" cy="37"/>
                </a:xfrm>
                <a:custGeom>
                  <a:avLst/>
                  <a:gdLst>
                    <a:gd name="T0" fmla="*/ 8 w 447"/>
                    <a:gd name="T1" fmla="*/ 148 h 148"/>
                    <a:gd name="T2" fmla="*/ 16 w 447"/>
                    <a:gd name="T3" fmla="*/ 147 h 148"/>
                    <a:gd name="T4" fmla="*/ 113 w 447"/>
                    <a:gd name="T5" fmla="*/ 123 h 148"/>
                    <a:gd name="T6" fmla="*/ 187 w 447"/>
                    <a:gd name="T7" fmla="*/ 103 h 148"/>
                    <a:gd name="T8" fmla="*/ 244 w 447"/>
                    <a:gd name="T9" fmla="*/ 91 h 148"/>
                    <a:gd name="T10" fmla="*/ 288 w 447"/>
                    <a:gd name="T11" fmla="*/ 82 h 148"/>
                    <a:gd name="T12" fmla="*/ 326 w 447"/>
                    <a:gd name="T13" fmla="*/ 75 h 148"/>
                    <a:gd name="T14" fmla="*/ 361 w 447"/>
                    <a:gd name="T15" fmla="*/ 72 h 148"/>
                    <a:gd name="T16" fmla="*/ 400 w 447"/>
                    <a:gd name="T17" fmla="*/ 68 h 148"/>
                    <a:gd name="T18" fmla="*/ 447 w 447"/>
                    <a:gd name="T19" fmla="*/ 66 h 148"/>
                    <a:gd name="T20" fmla="*/ 444 w 447"/>
                    <a:gd name="T21" fmla="*/ 0 h 148"/>
                    <a:gd name="T22" fmla="*/ 395 w 447"/>
                    <a:gd name="T23" fmla="*/ 2 h 148"/>
                    <a:gd name="T24" fmla="*/ 354 w 447"/>
                    <a:gd name="T25" fmla="*/ 6 h 148"/>
                    <a:gd name="T26" fmla="*/ 317 w 447"/>
                    <a:gd name="T27" fmla="*/ 10 h 148"/>
                    <a:gd name="T28" fmla="*/ 276 w 447"/>
                    <a:gd name="T29" fmla="*/ 17 h 148"/>
                    <a:gd name="T30" fmla="*/ 230 w 447"/>
                    <a:gd name="T31" fmla="*/ 26 h 148"/>
                    <a:gd name="T32" fmla="*/ 171 w 447"/>
                    <a:gd name="T33" fmla="*/ 40 h 148"/>
                    <a:gd name="T34" fmla="*/ 98 w 447"/>
                    <a:gd name="T35" fmla="*/ 58 h 148"/>
                    <a:gd name="T36" fmla="*/ 0 w 447"/>
                    <a:gd name="T37" fmla="*/ 83 h 148"/>
                    <a:gd name="T38" fmla="*/ 8 w 447"/>
                    <a:gd name="T39" fmla="*/ 82 h 148"/>
                    <a:gd name="T40" fmla="*/ 8 w 447"/>
                    <a:gd name="T41" fmla="*/ 148 h 148"/>
                    <a:gd name="T42" fmla="*/ 12 w 447"/>
                    <a:gd name="T43" fmla="*/ 148 h 148"/>
                    <a:gd name="T44" fmla="*/ 16 w 447"/>
                    <a:gd name="T45" fmla="*/ 147 h 148"/>
                    <a:gd name="T46" fmla="*/ 8 w 447"/>
                    <a:gd name="T47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7" h="148">
                      <a:moveTo>
                        <a:pt x="8" y="148"/>
                      </a:moveTo>
                      <a:lnTo>
                        <a:pt x="16" y="147"/>
                      </a:lnTo>
                      <a:lnTo>
                        <a:pt x="113" y="123"/>
                      </a:lnTo>
                      <a:lnTo>
                        <a:pt x="187" y="103"/>
                      </a:lnTo>
                      <a:lnTo>
                        <a:pt x="244" y="91"/>
                      </a:lnTo>
                      <a:lnTo>
                        <a:pt x="288" y="82"/>
                      </a:lnTo>
                      <a:lnTo>
                        <a:pt x="326" y="75"/>
                      </a:lnTo>
                      <a:lnTo>
                        <a:pt x="361" y="72"/>
                      </a:lnTo>
                      <a:lnTo>
                        <a:pt x="400" y="68"/>
                      </a:lnTo>
                      <a:lnTo>
                        <a:pt x="447" y="66"/>
                      </a:lnTo>
                      <a:lnTo>
                        <a:pt x="444" y="0"/>
                      </a:lnTo>
                      <a:lnTo>
                        <a:pt x="395" y="2"/>
                      </a:lnTo>
                      <a:lnTo>
                        <a:pt x="354" y="6"/>
                      </a:lnTo>
                      <a:lnTo>
                        <a:pt x="317" y="10"/>
                      </a:lnTo>
                      <a:lnTo>
                        <a:pt x="276" y="17"/>
                      </a:lnTo>
                      <a:lnTo>
                        <a:pt x="230" y="26"/>
                      </a:lnTo>
                      <a:lnTo>
                        <a:pt x="171" y="40"/>
                      </a:lnTo>
                      <a:lnTo>
                        <a:pt x="98" y="58"/>
                      </a:lnTo>
                      <a:lnTo>
                        <a:pt x="0" y="83"/>
                      </a:lnTo>
                      <a:lnTo>
                        <a:pt x="8" y="82"/>
                      </a:lnTo>
                      <a:lnTo>
                        <a:pt x="8" y="148"/>
                      </a:lnTo>
                      <a:lnTo>
                        <a:pt x="12" y="148"/>
                      </a:lnTo>
                      <a:lnTo>
                        <a:pt x="16" y="147"/>
                      </a:lnTo>
                      <a:lnTo>
                        <a:pt x="8" y="1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9" name="Freeform 518"/>
                <p:cNvSpPr>
                  <a:spLocks/>
                </p:cNvSpPr>
                <p:nvPr/>
              </p:nvSpPr>
              <p:spPr bwMode="auto">
                <a:xfrm>
                  <a:off x="2612" y="1766"/>
                  <a:ext cx="223" cy="28"/>
                </a:xfrm>
                <a:custGeom>
                  <a:avLst/>
                  <a:gdLst>
                    <a:gd name="T0" fmla="*/ 63 w 893"/>
                    <a:gd name="T1" fmla="*/ 91 h 113"/>
                    <a:gd name="T2" fmla="*/ 41 w 893"/>
                    <a:gd name="T3" fmla="*/ 113 h 113"/>
                    <a:gd name="T4" fmla="*/ 66 w 893"/>
                    <a:gd name="T5" fmla="*/ 105 h 113"/>
                    <a:gd name="T6" fmla="*/ 90 w 893"/>
                    <a:gd name="T7" fmla="*/ 98 h 113"/>
                    <a:gd name="T8" fmla="*/ 114 w 893"/>
                    <a:gd name="T9" fmla="*/ 92 h 113"/>
                    <a:gd name="T10" fmla="*/ 139 w 893"/>
                    <a:gd name="T11" fmla="*/ 87 h 113"/>
                    <a:gd name="T12" fmla="*/ 164 w 893"/>
                    <a:gd name="T13" fmla="*/ 82 h 113"/>
                    <a:gd name="T14" fmla="*/ 189 w 893"/>
                    <a:gd name="T15" fmla="*/ 79 h 113"/>
                    <a:gd name="T16" fmla="*/ 214 w 893"/>
                    <a:gd name="T17" fmla="*/ 75 h 113"/>
                    <a:gd name="T18" fmla="*/ 239 w 893"/>
                    <a:gd name="T19" fmla="*/ 73 h 113"/>
                    <a:gd name="T20" fmla="*/ 291 w 893"/>
                    <a:gd name="T21" fmla="*/ 69 h 113"/>
                    <a:gd name="T22" fmla="*/ 343 w 893"/>
                    <a:gd name="T23" fmla="*/ 66 h 113"/>
                    <a:gd name="T24" fmla="*/ 396 w 893"/>
                    <a:gd name="T25" fmla="*/ 66 h 113"/>
                    <a:gd name="T26" fmla="*/ 450 w 893"/>
                    <a:gd name="T27" fmla="*/ 67 h 113"/>
                    <a:gd name="T28" fmla="*/ 559 w 893"/>
                    <a:gd name="T29" fmla="*/ 72 h 113"/>
                    <a:gd name="T30" fmla="*/ 669 w 893"/>
                    <a:gd name="T31" fmla="*/ 79 h 113"/>
                    <a:gd name="T32" fmla="*/ 725 w 893"/>
                    <a:gd name="T33" fmla="*/ 81 h 113"/>
                    <a:gd name="T34" fmla="*/ 781 w 893"/>
                    <a:gd name="T35" fmla="*/ 84 h 113"/>
                    <a:gd name="T36" fmla="*/ 837 w 893"/>
                    <a:gd name="T37" fmla="*/ 86 h 113"/>
                    <a:gd name="T38" fmla="*/ 893 w 893"/>
                    <a:gd name="T39" fmla="*/ 87 h 113"/>
                    <a:gd name="T40" fmla="*/ 893 w 893"/>
                    <a:gd name="T41" fmla="*/ 21 h 113"/>
                    <a:gd name="T42" fmla="*/ 838 w 893"/>
                    <a:gd name="T43" fmla="*/ 20 h 113"/>
                    <a:gd name="T44" fmla="*/ 784 w 893"/>
                    <a:gd name="T45" fmla="*/ 19 h 113"/>
                    <a:gd name="T46" fmla="*/ 728 w 893"/>
                    <a:gd name="T47" fmla="*/ 16 h 113"/>
                    <a:gd name="T48" fmla="*/ 672 w 893"/>
                    <a:gd name="T49" fmla="*/ 13 h 113"/>
                    <a:gd name="T50" fmla="*/ 562 w 893"/>
                    <a:gd name="T51" fmla="*/ 6 h 113"/>
                    <a:gd name="T52" fmla="*/ 452 w 893"/>
                    <a:gd name="T53" fmla="*/ 2 h 113"/>
                    <a:gd name="T54" fmla="*/ 396 w 893"/>
                    <a:gd name="T55" fmla="*/ 0 h 113"/>
                    <a:gd name="T56" fmla="*/ 342 w 893"/>
                    <a:gd name="T57" fmla="*/ 2 h 113"/>
                    <a:gd name="T58" fmla="*/ 287 w 893"/>
                    <a:gd name="T59" fmla="*/ 3 h 113"/>
                    <a:gd name="T60" fmla="*/ 234 w 893"/>
                    <a:gd name="T61" fmla="*/ 7 h 113"/>
                    <a:gd name="T62" fmla="*/ 206 w 893"/>
                    <a:gd name="T63" fmla="*/ 10 h 113"/>
                    <a:gd name="T64" fmla="*/ 180 w 893"/>
                    <a:gd name="T65" fmla="*/ 13 h 113"/>
                    <a:gd name="T66" fmla="*/ 152 w 893"/>
                    <a:gd name="T67" fmla="*/ 17 h 113"/>
                    <a:gd name="T68" fmla="*/ 126 w 893"/>
                    <a:gd name="T69" fmla="*/ 22 h 113"/>
                    <a:gd name="T70" fmla="*/ 100 w 893"/>
                    <a:gd name="T71" fmla="*/ 28 h 113"/>
                    <a:gd name="T72" fmla="*/ 73 w 893"/>
                    <a:gd name="T73" fmla="*/ 34 h 113"/>
                    <a:gd name="T74" fmla="*/ 47 w 893"/>
                    <a:gd name="T75" fmla="*/ 41 h 113"/>
                    <a:gd name="T76" fmla="*/ 21 w 893"/>
                    <a:gd name="T77" fmla="*/ 49 h 113"/>
                    <a:gd name="T78" fmla="*/ 0 w 893"/>
                    <a:gd name="T79" fmla="*/ 71 h 113"/>
                    <a:gd name="T80" fmla="*/ 21 w 893"/>
                    <a:gd name="T81" fmla="*/ 49 h 113"/>
                    <a:gd name="T82" fmla="*/ 5 w 893"/>
                    <a:gd name="T83" fmla="*/ 55 h 113"/>
                    <a:gd name="T84" fmla="*/ 0 w 893"/>
                    <a:gd name="T85" fmla="*/ 71 h 113"/>
                    <a:gd name="T86" fmla="*/ 63 w 893"/>
                    <a:gd name="T87" fmla="*/ 9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93" h="113">
                      <a:moveTo>
                        <a:pt x="63" y="91"/>
                      </a:moveTo>
                      <a:lnTo>
                        <a:pt x="41" y="113"/>
                      </a:lnTo>
                      <a:lnTo>
                        <a:pt x="66" y="105"/>
                      </a:lnTo>
                      <a:lnTo>
                        <a:pt x="90" y="98"/>
                      </a:lnTo>
                      <a:lnTo>
                        <a:pt x="114" y="92"/>
                      </a:lnTo>
                      <a:lnTo>
                        <a:pt x="139" y="87"/>
                      </a:lnTo>
                      <a:lnTo>
                        <a:pt x="164" y="82"/>
                      </a:lnTo>
                      <a:lnTo>
                        <a:pt x="189" y="79"/>
                      </a:lnTo>
                      <a:lnTo>
                        <a:pt x="214" y="75"/>
                      </a:lnTo>
                      <a:lnTo>
                        <a:pt x="239" y="73"/>
                      </a:lnTo>
                      <a:lnTo>
                        <a:pt x="291" y="69"/>
                      </a:lnTo>
                      <a:lnTo>
                        <a:pt x="343" y="66"/>
                      </a:lnTo>
                      <a:lnTo>
                        <a:pt x="396" y="66"/>
                      </a:lnTo>
                      <a:lnTo>
                        <a:pt x="450" y="67"/>
                      </a:lnTo>
                      <a:lnTo>
                        <a:pt x="559" y="72"/>
                      </a:lnTo>
                      <a:lnTo>
                        <a:pt x="669" y="79"/>
                      </a:lnTo>
                      <a:lnTo>
                        <a:pt x="725" y="81"/>
                      </a:lnTo>
                      <a:lnTo>
                        <a:pt x="781" y="84"/>
                      </a:lnTo>
                      <a:lnTo>
                        <a:pt x="837" y="86"/>
                      </a:lnTo>
                      <a:lnTo>
                        <a:pt x="893" y="87"/>
                      </a:lnTo>
                      <a:lnTo>
                        <a:pt x="893" y="21"/>
                      </a:lnTo>
                      <a:lnTo>
                        <a:pt x="838" y="20"/>
                      </a:lnTo>
                      <a:lnTo>
                        <a:pt x="784" y="19"/>
                      </a:lnTo>
                      <a:lnTo>
                        <a:pt x="728" y="16"/>
                      </a:lnTo>
                      <a:lnTo>
                        <a:pt x="672" y="13"/>
                      </a:lnTo>
                      <a:lnTo>
                        <a:pt x="562" y="6"/>
                      </a:lnTo>
                      <a:lnTo>
                        <a:pt x="452" y="2"/>
                      </a:lnTo>
                      <a:lnTo>
                        <a:pt x="396" y="0"/>
                      </a:lnTo>
                      <a:lnTo>
                        <a:pt x="342" y="2"/>
                      </a:lnTo>
                      <a:lnTo>
                        <a:pt x="287" y="3"/>
                      </a:lnTo>
                      <a:lnTo>
                        <a:pt x="234" y="7"/>
                      </a:lnTo>
                      <a:lnTo>
                        <a:pt x="206" y="10"/>
                      </a:lnTo>
                      <a:lnTo>
                        <a:pt x="180" y="13"/>
                      </a:lnTo>
                      <a:lnTo>
                        <a:pt x="152" y="17"/>
                      </a:lnTo>
                      <a:lnTo>
                        <a:pt x="126" y="22"/>
                      </a:lnTo>
                      <a:lnTo>
                        <a:pt x="100" y="28"/>
                      </a:lnTo>
                      <a:lnTo>
                        <a:pt x="73" y="34"/>
                      </a:lnTo>
                      <a:lnTo>
                        <a:pt x="47" y="41"/>
                      </a:lnTo>
                      <a:lnTo>
                        <a:pt x="21" y="49"/>
                      </a:lnTo>
                      <a:lnTo>
                        <a:pt x="0" y="71"/>
                      </a:lnTo>
                      <a:lnTo>
                        <a:pt x="21" y="49"/>
                      </a:lnTo>
                      <a:lnTo>
                        <a:pt x="5" y="55"/>
                      </a:lnTo>
                      <a:lnTo>
                        <a:pt x="0" y="71"/>
                      </a:lnTo>
                      <a:lnTo>
                        <a:pt x="63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579" y="1783"/>
                  <a:ext cx="48" cy="39"/>
                </a:xfrm>
                <a:custGeom>
                  <a:avLst/>
                  <a:gdLst>
                    <a:gd name="T0" fmla="*/ 63 w 192"/>
                    <a:gd name="T1" fmla="*/ 130 h 153"/>
                    <a:gd name="T2" fmla="*/ 44 w 192"/>
                    <a:gd name="T3" fmla="*/ 153 h 153"/>
                    <a:gd name="T4" fmla="*/ 69 w 192"/>
                    <a:gd name="T5" fmla="*/ 142 h 153"/>
                    <a:gd name="T6" fmla="*/ 92 w 192"/>
                    <a:gd name="T7" fmla="*/ 132 h 153"/>
                    <a:gd name="T8" fmla="*/ 113 w 192"/>
                    <a:gd name="T9" fmla="*/ 120 h 153"/>
                    <a:gd name="T10" fmla="*/ 133 w 192"/>
                    <a:gd name="T11" fmla="*/ 107 h 153"/>
                    <a:gd name="T12" fmla="*/ 143 w 192"/>
                    <a:gd name="T13" fmla="*/ 99 h 153"/>
                    <a:gd name="T14" fmla="*/ 152 w 192"/>
                    <a:gd name="T15" fmla="*/ 90 h 153"/>
                    <a:gd name="T16" fmla="*/ 160 w 192"/>
                    <a:gd name="T17" fmla="*/ 80 h 153"/>
                    <a:gd name="T18" fmla="*/ 168 w 192"/>
                    <a:gd name="T19" fmla="*/ 70 h 153"/>
                    <a:gd name="T20" fmla="*/ 175 w 192"/>
                    <a:gd name="T21" fmla="*/ 59 h 153"/>
                    <a:gd name="T22" fmla="*/ 181 w 192"/>
                    <a:gd name="T23" fmla="*/ 46 h 153"/>
                    <a:gd name="T24" fmla="*/ 186 w 192"/>
                    <a:gd name="T25" fmla="*/ 34 h 153"/>
                    <a:gd name="T26" fmla="*/ 192 w 192"/>
                    <a:gd name="T27" fmla="*/ 20 h 153"/>
                    <a:gd name="T28" fmla="*/ 129 w 192"/>
                    <a:gd name="T29" fmla="*/ 0 h 153"/>
                    <a:gd name="T30" fmla="*/ 126 w 192"/>
                    <a:gd name="T31" fmla="*/ 10 h 153"/>
                    <a:gd name="T32" fmla="*/ 121 w 192"/>
                    <a:gd name="T33" fmla="*/ 18 h 153"/>
                    <a:gd name="T34" fmla="*/ 118 w 192"/>
                    <a:gd name="T35" fmla="*/ 26 h 153"/>
                    <a:gd name="T36" fmla="*/ 113 w 192"/>
                    <a:gd name="T37" fmla="*/ 33 h 153"/>
                    <a:gd name="T38" fmla="*/ 109 w 192"/>
                    <a:gd name="T39" fmla="*/ 40 h 153"/>
                    <a:gd name="T40" fmla="*/ 104 w 192"/>
                    <a:gd name="T41" fmla="*/ 44 h 153"/>
                    <a:gd name="T42" fmla="*/ 98 w 192"/>
                    <a:gd name="T43" fmla="*/ 50 h 153"/>
                    <a:gd name="T44" fmla="*/ 94 w 192"/>
                    <a:gd name="T45" fmla="*/ 54 h 153"/>
                    <a:gd name="T46" fmla="*/ 79 w 192"/>
                    <a:gd name="T47" fmla="*/ 63 h 153"/>
                    <a:gd name="T48" fmla="*/ 63 w 192"/>
                    <a:gd name="T49" fmla="*/ 73 h 153"/>
                    <a:gd name="T50" fmla="*/ 43 w 192"/>
                    <a:gd name="T51" fmla="*/ 82 h 153"/>
                    <a:gd name="T52" fmla="*/ 19 w 192"/>
                    <a:gd name="T53" fmla="*/ 92 h 153"/>
                    <a:gd name="T54" fmla="*/ 0 w 192"/>
                    <a:gd name="T55" fmla="*/ 113 h 153"/>
                    <a:gd name="T56" fmla="*/ 19 w 192"/>
                    <a:gd name="T57" fmla="*/ 92 h 153"/>
                    <a:gd name="T58" fmla="*/ 4 w 192"/>
                    <a:gd name="T59" fmla="*/ 98 h 153"/>
                    <a:gd name="T60" fmla="*/ 0 w 192"/>
                    <a:gd name="T61" fmla="*/ 113 h 153"/>
                    <a:gd name="T62" fmla="*/ 63 w 192"/>
                    <a:gd name="T63" fmla="*/ 13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2" h="153">
                      <a:moveTo>
                        <a:pt x="63" y="130"/>
                      </a:moveTo>
                      <a:lnTo>
                        <a:pt x="44" y="153"/>
                      </a:lnTo>
                      <a:lnTo>
                        <a:pt x="69" y="142"/>
                      </a:lnTo>
                      <a:lnTo>
                        <a:pt x="92" y="132"/>
                      </a:lnTo>
                      <a:lnTo>
                        <a:pt x="113" y="120"/>
                      </a:lnTo>
                      <a:lnTo>
                        <a:pt x="133" y="107"/>
                      </a:lnTo>
                      <a:lnTo>
                        <a:pt x="143" y="99"/>
                      </a:lnTo>
                      <a:lnTo>
                        <a:pt x="152" y="90"/>
                      </a:lnTo>
                      <a:lnTo>
                        <a:pt x="160" y="80"/>
                      </a:lnTo>
                      <a:lnTo>
                        <a:pt x="168" y="70"/>
                      </a:lnTo>
                      <a:lnTo>
                        <a:pt x="175" y="59"/>
                      </a:lnTo>
                      <a:lnTo>
                        <a:pt x="181" y="46"/>
                      </a:lnTo>
                      <a:lnTo>
                        <a:pt x="186" y="34"/>
                      </a:lnTo>
                      <a:lnTo>
                        <a:pt x="192" y="20"/>
                      </a:lnTo>
                      <a:lnTo>
                        <a:pt x="129" y="0"/>
                      </a:lnTo>
                      <a:lnTo>
                        <a:pt x="126" y="10"/>
                      </a:lnTo>
                      <a:lnTo>
                        <a:pt x="121" y="18"/>
                      </a:lnTo>
                      <a:lnTo>
                        <a:pt x="118" y="26"/>
                      </a:lnTo>
                      <a:lnTo>
                        <a:pt x="113" y="33"/>
                      </a:lnTo>
                      <a:lnTo>
                        <a:pt x="109" y="40"/>
                      </a:lnTo>
                      <a:lnTo>
                        <a:pt x="104" y="44"/>
                      </a:lnTo>
                      <a:lnTo>
                        <a:pt x="98" y="50"/>
                      </a:lnTo>
                      <a:lnTo>
                        <a:pt x="94" y="54"/>
                      </a:lnTo>
                      <a:lnTo>
                        <a:pt x="79" y="63"/>
                      </a:lnTo>
                      <a:lnTo>
                        <a:pt x="63" y="73"/>
                      </a:lnTo>
                      <a:lnTo>
                        <a:pt x="43" y="82"/>
                      </a:lnTo>
                      <a:lnTo>
                        <a:pt x="19" y="92"/>
                      </a:lnTo>
                      <a:lnTo>
                        <a:pt x="0" y="113"/>
                      </a:lnTo>
                      <a:lnTo>
                        <a:pt x="19" y="92"/>
                      </a:lnTo>
                      <a:lnTo>
                        <a:pt x="4" y="98"/>
                      </a:lnTo>
                      <a:lnTo>
                        <a:pt x="0" y="113"/>
                      </a:lnTo>
                      <a:lnTo>
                        <a:pt x="63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549" y="1812"/>
                  <a:ext cx="46" cy="139"/>
                </a:xfrm>
                <a:custGeom>
                  <a:avLst/>
                  <a:gdLst>
                    <a:gd name="T0" fmla="*/ 62 w 183"/>
                    <a:gd name="T1" fmla="*/ 522 h 558"/>
                    <a:gd name="T2" fmla="*/ 66 w 183"/>
                    <a:gd name="T3" fmla="*/ 543 h 558"/>
                    <a:gd name="T4" fmla="*/ 72 w 183"/>
                    <a:gd name="T5" fmla="*/ 488 h 558"/>
                    <a:gd name="T6" fmla="*/ 78 w 183"/>
                    <a:gd name="T7" fmla="*/ 442 h 558"/>
                    <a:gd name="T8" fmla="*/ 84 w 183"/>
                    <a:gd name="T9" fmla="*/ 400 h 558"/>
                    <a:gd name="T10" fmla="*/ 93 w 183"/>
                    <a:gd name="T11" fmla="*/ 356 h 558"/>
                    <a:gd name="T12" fmla="*/ 106 w 183"/>
                    <a:gd name="T13" fmla="*/ 301 h 558"/>
                    <a:gd name="T14" fmla="*/ 124 w 183"/>
                    <a:gd name="T15" fmla="*/ 231 h 558"/>
                    <a:gd name="T16" fmla="*/ 150 w 183"/>
                    <a:gd name="T17" fmla="*/ 139 h 558"/>
                    <a:gd name="T18" fmla="*/ 183 w 183"/>
                    <a:gd name="T19" fmla="*/ 17 h 558"/>
                    <a:gd name="T20" fmla="*/ 120 w 183"/>
                    <a:gd name="T21" fmla="*/ 0 h 558"/>
                    <a:gd name="T22" fmla="*/ 87 w 183"/>
                    <a:gd name="T23" fmla="*/ 121 h 558"/>
                    <a:gd name="T24" fmla="*/ 61 w 183"/>
                    <a:gd name="T25" fmla="*/ 214 h 558"/>
                    <a:gd name="T26" fmla="*/ 42 w 183"/>
                    <a:gd name="T27" fmla="*/ 285 h 558"/>
                    <a:gd name="T28" fmla="*/ 29 w 183"/>
                    <a:gd name="T29" fmla="*/ 341 h 558"/>
                    <a:gd name="T30" fmla="*/ 20 w 183"/>
                    <a:gd name="T31" fmla="*/ 389 h 558"/>
                    <a:gd name="T32" fmla="*/ 13 w 183"/>
                    <a:gd name="T33" fmla="*/ 433 h 558"/>
                    <a:gd name="T34" fmla="*/ 7 w 183"/>
                    <a:gd name="T35" fmla="*/ 481 h 558"/>
                    <a:gd name="T36" fmla="*/ 2 w 183"/>
                    <a:gd name="T37" fmla="*/ 536 h 558"/>
                    <a:gd name="T38" fmla="*/ 6 w 183"/>
                    <a:gd name="T39" fmla="*/ 558 h 558"/>
                    <a:gd name="T40" fmla="*/ 2 w 183"/>
                    <a:gd name="T41" fmla="*/ 536 h 558"/>
                    <a:gd name="T42" fmla="*/ 0 w 183"/>
                    <a:gd name="T43" fmla="*/ 548 h 558"/>
                    <a:gd name="T44" fmla="*/ 6 w 183"/>
                    <a:gd name="T45" fmla="*/ 558 h 558"/>
                    <a:gd name="T46" fmla="*/ 62 w 183"/>
                    <a:gd name="T47" fmla="*/ 522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3" h="558">
                      <a:moveTo>
                        <a:pt x="62" y="522"/>
                      </a:moveTo>
                      <a:lnTo>
                        <a:pt x="66" y="543"/>
                      </a:lnTo>
                      <a:lnTo>
                        <a:pt x="72" y="488"/>
                      </a:lnTo>
                      <a:lnTo>
                        <a:pt x="78" y="442"/>
                      </a:lnTo>
                      <a:lnTo>
                        <a:pt x="84" y="400"/>
                      </a:lnTo>
                      <a:lnTo>
                        <a:pt x="93" y="356"/>
                      </a:lnTo>
                      <a:lnTo>
                        <a:pt x="106" y="301"/>
                      </a:lnTo>
                      <a:lnTo>
                        <a:pt x="124" y="231"/>
                      </a:lnTo>
                      <a:lnTo>
                        <a:pt x="150" y="139"/>
                      </a:lnTo>
                      <a:lnTo>
                        <a:pt x="183" y="17"/>
                      </a:lnTo>
                      <a:lnTo>
                        <a:pt x="120" y="0"/>
                      </a:lnTo>
                      <a:lnTo>
                        <a:pt x="87" y="121"/>
                      </a:lnTo>
                      <a:lnTo>
                        <a:pt x="61" y="214"/>
                      </a:lnTo>
                      <a:lnTo>
                        <a:pt x="42" y="285"/>
                      </a:lnTo>
                      <a:lnTo>
                        <a:pt x="29" y="341"/>
                      </a:lnTo>
                      <a:lnTo>
                        <a:pt x="20" y="389"/>
                      </a:lnTo>
                      <a:lnTo>
                        <a:pt x="13" y="433"/>
                      </a:lnTo>
                      <a:lnTo>
                        <a:pt x="7" y="481"/>
                      </a:lnTo>
                      <a:lnTo>
                        <a:pt x="2" y="536"/>
                      </a:lnTo>
                      <a:lnTo>
                        <a:pt x="6" y="558"/>
                      </a:lnTo>
                      <a:lnTo>
                        <a:pt x="2" y="536"/>
                      </a:lnTo>
                      <a:lnTo>
                        <a:pt x="0" y="548"/>
                      </a:lnTo>
                      <a:lnTo>
                        <a:pt x="6" y="558"/>
                      </a:lnTo>
                      <a:lnTo>
                        <a:pt x="62" y="52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384" y="1942"/>
                  <a:ext cx="189" cy="92"/>
                </a:xfrm>
                <a:custGeom>
                  <a:avLst/>
                  <a:gdLst>
                    <a:gd name="T0" fmla="*/ 11 w 760"/>
                    <a:gd name="T1" fmla="*/ 369 h 369"/>
                    <a:gd name="T2" fmla="*/ 89 w 760"/>
                    <a:gd name="T3" fmla="*/ 365 h 369"/>
                    <a:gd name="T4" fmla="*/ 205 w 760"/>
                    <a:gd name="T5" fmla="*/ 356 h 369"/>
                    <a:gd name="T6" fmla="*/ 341 w 760"/>
                    <a:gd name="T7" fmla="*/ 340 h 369"/>
                    <a:gd name="T8" fmla="*/ 412 w 760"/>
                    <a:gd name="T9" fmla="*/ 329 h 369"/>
                    <a:gd name="T10" fmla="*/ 482 w 760"/>
                    <a:gd name="T11" fmla="*/ 314 h 369"/>
                    <a:gd name="T12" fmla="*/ 549 w 760"/>
                    <a:gd name="T13" fmla="*/ 296 h 369"/>
                    <a:gd name="T14" fmla="*/ 610 w 760"/>
                    <a:gd name="T15" fmla="*/ 273 h 369"/>
                    <a:gd name="T16" fmla="*/ 665 w 760"/>
                    <a:gd name="T17" fmla="*/ 246 h 369"/>
                    <a:gd name="T18" fmla="*/ 688 w 760"/>
                    <a:gd name="T19" fmla="*/ 230 h 369"/>
                    <a:gd name="T20" fmla="*/ 710 w 760"/>
                    <a:gd name="T21" fmla="*/ 212 h 369"/>
                    <a:gd name="T22" fmla="*/ 728 w 760"/>
                    <a:gd name="T23" fmla="*/ 192 h 369"/>
                    <a:gd name="T24" fmla="*/ 743 w 760"/>
                    <a:gd name="T25" fmla="*/ 169 h 369"/>
                    <a:gd name="T26" fmla="*/ 754 w 760"/>
                    <a:gd name="T27" fmla="*/ 144 h 369"/>
                    <a:gd name="T28" fmla="*/ 759 w 760"/>
                    <a:gd name="T29" fmla="*/ 117 h 369"/>
                    <a:gd name="T30" fmla="*/ 759 w 760"/>
                    <a:gd name="T31" fmla="*/ 88 h 369"/>
                    <a:gd name="T32" fmla="*/ 753 w 760"/>
                    <a:gd name="T33" fmla="*/ 60 h 369"/>
                    <a:gd name="T34" fmla="*/ 742 w 760"/>
                    <a:gd name="T35" fmla="*/ 30 h 369"/>
                    <a:gd name="T36" fmla="*/ 725 w 760"/>
                    <a:gd name="T37" fmla="*/ 0 h 369"/>
                    <a:gd name="T38" fmla="*/ 676 w 760"/>
                    <a:gd name="T39" fmla="*/ 47 h 369"/>
                    <a:gd name="T40" fmla="*/ 686 w 760"/>
                    <a:gd name="T41" fmla="*/ 69 h 369"/>
                    <a:gd name="T42" fmla="*/ 692 w 760"/>
                    <a:gd name="T43" fmla="*/ 87 h 369"/>
                    <a:gd name="T44" fmla="*/ 694 w 760"/>
                    <a:gd name="T45" fmla="*/ 103 h 369"/>
                    <a:gd name="T46" fmla="*/ 693 w 760"/>
                    <a:gd name="T47" fmla="*/ 118 h 369"/>
                    <a:gd name="T48" fmla="*/ 688 w 760"/>
                    <a:gd name="T49" fmla="*/ 131 h 369"/>
                    <a:gd name="T50" fmla="*/ 682 w 760"/>
                    <a:gd name="T51" fmla="*/ 145 h 369"/>
                    <a:gd name="T52" fmla="*/ 671 w 760"/>
                    <a:gd name="T53" fmla="*/ 157 h 369"/>
                    <a:gd name="T54" fmla="*/ 658 w 760"/>
                    <a:gd name="T55" fmla="*/ 171 h 369"/>
                    <a:gd name="T56" fmla="*/ 641 w 760"/>
                    <a:gd name="T57" fmla="*/ 184 h 369"/>
                    <a:gd name="T58" fmla="*/ 609 w 760"/>
                    <a:gd name="T59" fmla="*/ 202 h 369"/>
                    <a:gd name="T60" fmla="*/ 558 w 760"/>
                    <a:gd name="T61" fmla="*/ 223 h 369"/>
                    <a:gd name="T62" fmla="*/ 499 w 760"/>
                    <a:gd name="T63" fmla="*/ 243 h 369"/>
                    <a:gd name="T64" fmla="*/ 434 w 760"/>
                    <a:gd name="T65" fmla="*/ 257 h 369"/>
                    <a:gd name="T66" fmla="*/ 366 w 760"/>
                    <a:gd name="T67" fmla="*/ 270 h 369"/>
                    <a:gd name="T68" fmla="*/ 264 w 760"/>
                    <a:gd name="T69" fmla="*/ 285 h 369"/>
                    <a:gd name="T70" fmla="*/ 138 w 760"/>
                    <a:gd name="T71" fmla="*/ 296 h 369"/>
                    <a:gd name="T72" fmla="*/ 41 w 760"/>
                    <a:gd name="T73" fmla="*/ 302 h 369"/>
                    <a:gd name="T74" fmla="*/ 0 w 760"/>
                    <a:gd name="T75" fmla="*/ 304 h 369"/>
                    <a:gd name="T76" fmla="*/ 5 w 760"/>
                    <a:gd name="T77" fmla="*/ 303 h 369"/>
                    <a:gd name="T78" fmla="*/ 19 w 760"/>
                    <a:gd name="T79" fmla="*/ 366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60" h="369">
                      <a:moveTo>
                        <a:pt x="19" y="366"/>
                      </a:moveTo>
                      <a:lnTo>
                        <a:pt x="11" y="369"/>
                      </a:lnTo>
                      <a:lnTo>
                        <a:pt x="44" y="366"/>
                      </a:lnTo>
                      <a:lnTo>
                        <a:pt x="89" y="365"/>
                      </a:lnTo>
                      <a:lnTo>
                        <a:pt x="142" y="362"/>
                      </a:lnTo>
                      <a:lnTo>
                        <a:pt x="205" y="356"/>
                      </a:lnTo>
                      <a:lnTo>
                        <a:pt x="272" y="349"/>
                      </a:lnTo>
                      <a:lnTo>
                        <a:pt x="341" y="340"/>
                      </a:lnTo>
                      <a:lnTo>
                        <a:pt x="377" y="336"/>
                      </a:lnTo>
                      <a:lnTo>
                        <a:pt x="412" y="329"/>
                      </a:lnTo>
                      <a:lnTo>
                        <a:pt x="448" y="322"/>
                      </a:lnTo>
                      <a:lnTo>
                        <a:pt x="482" y="314"/>
                      </a:lnTo>
                      <a:lnTo>
                        <a:pt x="516" y="305"/>
                      </a:lnTo>
                      <a:lnTo>
                        <a:pt x="549" y="296"/>
                      </a:lnTo>
                      <a:lnTo>
                        <a:pt x="580" y="286"/>
                      </a:lnTo>
                      <a:lnTo>
                        <a:pt x="610" y="273"/>
                      </a:lnTo>
                      <a:lnTo>
                        <a:pt x="638" y="261"/>
                      </a:lnTo>
                      <a:lnTo>
                        <a:pt x="665" y="246"/>
                      </a:lnTo>
                      <a:lnTo>
                        <a:pt x="677" y="238"/>
                      </a:lnTo>
                      <a:lnTo>
                        <a:pt x="688" y="230"/>
                      </a:lnTo>
                      <a:lnTo>
                        <a:pt x="700" y="221"/>
                      </a:lnTo>
                      <a:lnTo>
                        <a:pt x="710" y="212"/>
                      </a:lnTo>
                      <a:lnTo>
                        <a:pt x="719" y="202"/>
                      </a:lnTo>
                      <a:lnTo>
                        <a:pt x="728" y="192"/>
                      </a:lnTo>
                      <a:lnTo>
                        <a:pt x="736" y="180"/>
                      </a:lnTo>
                      <a:lnTo>
                        <a:pt x="743" y="169"/>
                      </a:lnTo>
                      <a:lnTo>
                        <a:pt x="750" y="156"/>
                      </a:lnTo>
                      <a:lnTo>
                        <a:pt x="754" y="144"/>
                      </a:lnTo>
                      <a:lnTo>
                        <a:pt x="758" y="130"/>
                      </a:lnTo>
                      <a:lnTo>
                        <a:pt x="759" y="117"/>
                      </a:lnTo>
                      <a:lnTo>
                        <a:pt x="760" y="103"/>
                      </a:lnTo>
                      <a:lnTo>
                        <a:pt x="759" y="88"/>
                      </a:lnTo>
                      <a:lnTo>
                        <a:pt x="756" y="75"/>
                      </a:lnTo>
                      <a:lnTo>
                        <a:pt x="753" y="60"/>
                      </a:lnTo>
                      <a:lnTo>
                        <a:pt x="747" y="45"/>
                      </a:lnTo>
                      <a:lnTo>
                        <a:pt x="742" y="30"/>
                      </a:lnTo>
                      <a:lnTo>
                        <a:pt x="734" y="16"/>
                      </a:lnTo>
                      <a:lnTo>
                        <a:pt x="725" y="0"/>
                      </a:lnTo>
                      <a:lnTo>
                        <a:pt x="669" y="36"/>
                      </a:lnTo>
                      <a:lnTo>
                        <a:pt x="676" y="47"/>
                      </a:lnTo>
                      <a:lnTo>
                        <a:pt x="683" y="59"/>
                      </a:lnTo>
                      <a:lnTo>
                        <a:pt x="686" y="69"/>
                      </a:lnTo>
                      <a:lnTo>
                        <a:pt x="689" y="78"/>
                      </a:lnTo>
                      <a:lnTo>
                        <a:pt x="692" y="87"/>
                      </a:lnTo>
                      <a:lnTo>
                        <a:pt x="694" y="96"/>
                      </a:lnTo>
                      <a:lnTo>
                        <a:pt x="694" y="103"/>
                      </a:lnTo>
                      <a:lnTo>
                        <a:pt x="694" y="111"/>
                      </a:lnTo>
                      <a:lnTo>
                        <a:pt x="693" y="118"/>
                      </a:lnTo>
                      <a:lnTo>
                        <a:pt x="691" y="125"/>
                      </a:lnTo>
                      <a:lnTo>
                        <a:pt x="688" y="131"/>
                      </a:lnTo>
                      <a:lnTo>
                        <a:pt x="685" y="138"/>
                      </a:lnTo>
                      <a:lnTo>
                        <a:pt x="682" y="145"/>
                      </a:lnTo>
                      <a:lnTo>
                        <a:pt x="677" y="151"/>
                      </a:lnTo>
                      <a:lnTo>
                        <a:pt x="671" y="157"/>
                      </a:lnTo>
                      <a:lnTo>
                        <a:pt x="665" y="164"/>
                      </a:lnTo>
                      <a:lnTo>
                        <a:pt x="658" y="171"/>
                      </a:lnTo>
                      <a:lnTo>
                        <a:pt x="650" y="177"/>
                      </a:lnTo>
                      <a:lnTo>
                        <a:pt x="641" y="184"/>
                      </a:lnTo>
                      <a:lnTo>
                        <a:pt x="632" y="189"/>
                      </a:lnTo>
                      <a:lnTo>
                        <a:pt x="609" y="202"/>
                      </a:lnTo>
                      <a:lnTo>
                        <a:pt x="585" y="213"/>
                      </a:lnTo>
                      <a:lnTo>
                        <a:pt x="558" y="223"/>
                      </a:lnTo>
                      <a:lnTo>
                        <a:pt x="529" y="234"/>
                      </a:lnTo>
                      <a:lnTo>
                        <a:pt x="499" y="243"/>
                      </a:lnTo>
                      <a:lnTo>
                        <a:pt x="467" y="251"/>
                      </a:lnTo>
                      <a:lnTo>
                        <a:pt x="434" y="257"/>
                      </a:lnTo>
                      <a:lnTo>
                        <a:pt x="401" y="264"/>
                      </a:lnTo>
                      <a:lnTo>
                        <a:pt x="366" y="270"/>
                      </a:lnTo>
                      <a:lnTo>
                        <a:pt x="332" y="276"/>
                      </a:lnTo>
                      <a:lnTo>
                        <a:pt x="264" y="285"/>
                      </a:lnTo>
                      <a:lnTo>
                        <a:pt x="199" y="291"/>
                      </a:lnTo>
                      <a:lnTo>
                        <a:pt x="138" y="296"/>
                      </a:lnTo>
                      <a:lnTo>
                        <a:pt x="85" y="299"/>
                      </a:lnTo>
                      <a:lnTo>
                        <a:pt x="41" y="302"/>
                      </a:lnTo>
                      <a:lnTo>
                        <a:pt x="9" y="303"/>
                      </a:lnTo>
                      <a:lnTo>
                        <a:pt x="0" y="304"/>
                      </a:lnTo>
                      <a:lnTo>
                        <a:pt x="9" y="303"/>
                      </a:lnTo>
                      <a:lnTo>
                        <a:pt x="5" y="303"/>
                      </a:lnTo>
                      <a:lnTo>
                        <a:pt x="0" y="304"/>
                      </a:lnTo>
                      <a:lnTo>
                        <a:pt x="19" y="36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3" name="Freeform 522"/>
                <p:cNvSpPr>
                  <a:spLocks/>
                </p:cNvSpPr>
                <p:nvPr/>
              </p:nvSpPr>
              <p:spPr bwMode="auto">
                <a:xfrm>
                  <a:off x="2255" y="2018"/>
                  <a:ext cx="133" cy="32"/>
                </a:xfrm>
                <a:custGeom>
                  <a:avLst/>
                  <a:gdLst>
                    <a:gd name="T0" fmla="*/ 10 w 531"/>
                    <a:gd name="T1" fmla="*/ 84 h 128"/>
                    <a:gd name="T2" fmla="*/ 0 w 531"/>
                    <a:gd name="T3" fmla="*/ 82 h 128"/>
                    <a:gd name="T4" fmla="*/ 40 w 531"/>
                    <a:gd name="T5" fmla="*/ 94 h 128"/>
                    <a:gd name="T6" fmla="*/ 76 w 531"/>
                    <a:gd name="T7" fmla="*/ 104 h 128"/>
                    <a:gd name="T8" fmla="*/ 111 w 531"/>
                    <a:gd name="T9" fmla="*/ 114 h 128"/>
                    <a:gd name="T10" fmla="*/ 143 w 531"/>
                    <a:gd name="T11" fmla="*/ 120 h 128"/>
                    <a:gd name="T12" fmla="*/ 174 w 531"/>
                    <a:gd name="T13" fmla="*/ 125 h 128"/>
                    <a:gd name="T14" fmla="*/ 204 w 531"/>
                    <a:gd name="T15" fmla="*/ 127 h 128"/>
                    <a:gd name="T16" fmla="*/ 233 w 531"/>
                    <a:gd name="T17" fmla="*/ 128 h 128"/>
                    <a:gd name="T18" fmla="*/ 262 w 531"/>
                    <a:gd name="T19" fmla="*/ 127 h 128"/>
                    <a:gd name="T20" fmla="*/ 292 w 531"/>
                    <a:gd name="T21" fmla="*/ 125 h 128"/>
                    <a:gd name="T22" fmla="*/ 320 w 531"/>
                    <a:gd name="T23" fmla="*/ 120 h 128"/>
                    <a:gd name="T24" fmla="*/ 351 w 531"/>
                    <a:gd name="T25" fmla="*/ 114 h 128"/>
                    <a:gd name="T26" fmla="*/ 383 w 531"/>
                    <a:gd name="T27" fmla="*/ 107 h 128"/>
                    <a:gd name="T28" fmla="*/ 452 w 531"/>
                    <a:gd name="T29" fmla="*/ 87 h 128"/>
                    <a:gd name="T30" fmla="*/ 531 w 531"/>
                    <a:gd name="T31" fmla="*/ 62 h 128"/>
                    <a:gd name="T32" fmla="*/ 512 w 531"/>
                    <a:gd name="T33" fmla="*/ 0 h 128"/>
                    <a:gd name="T34" fmla="*/ 433 w 531"/>
                    <a:gd name="T35" fmla="*/ 24 h 128"/>
                    <a:gd name="T36" fmla="*/ 366 w 531"/>
                    <a:gd name="T37" fmla="*/ 43 h 128"/>
                    <a:gd name="T38" fmla="*/ 337 w 531"/>
                    <a:gd name="T39" fmla="*/ 50 h 128"/>
                    <a:gd name="T40" fmla="*/ 309 w 531"/>
                    <a:gd name="T41" fmla="*/ 55 h 128"/>
                    <a:gd name="T42" fmla="*/ 284 w 531"/>
                    <a:gd name="T43" fmla="*/ 59 h 128"/>
                    <a:gd name="T44" fmla="*/ 258 w 531"/>
                    <a:gd name="T45" fmla="*/ 61 h 128"/>
                    <a:gd name="T46" fmla="*/ 233 w 531"/>
                    <a:gd name="T47" fmla="*/ 62 h 128"/>
                    <a:gd name="T48" fmla="*/ 208 w 531"/>
                    <a:gd name="T49" fmla="*/ 61 h 128"/>
                    <a:gd name="T50" fmla="*/ 182 w 531"/>
                    <a:gd name="T51" fmla="*/ 59 h 128"/>
                    <a:gd name="T52" fmla="*/ 154 w 531"/>
                    <a:gd name="T53" fmla="*/ 56 h 128"/>
                    <a:gd name="T54" fmla="*/ 125 w 531"/>
                    <a:gd name="T55" fmla="*/ 49 h 128"/>
                    <a:gd name="T56" fmla="*/ 93 w 531"/>
                    <a:gd name="T57" fmla="*/ 41 h 128"/>
                    <a:gd name="T58" fmla="*/ 59 w 531"/>
                    <a:gd name="T59" fmla="*/ 32 h 128"/>
                    <a:gd name="T60" fmla="*/ 20 w 531"/>
                    <a:gd name="T61" fmla="*/ 19 h 128"/>
                    <a:gd name="T62" fmla="*/ 10 w 531"/>
                    <a:gd name="T63" fmla="*/ 17 h 128"/>
                    <a:gd name="T64" fmla="*/ 20 w 531"/>
                    <a:gd name="T65" fmla="*/ 19 h 128"/>
                    <a:gd name="T66" fmla="*/ 16 w 531"/>
                    <a:gd name="T67" fmla="*/ 18 h 128"/>
                    <a:gd name="T68" fmla="*/ 10 w 531"/>
                    <a:gd name="T69" fmla="*/ 17 h 128"/>
                    <a:gd name="T70" fmla="*/ 10 w 531"/>
                    <a:gd name="T71" fmla="*/ 8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31" h="128">
                      <a:moveTo>
                        <a:pt x="10" y="84"/>
                      </a:moveTo>
                      <a:lnTo>
                        <a:pt x="0" y="82"/>
                      </a:lnTo>
                      <a:lnTo>
                        <a:pt x="40" y="94"/>
                      </a:lnTo>
                      <a:lnTo>
                        <a:pt x="76" y="104"/>
                      </a:lnTo>
                      <a:lnTo>
                        <a:pt x="111" y="114"/>
                      </a:lnTo>
                      <a:lnTo>
                        <a:pt x="143" y="120"/>
                      </a:lnTo>
                      <a:lnTo>
                        <a:pt x="174" y="125"/>
                      </a:lnTo>
                      <a:lnTo>
                        <a:pt x="204" y="127"/>
                      </a:lnTo>
                      <a:lnTo>
                        <a:pt x="233" y="128"/>
                      </a:lnTo>
                      <a:lnTo>
                        <a:pt x="262" y="127"/>
                      </a:lnTo>
                      <a:lnTo>
                        <a:pt x="292" y="125"/>
                      </a:lnTo>
                      <a:lnTo>
                        <a:pt x="320" y="120"/>
                      </a:lnTo>
                      <a:lnTo>
                        <a:pt x="351" y="114"/>
                      </a:lnTo>
                      <a:lnTo>
                        <a:pt x="383" y="107"/>
                      </a:lnTo>
                      <a:lnTo>
                        <a:pt x="452" y="87"/>
                      </a:lnTo>
                      <a:lnTo>
                        <a:pt x="531" y="62"/>
                      </a:lnTo>
                      <a:lnTo>
                        <a:pt x="512" y="0"/>
                      </a:lnTo>
                      <a:lnTo>
                        <a:pt x="433" y="24"/>
                      </a:lnTo>
                      <a:lnTo>
                        <a:pt x="366" y="43"/>
                      </a:lnTo>
                      <a:lnTo>
                        <a:pt x="337" y="50"/>
                      </a:lnTo>
                      <a:lnTo>
                        <a:pt x="309" y="55"/>
                      </a:lnTo>
                      <a:lnTo>
                        <a:pt x="284" y="59"/>
                      </a:lnTo>
                      <a:lnTo>
                        <a:pt x="258" y="61"/>
                      </a:lnTo>
                      <a:lnTo>
                        <a:pt x="233" y="62"/>
                      </a:lnTo>
                      <a:lnTo>
                        <a:pt x="208" y="61"/>
                      </a:lnTo>
                      <a:lnTo>
                        <a:pt x="182" y="59"/>
                      </a:lnTo>
                      <a:lnTo>
                        <a:pt x="154" y="56"/>
                      </a:lnTo>
                      <a:lnTo>
                        <a:pt x="125" y="49"/>
                      </a:lnTo>
                      <a:lnTo>
                        <a:pt x="93" y="41"/>
                      </a:lnTo>
                      <a:lnTo>
                        <a:pt x="59" y="32"/>
                      </a:lnTo>
                      <a:lnTo>
                        <a:pt x="20" y="19"/>
                      </a:lnTo>
                      <a:lnTo>
                        <a:pt x="10" y="17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0" y="17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85" name="Rectangle 384"/>
              <p:cNvSpPr>
                <a:spLocks noChangeArrowheads="1"/>
              </p:cNvSpPr>
              <p:nvPr/>
            </p:nvSpPr>
            <p:spPr bwMode="auto">
              <a:xfrm>
                <a:off x="3286" y="1590"/>
                <a:ext cx="15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Eger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6" name="Rectangle 385"/>
              <p:cNvSpPr>
                <a:spLocks noChangeArrowheads="1"/>
              </p:cNvSpPr>
              <p:nvPr/>
            </p:nvSpPr>
            <p:spPr bwMode="auto">
              <a:xfrm>
                <a:off x="2545" y="3081"/>
                <a:ext cx="14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Baja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7" name="Rectangle 386"/>
              <p:cNvSpPr>
                <a:spLocks noChangeArrowheads="1"/>
              </p:cNvSpPr>
              <p:nvPr/>
            </p:nvSpPr>
            <p:spPr bwMode="auto">
              <a:xfrm>
                <a:off x="2213" y="3444"/>
                <a:ext cx="16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Pécs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8" name="Rectangle 387"/>
              <p:cNvSpPr>
                <a:spLocks noChangeArrowheads="1"/>
              </p:cNvSpPr>
              <p:nvPr/>
            </p:nvSpPr>
            <p:spPr bwMode="auto">
              <a:xfrm>
                <a:off x="1508" y="2872"/>
                <a:ext cx="3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Keszthely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" name="Rectangle 388"/>
              <p:cNvSpPr>
                <a:spLocks noChangeArrowheads="1"/>
              </p:cNvSpPr>
              <p:nvPr/>
            </p:nvSpPr>
            <p:spPr bwMode="auto">
              <a:xfrm>
                <a:off x="1221" y="2738"/>
                <a:ext cx="4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Zalaegerszeg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0" name="Rectangle 389"/>
              <p:cNvSpPr>
                <a:spLocks noChangeArrowheads="1"/>
              </p:cNvSpPr>
              <p:nvPr/>
            </p:nvSpPr>
            <p:spPr bwMode="auto">
              <a:xfrm>
                <a:off x="1470" y="1766"/>
                <a:ext cx="5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Mosonmagyaróvár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1" name="Rectangle 390"/>
              <p:cNvSpPr>
                <a:spLocks noChangeArrowheads="1"/>
              </p:cNvSpPr>
              <p:nvPr/>
            </p:nvSpPr>
            <p:spPr bwMode="auto">
              <a:xfrm>
                <a:off x="1863" y="1953"/>
                <a:ext cx="15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Győr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2" name="Rectangle 391"/>
              <p:cNvSpPr>
                <a:spLocks noChangeArrowheads="1"/>
              </p:cNvSpPr>
              <p:nvPr/>
            </p:nvSpPr>
            <p:spPr bwMode="auto">
              <a:xfrm>
                <a:off x="1882" y="2261"/>
                <a:ext cx="3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Veszprém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3" name="Rectangle 392"/>
              <p:cNvSpPr>
                <a:spLocks noChangeArrowheads="1"/>
              </p:cNvSpPr>
              <p:nvPr/>
            </p:nvSpPr>
            <p:spPr bwMode="auto">
              <a:xfrm>
                <a:off x="2106" y="1893"/>
                <a:ext cx="3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Tatabánya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4" name="Rectangle 393"/>
              <p:cNvSpPr>
                <a:spLocks noChangeArrowheads="1"/>
              </p:cNvSpPr>
              <p:nvPr/>
            </p:nvSpPr>
            <p:spPr bwMode="auto">
              <a:xfrm>
                <a:off x="2471" y="1958"/>
                <a:ext cx="3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Piliscsaba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5" name="Rectangle 394"/>
              <p:cNvSpPr>
                <a:spLocks noChangeArrowheads="1"/>
              </p:cNvSpPr>
              <p:nvPr/>
            </p:nvSpPr>
            <p:spPr bwMode="auto">
              <a:xfrm>
                <a:off x="2550" y="2708"/>
                <a:ext cx="4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Dunaújváros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6" name="Rectangle 395"/>
              <p:cNvSpPr>
                <a:spLocks noChangeArrowheads="1"/>
              </p:cNvSpPr>
              <p:nvPr/>
            </p:nvSpPr>
            <p:spPr bwMode="auto">
              <a:xfrm>
                <a:off x="2770" y="1838"/>
                <a:ext cx="24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Gödöllő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7" name="Rectangle 396"/>
              <p:cNvSpPr>
                <a:spLocks noChangeArrowheads="1"/>
              </p:cNvSpPr>
              <p:nvPr/>
            </p:nvSpPr>
            <p:spPr bwMode="auto">
              <a:xfrm>
                <a:off x="3249" y="2866"/>
                <a:ext cx="4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Hm.vásárhely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8" name="Rectangle 397"/>
              <p:cNvSpPr>
                <a:spLocks noChangeArrowheads="1"/>
              </p:cNvSpPr>
              <p:nvPr/>
            </p:nvSpPr>
            <p:spPr bwMode="auto">
              <a:xfrm>
                <a:off x="3078" y="1739"/>
                <a:ext cx="32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Gyöngyös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9" name="Rectangle 398"/>
              <p:cNvSpPr>
                <a:spLocks noChangeArrowheads="1"/>
              </p:cNvSpPr>
              <p:nvPr/>
            </p:nvSpPr>
            <p:spPr bwMode="auto">
              <a:xfrm>
                <a:off x="2742" y="1602"/>
                <a:ext cx="3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Salgótarján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0" name="Rectangle 399"/>
              <p:cNvSpPr>
                <a:spLocks noChangeArrowheads="1"/>
              </p:cNvSpPr>
              <p:nvPr/>
            </p:nvSpPr>
            <p:spPr bwMode="auto">
              <a:xfrm>
                <a:off x="3994" y="2102"/>
                <a:ext cx="3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Debrecen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1" name="Rectangle 400"/>
              <p:cNvSpPr>
                <a:spLocks noChangeArrowheads="1"/>
              </p:cNvSpPr>
              <p:nvPr/>
            </p:nvSpPr>
            <p:spPr bwMode="auto">
              <a:xfrm>
                <a:off x="4226" y="1717"/>
                <a:ext cx="4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Nyíregyháza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1447" y="2074"/>
                <a:ext cx="1315" cy="108"/>
              </a:xfrm>
              <a:custGeom>
                <a:avLst/>
                <a:gdLst>
                  <a:gd name="T0" fmla="*/ 5257 w 5259"/>
                  <a:gd name="T1" fmla="*/ 398 h 433"/>
                  <a:gd name="T2" fmla="*/ 5259 w 5259"/>
                  <a:gd name="T3" fmla="*/ 364 h 433"/>
                  <a:gd name="T4" fmla="*/ 5 w 5259"/>
                  <a:gd name="T5" fmla="*/ 0 h 433"/>
                  <a:gd name="T6" fmla="*/ 0 w 5259"/>
                  <a:gd name="T7" fmla="*/ 69 h 433"/>
                  <a:gd name="T8" fmla="*/ 5254 w 5259"/>
                  <a:gd name="T9" fmla="*/ 433 h 433"/>
                  <a:gd name="T10" fmla="*/ 5257 w 5259"/>
                  <a:gd name="T11" fmla="*/ 39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9" h="433">
                    <a:moveTo>
                      <a:pt x="5257" y="398"/>
                    </a:moveTo>
                    <a:lnTo>
                      <a:pt x="5259" y="364"/>
                    </a:lnTo>
                    <a:lnTo>
                      <a:pt x="5" y="0"/>
                    </a:lnTo>
                    <a:lnTo>
                      <a:pt x="0" y="69"/>
                    </a:lnTo>
                    <a:lnTo>
                      <a:pt x="5254" y="433"/>
                    </a:lnTo>
                    <a:lnTo>
                      <a:pt x="5257" y="398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2754" y="1974"/>
                <a:ext cx="153" cy="217"/>
              </a:xfrm>
              <a:custGeom>
                <a:avLst/>
                <a:gdLst>
                  <a:gd name="T0" fmla="*/ 29 w 610"/>
                  <a:gd name="T1" fmla="*/ 848 h 867"/>
                  <a:gd name="T2" fmla="*/ 58 w 610"/>
                  <a:gd name="T3" fmla="*/ 867 h 867"/>
                  <a:gd name="T4" fmla="*/ 610 w 610"/>
                  <a:gd name="T5" fmla="*/ 38 h 867"/>
                  <a:gd name="T6" fmla="*/ 553 w 610"/>
                  <a:gd name="T7" fmla="*/ 0 h 867"/>
                  <a:gd name="T8" fmla="*/ 0 w 610"/>
                  <a:gd name="T9" fmla="*/ 830 h 867"/>
                  <a:gd name="T10" fmla="*/ 29 w 610"/>
                  <a:gd name="T11" fmla="*/ 848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867">
                    <a:moveTo>
                      <a:pt x="29" y="848"/>
                    </a:moveTo>
                    <a:lnTo>
                      <a:pt x="58" y="867"/>
                    </a:lnTo>
                    <a:lnTo>
                      <a:pt x="610" y="38"/>
                    </a:lnTo>
                    <a:lnTo>
                      <a:pt x="553" y="0"/>
                    </a:lnTo>
                    <a:lnTo>
                      <a:pt x="0" y="830"/>
                    </a:lnTo>
                    <a:lnTo>
                      <a:pt x="29" y="848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2014" y="2178"/>
                <a:ext cx="734" cy="236"/>
              </a:xfrm>
              <a:custGeom>
                <a:avLst/>
                <a:gdLst>
                  <a:gd name="T0" fmla="*/ 2926 w 2936"/>
                  <a:gd name="T1" fmla="*/ 33 h 946"/>
                  <a:gd name="T2" fmla="*/ 2916 w 2936"/>
                  <a:gd name="T3" fmla="*/ 0 h 946"/>
                  <a:gd name="T4" fmla="*/ 0 w 2936"/>
                  <a:gd name="T5" fmla="*/ 880 h 946"/>
                  <a:gd name="T6" fmla="*/ 20 w 2936"/>
                  <a:gd name="T7" fmla="*/ 946 h 946"/>
                  <a:gd name="T8" fmla="*/ 2936 w 2936"/>
                  <a:gd name="T9" fmla="*/ 67 h 946"/>
                  <a:gd name="T10" fmla="*/ 2926 w 2936"/>
                  <a:gd name="T11" fmla="*/ 3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" h="946">
                    <a:moveTo>
                      <a:pt x="2926" y="33"/>
                    </a:moveTo>
                    <a:lnTo>
                      <a:pt x="2916" y="0"/>
                    </a:lnTo>
                    <a:lnTo>
                      <a:pt x="0" y="880"/>
                    </a:lnTo>
                    <a:lnTo>
                      <a:pt x="20" y="946"/>
                    </a:lnTo>
                    <a:lnTo>
                      <a:pt x="2936" y="67"/>
                    </a:lnTo>
                    <a:lnTo>
                      <a:pt x="2926" y="33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2734" y="2180"/>
                <a:ext cx="647" cy="985"/>
              </a:xfrm>
              <a:custGeom>
                <a:avLst/>
                <a:gdLst>
                  <a:gd name="T0" fmla="*/ 64 w 2588"/>
                  <a:gd name="T1" fmla="*/ 87 h 3940"/>
                  <a:gd name="T2" fmla="*/ 4 w 2588"/>
                  <a:gd name="T3" fmla="*/ 93 h 3940"/>
                  <a:gd name="T4" fmla="*/ 2530 w 2588"/>
                  <a:gd name="T5" fmla="*/ 3940 h 3940"/>
                  <a:gd name="T6" fmla="*/ 2588 w 2588"/>
                  <a:gd name="T7" fmla="*/ 3902 h 3940"/>
                  <a:gd name="T8" fmla="*/ 61 w 2588"/>
                  <a:gd name="T9" fmla="*/ 56 h 3940"/>
                  <a:gd name="T10" fmla="*/ 0 w 2588"/>
                  <a:gd name="T11" fmla="*/ 63 h 3940"/>
                  <a:gd name="T12" fmla="*/ 61 w 2588"/>
                  <a:gd name="T13" fmla="*/ 56 h 3940"/>
                  <a:gd name="T14" fmla="*/ 24 w 2588"/>
                  <a:gd name="T15" fmla="*/ 0 h 3940"/>
                  <a:gd name="T16" fmla="*/ 0 w 2588"/>
                  <a:gd name="T17" fmla="*/ 63 h 3940"/>
                  <a:gd name="T18" fmla="*/ 64 w 2588"/>
                  <a:gd name="T19" fmla="*/ 87 h 3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8" h="3940">
                    <a:moveTo>
                      <a:pt x="64" y="87"/>
                    </a:moveTo>
                    <a:lnTo>
                      <a:pt x="4" y="93"/>
                    </a:lnTo>
                    <a:lnTo>
                      <a:pt x="2530" y="3940"/>
                    </a:lnTo>
                    <a:lnTo>
                      <a:pt x="2588" y="3902"/>
                    </a:lnTo>
                    <a:lnTo>
                      <a:pt x="61" y="56"/>
                    </a:lnTo>
                    <a:lnTo>
                      <a:pt x="0" y="63"/>
                    </a:lnTo>
                    <a:lnTo>
                      <a:pt x="61" y="56"/>
                    </a:lnTo>
                    <a:lnTo>
                      <a:pt x="24" y="0"/>
                    </a:lnTo>
                    <a:lnTo>
                      <a:pt x="0" y="63"/>
                    </a:lnTo>
                    <a:lnTo>
                      <a:pt x="64" y="87"/>
                    </a:ln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3367" y="2920"/>
                <a:ext cx="389" cy="265"/>
              </a:xfrm>
              <a:custGeom>
                <a:avLst/>
                <a:gdLst>
                  <a:gd name="T0" fmla="*/ 47 w 1555"/>
                  <a:gd name="T1" fmla="*/ 957 h 1061"/>
                  <a:gd name="T2" fmla="*/ 97 w 1555"/>
                  <a:gd name="T3" fmla="*/ 1000 h 1061"/>
                  <a:gd name="T4" fmla="*/ 1555 w 1555"/>
                  <a:gd name="T5" fmla="*/ 58 h 1061"/>
                  <a:gd name="T6" fmla="*/ 1518 w 1555"/>
                  <a:gd name="T7" fmla="*/ 0 h 1061"/>
                  <a:gd name="T8" fmla="*/ 59 w 1555"/>
                  <a:gd name="T9" fmla="*/ 943 h 1061"/>
                  <a:gd name="T10" fmla="*/ 109 w 1555"/>
                  <a:gd name="T11" fmla="*/ 986 h 1061"/>
                  <a:gd name="T12" fmla="*/ 47 w 1555"/>
                  <a:gd name="T13" fmla="*/ 957 h 1061"/>
                  <a:gd name="T14" fmla="*/ 0 w 1555"/>
                  <a:gd name="T15" fmla="*/ 1061 h 1061"/>
                  <a:gd name="T16" fmla="*/ 97 w 1555"/>
                  <a:gd name="T17" fmla="*/ 1000 h 1061"/>
                  <a:gd name="T18" fmla="*/ 47 w 1555"/>
                  <a:gd name="T19" fmla="*/ 957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5" h="1061">
                    <a:moveTo>
                      <a:pt x="47" y="957"/>
                    </a:moveTo>
                    <a:lnTo>
                      <a:pt x="97" y="1000"/>
                    </a:lnTo>
                    <a:lnTo>
                      <a:pt x="1555" y="58"/>
                    </a:lnTo>
                    <a:lnTo>
                      <a:pt x="1518" y="0"/>
                    </a:lnTo>
                    <a:lnTo>
                      <a:pt x="59" y="943"/>
                    </a:lnTo>
                    <a:lnTo>
                      <a:pt x="109" y="986"/>
                    </a:lnTo>
                    <a:lnTo>
                      <a:pt x="47" y="957"/>
                    </a:lnTo>
                    <a:lnTo>
                      <a:pt x="0" y="1061"/>
                    </a:lnTo>
                    <a:lnTo>
                      <a:pt x="97" y="1000"/>
                    </a:lnTo>
                    <a:lnTo>
                      <a:pt x="47" y="957"/>
                    </a:lnTo>
                    <a:close/>
                  </a:path>
                </a:pathLst>
              </a:custGeom>
              <a:solidFill>
                <a:srgbClr val="0000FF"/>
              </a:solidFill>
              <a:ln w="952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7" name="Freeform 406"/>
              <p:cNvSpPr>
                <a:spLocks/>
              </p:cNvSpPr>
              <p:nvPr/>
            </p:nvSpPr>
            <p:spPr bwMode="auto">
              <a:xfrm>
                <a:off x="3379" y="2996"/>
                <a:ext cx="91" cy="171"/>
              </a:xfrm>
              <a:custGeom>
                <a:avLst/>
                <a:gdLst>
                  <a:gd name="T0" fmla="*/ 333 w 364"/>
                  <a:gd name="T1" fmla="*/ 15 h 683"/>
                  <a:gd name="T2" fmla="*/ 302 w 364"/>
                  <a:gd name="T3" fmla="*/ 0 h 683"/>
                  <a:gd name="T4" fmla="*/ 0 w 364"/>
                  <a:gd name="T5" fmla="*/ 654 h 683"/>
                  <a:gd name="T6" fmla="*/ 62 w 364"/>
                  <a:gd name="T7" fmla="*/ 683 h 683"/>
                  <a:gd name="T8" fmla="*/ 364 w 364"/>
                  <a:gd name="T9" fmla="*/ 30 h 683"/>
                  <a:gd name="T10" fmla="*/ 333 w 364"/>
                  <a:gd name="T11" fmla="*/ 1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4" h="683">
                    <a:moveTo>
                      <a:pt x="333" y="15"/>
                    </a:moveTo>
                    <a:lnTo>
                      <a:pt x="302" y="0"/>
                    </a:lnTo>
                    <a:lnTo>
                      <a:pt x="0" y="654"/>
                    </a:lnTo>
                    <a:lnTo>
                      <a:pt x="62" y="683"/>
                    </a:lnTo>
                    <a:lnTo>
                      <a:pt x="364" y="30"/>
                    </a:lnTo>
                    <a:lnTo>
                      <a:pt x="333" y="15"/>
                    </a:lnTo>
                    <a:close/>
                  </a:path>
                </a:pathLst>
              </a:custGeom>
              <a:solidFill>
                <a:srgbClr val="00924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8" name="Freeform 407"/>
              <p:cNvSpPr>
                <a:spLocks/>
              </p:cNvSpPr>
              <p:nvPr/>
            </p:nvSpPr>
            <p:spPr bwMode="auto">
              <a:xfrm>
                <a:off x="2105" y="3213"/>
                <a:ext cx="210" cy="200"/>
              </a:xfrm>
              <a:custGeom>
                <a:avLst/>
                <a:gdLst>
                  <a:gd name="T0" fmla="*/ 797 w 838"/>
                  <a:gd name="T1" fmla="*/ 724 h 797"/>
                  <a:gd name="T2" fmla="*/ 838 w 838"/>
                  <a:gd name="T3" fmla="*/ 729 h 797"/>
                  <a:gd name="T4" fmla="*/ 46 w 838"/>
                  <a:gd name="T5" fmla="*/ 0 h 797"/>
                  <a:gd name="T6" fmla="*/ 0 w 838"/>
                  <a:gd name="T7" fmla="*/ 51 h 797"/>
                  <a:gd name="T8" fmla="*/ 792 w 838"/>
                  <a:gd name="T9" fmla="*/ 780 h 797"/>
                  <a:gd name="T10" fmla="*/ 832 w 838"/>
                  <a:gd name="T11" fmla="*/ 785 h 797"/>
                  <a:gd name="T12" fmla="*/ 792 w 838"/>
                  <a:gd name="T13" fmla="*/ 780 h 797"/>
                  <a:gd name="T14" fmla="*/ 810 w 838"/>
                  <a:gd name="T15" fmla="*/ 797 h 797"/>
                  <a:gd name="T16" fmla="*/ 832 w 838"/>
                  <a:gd name="T17" fmla="*/ 785 h 797"/>
                  <a:gd name="T18" fmla="*/ 797 w 838"/>
                  <a:gd name="T19" fmla="*/ 7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8" h="797">
                    <a:moveTo>
                      <a:pt x="797" y="724"/>
                    </a:moveTo>
                    <a:lnTo>
                      <a:pt x="838" y="729"/>
                    </a:lnTo>
                    <a:lnTo>
                      <a:pt x="46" y="0"/>
                    </a:lnTo>
                    <a:lnTo>
                      <a:pt x="0" y="51"/>
                    </a:lnTo>
                    <a:lnTo>
                      <a:pt x="792" y="780"/>
                    </a:lnTo>
                    <a:lnTo>
                      <a:pt x="832" y="785"/>
                    </a:lnTo>
                    <a:lnTo>
                      <a:pt x="792" y="780"/>
                    </a:lnTo>
                    <a:lnTo>
                      <a:pt x="810" y="797"/>
                    </a:lnTo>
                    <a:lnTo>
                      <a:pt x="832" y="785"/>
                    </a:lnTo>
                    <a:lnTo>
                      <a:pt x="797" y="72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9" name="Freeform 408"/>
              <p:cNvSpPr>
                <a:spLocks/>
              </p:cNvSpPr>
              <p:nvPr/>
            </p:nvSpPr>
            <p:spPr bwMode="auto">
              <a:xfrm>
                <a:off x="2304" y="3225"/>
                <a:ext cx="304" cy="184"/>
              </a:xfrm>
              <a:custGeom>
                <a:avLst/>
                <a:gdLst>
                  <a:gd name="T0" fmla="*/ 1200 w 1217"/>
                  <a:gd name="T1" fmla="*/ 30 h 739"/>
                  <a:gd name="T2" fmla="*/ 1183 w 1217"/>
                  <a:gd name="T3" fmla="*/ 0 h 739"/>
                  <a:gd name="T4" fmla="*/ 0 w 1217"/>
                  <a:gd name="T5" fmla="*/ 678 h 739"/>
                  <a:gd name="T6" fmla="*/ 35 w 1217"/>
                  <a:gd name="T7" fmla="*/ 739 h 739"/>
                  <a:gd name="T8" fmla="*/ 1217 w 1217"/>
                  <a:gd name="T9" fmla="*/ 60 h 739"/>
                  <a:gd name="T10" fmla="*/ 1200 w 1217"/>
                  <a:gd name="T11" fmla="*/ 3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7" h="739">
                    <a:moveTo>
                      <a:pt x="1200" y="30"/>
                    </a:moveTo>
                    <a:lnTo>
                      <a:pt x="1183" y="0"/>
                    </a:lnTo>
                    <a:lnTo>
                      <a:pt x="0" y="678"/>
                    </a:lnTo>
                    <a:lnTo>
                      <a:pt x="35" y="739"/>
                    </a:lnTo>
                    <a:lnTo>
                      <a:pt x="1217" y="60"/>
                    </a:lnTo>
                    <a:lnTo>
                      <a:pt x="1200" y="30"/>
                    </a:lnTo>
                    <a:close/>
                  </a:path>
                </a:pathLst>
              </a:custGeom>
              <a:solidFill>
                <a:srgbClr val="0000FF"/>
              </a:solidFill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0" name="Freeform 409"/>
              <p:cNvSpPr>
                <a:spLocks/>
              </p:cNvSpPr>
              <p:nvPr/>
            </p:nvSpPr>
            <p:spPr bwMode="auto">
              <a:xfrm>
                <a:off x="2065" y="3168"/>
                <a:ext cx="77" cy="77"/>
              </a:xfrm>
              <a:custGeom>
                <a:avLst/>
                <a:gdLst>
                  <a:gd name="T0" fmla="*/ 137 w 308"/>
                  <a:gd name="T1" fmla="*/ 1 h 309"/>
                  <a:gd name="T2" fmla="*/ 108 w 308"/>
                  <a:gd name="T3" fmla="*/ 8 h 309"/>
                  <a:gd name="T4" fmla="*/ 80 w 308"/>
                  <a:gd name="T5" fmla="*/ 20 h 309"/>
                  <a:gd name="T6" fmla="*/ 55 w 308"/>
                  <a:gd name="T7" fmla="*/ 35 h 309"/>
                  <a:gd name="T8" fmla="*/ 35 w 308"/>
                  <a:gd name="T9" fmla="*/ 57 h 309"/>
                  <a:gd name="T10" fmla="*/ 18 w 308"/>
                  <a:gd name="T11" fmla="*/ 82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8 h 309"/>
                  <a:gd name="T22" fmla="*/ 35 w 308"/>
                  <a:gd name="T23" fmla="*/ 252 h 309"/>
                  <a:gd name="T24" fmla="*/ 55 w 308"/>
                  <a:gd name="T25" fmla="*/ 274 h 309"/>
                  <a:gd name="T26" fmla="*/ 80 w 308"/>
                  <a:gd name="T27" fmla="*/ 290 h 309"/>
                  <a:gd name="T28" fmla="*/ 108 w 308"/>
                  <a:gd name="T29" fmla="*/ 302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199 w 308"/>
                  <a:gd name="T35" fmla="*/ 302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2 w 308"/>
                  <a:gd name="T41" fmla="*/ 252 h 309"/>
                  <a:gd name="T42" fmla="*/ 288 w 308"/>
                  <a:gd name="T43" fmla="*/ 228 h 309"/>
                  <a:gd name="T44" fmla="*/ 301 w 308"/>
                  <a:gd name="T45" fmla="*/ 200 h 309"/>
                  <a:gd name="T46" fmla="*/ 306 w 308"/>
                  <a:gd name="T47" fmla="*/ 171 h 309"/>
                  <a:gd name="T48" fmla="*/ 306 w 308"/>
                  <a:gd name="T49" fmla="*/ 139 h 309"/>
                  <a:gd name="T50" fmla="*/ 301 w 308"/>
                  <a:gd name="T51" fmla="*/ 109 h 309"/>
                  <a:gd name="T52" fmla="*/ 288 w 308"/>
                  <a:gd name="T53" fmla="*/ 82 h 309"/>
                  <a:gd name="T54" fmla="*/ 272 w 308"/>
                  <a:gd name="T55" fmla="*/ 57 h 309"/>
                  <a:gd name="T56" fmla="*/ 251 w 308"/>
                  <a:gd name="T57" fmla="*/ 35 h 309"/>
                  <a:gd name="T58" fmla="*/ 227 w 308"/>
                  <a:gd name="T59" fmla="*/ 20 h 309"/>
                  <a:gd name="T60" fmla="*/ 199 w 308"/>
                  <a:gd name="T61" fmla="*/ 8 h 309"/>
                  <a:gd name="T62" fmla="*/ 169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1"/>
                    </a:lnTo>
                    <a:lnTo>
                      <a:pt x="122" y="4"/>
                    </a:lnTo>
                    <a:lnTo>
                      <a:pt x="108" y="8"/>
                    </a:lnTo>
                    <a:lnTo>
                      <a:pt x="93" y="13"/>
                    </a:lnTo>
                    <a:lnTo>
                      <a:pt x="80" y="20"/>
                    </a:lnTo>
                    <a:lnTo>
                      <a:pt x="67" y="27"/>
                    </a:lnTo>
                    <a:lnTo>
                      <a:pt x="55" y="35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8"/>
                    </a:lnTo>
                    <a:lnTo>
                      <a:pt x="18" y="82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2"/>
                    </a:lnTo>
                    <a:lnTo>
                      <a:pt x="44" y="264"/>
                    </a:lnTo>
                    <a:lnTo>
                      <a:pt x="55" y="274"/>
                    </a:lnTo>
                    <a:lnTo>
                      <a:pt x="67" y="282"/>
                    </a:lnTo>
                    <a:lnTo>
                      <a:pt x="80" y="290"/>
                    </a:lnTo>
                    <a:lnTo>
                      <a:pt x="93" y="297"/>
                    </a:lnTo>
                    <a:lnTo>
                      <a:pt x="108" y="302"/>
                    </a:lnTo>
                    <a:lnTo>
                      <a:pt x="122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4" y="306"/>
                    </a:lnTo>
                    <a:lnTo>
                      <a:pt x="199" y="302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2" y="252"/>
                    </a:lnTo>
                    <a:lnTo>
                      <a:pt x="280" y="241"/>
                    </a:lnTo>
                    <a:lnTo>
                      <a:pt x="288" y="228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1"/>
                    </a:lnTo>
                    <a:lnTo>
                      <a:pt x="308" y="155"/>
                    </a:lnTo>
                    <a:lnTo>
                      <a:pt x="306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8" y="82"/>
                    </a:lnTo>
                    <a:lnTo>
                      <a:pt x="280" y="68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39" y="27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8"/>
                    </a:lnTo>
                    <a:lnTo>
                      <a:pt x="184" y="4"/>
                    </a:lnTo>
                    <a:lnTo>
                      <a:pt x="169" y="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2065" y="3168"/>
                <a:ext cx="77" cy="77"/>
              </a:xfrm>
              <a:custGeom>
                <a:avLst/>
                <a:gdLst>
                  <a:gd name="T0" fmla="*/ 137 w 308"/>
                  <a:gd name="T1" fmla="*/ 1 h 309"/>
                  <a:gd name="T2" fmla="*/ 108 w 308"/>
                  <a:gd name="T3" fmla="*/ 8 h 309"/>
                  <a:gd name="T4" fmla="*/ 80 w 308"/>
                  <a:gd name="T5" fmla="*/ 20 h 309"/>
                  <a:gd name="T6" fmla="*/ 55 w 308"/>
                  <a:gd name="T7" fmla="*/ 35 h 309"/>
                  <a:gd name="T8" fmla="*/ 35 w 308"/>
                  <a:gd name="T9" fmla="*/ 57 h 309"/>
                  <a:gd name="T10" fmla="*/ 18 w 308"/>
                  <a:gd name="T11" fmla="*/ 82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8 h 309"/>
                  <a:gd name="T22" fmla="*/ 35 w 308"/>
                  <a:gd name="T23" fmla="*/ 252 h 309"/>
                  <a:gd name="T24" fmla="*/ 55 w 308"/>
                  <a:gd name="T25" fmla="*/ 274 h 309"/>
                  <a:gd name="T26" fmla="*/ 80 w 308"/>
                  <a:gd name="T27" fmla="*/ 290 h 309"/>
                  <a:gd name="T28" fmla="*/ 108 w 308"/>
                  <a:gd name="T29" fmla="*/ 302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199 w 308"/>
                  <a:gd name="T35" fmla="*/ 302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2 w 308"/>
                  <a:gd name="T41" fmla="*/ 252 h 309"/>
                  <a:gd name="T42" fmla="*/ 288 w 308"/>
                  <a:gd name="T43" fmla="*/ 228 h 309"/>
                  <a:gd name="T44" fmla="*/ 301 w 308"/>
                  <a:gd name="T45" fmla="*/ 200 h 309"/>
                  <a:gd name="T46" fmla="*/ 306 w 308"/>
                  <a:gd name="T47" fmla="*/ 171 h 309"/>
                  <a:gd name="T48" fmla="*/ 306 w 308"/>
                  <a:gd name="T49" fmla="*/ 139 h 309"/>
                  <a:gd name="T50" fmla="*/ 301 w 308"/>
                  <a:gd name="T51" fmla="*/ 109 h 309"/>
                  <a:gd name="T52" fmla="*/ 288 w 308"/>
                  <a:gd name="T53" fmla="*/ 82 h 309"/>
                  <a:gd name="T54" fmla="*/ 272 w 308"/>
                  <a:gd name="T55" fmla="*/ 57 h 309"/>
                  <a:gd name="T56" fmla="*/ 251 w 308"/>
                  <a:gd name="T57" fmla="*/ 35 h 309"/>
                  <a:gd name="T58" fmla="*/ 227 w 308"/>
                  <a:gd name="T59" fmla="*/ 20 h 309"/>
                  <a:gd name="T60" fmla="*/ 199 w 308"/>
                  <a:gd name="T61" fmla="*/ 8 h 309"/>
                  <a:gd name="T62" fmla="*/ 169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1"/>
                    </a:lnTo>
                    <a:lnTo>
                      <a:pt x="122" y="4"/>
                    </a:lnTo>
                    <a:lnTo>
                      <a:pt x="108" y="8"/>
                    </a:lnTo>
                    <a:lnTo>
                      <a:pt x="93" y="13"/>
                    </a:lnTo>
                    <a:lnTo>
                      <a:pt x="80" y="20"/>
                    </a:lnTo>
                    <a:lnTo>
                      <a:pt x="67" y="27"/>
                    </a:lnTo>
                    <a:lnTo>
                      <a:pt x="55" y="35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8"/>
                    </a:lnTo>
                    <a:lnTo>
                      <a:pt x="18" y="82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2"/>
                    </a:lnTo>
                    <a:lnTo>
                      <a:pt x="44" y="264"/>
                    </a:lnTo>
                    <a:lnTo>
                      <a:pt x="55" y="274"/>
                    </a:lnTo>
                    <a:lnTo>
                      <a:pt x="67" y="282"/>
                    </a:lnTo>
                    <a:lnTo>
                      <a:pt x="80" y="290"/>
                    </a:lnTo>
                    <a:lnTo>
                      <a:pt x="93" y="297"/>
                    </a:lnTo>
                    <a:lnTo>
                      <a:pt x="108" y="302"/>
                    </a:lnTo>
                    <a:lnTo>
                      <a:pt x="122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4" y="306"/>
                    </a:lnTo>
                    <a:lnTo>
                      <a:pt x="199" y="302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2" y="252"/>
                    </a:lnTo>
                    <a:lnTo>
                      <a:pt x="280" y="241"/>
                    </a:lnTo>
                    <a:lnTo>
                      <a:pt x="288" y="228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1"/>
                    </a:lnTo>
                    <a:lnTo>
                      <a:pt x="308" y="155"/>
                    </a:lnTo>
                    <a:lnTo>
                      <a:pt x="306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8" y="82"/>
                    </a:lnTo>
                    <a:lnTo>
                      <a:pt x="280" y="68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39" y="27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8"/>
                    </a:lnTo>
                    <a:lnTo>
                      <a:pt x="184" y="4"/>
                    </a:lnTo>
                    <a:lnTo>
                      <a:pt x="169" y="1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2" name="Freeform 411"/>
              <p:cNvSpPr>
                <a:spLocks/>
              </p:cNvSpPr>
              <p:nvPr/>
            </p:nvSpPr>
            <p:spPr bwMode="auto">
              <a:xfrm>
                <a:off x="2576" y="3190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5 h 308"/>
                  <a:gd name="T10" fmla="*/ 18 w 308"/>
                  <a:gd name="T11" fmla="*/ 80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2 h 308"/>
                  <a:gd name="T24" fmla="*/ 56 w 308"/>
                  <a:gd name="T25" fmla="*/ 272 h 308"/>
                  <a:gd name="T26" fmla="*/ 81 w 308"/>
                  <a:gd name="T27" fmla="*/ 289 h 308"/>
                  <a:gd name="T28" fmla="*/ 108 w 308"/>
                  <a:gd name="T29" fmla="*/ 301 h 308"/>
                  <a:gd name="T30" fmla="*/ 139 w 308"/>
                  <a:gd name="T31" fmla="*/ 306 h 308"/>
                  <a:gd name="T32" fmla="*/ 169 w 308"/>
                  <a:gd name="T33" fmla="*/ 306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0 h 308"/>
                  <a:gd name="T54" fmla="*/ 273 w 308"/>
                  <a:gd name="T55" fmla="*/ 55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7"/>
                    </a:lnTo>
                    <a:lnTo>
                      <a:pt x="95" y="12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5" y="55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18" y="227"/>
                    </a:lnTo>
                    <a:lnTo>
                      <a:pt x="26" y="239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6" y="272"/>
                    </a:lnTo>
                    <a:lnTo>
                      <a:pt x="68" y="281"/>
                    </a:lnTo>
                    <a:lnTo>
                      <a:pt x="81" y="289"/>
                    </a:lnTo>
                    <a:lnTo>
                      <a:pt x="95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9" y="306"/>
                    </a:lnTo>
                    <a:lnTo>
                      <a:pt x="154" y="308"/>
                    </a:lnTo>
                    <a:lnTo>
                      <a:pt x="169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89"/>
                    </a:lnTo>
                    <a:lnTo>
                      <a:pt x="240" y="281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3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2"/>
                    </a:lnTo>
                    <a:lnTo>
                      <a:pt x="301" y="108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5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3" name="Freeform 412"/>
              <p:cNvSpPr>
                <a:spLocks/>
              </p:cNvSpPr>
              <p:nvPr/>
            </p:nvSpPr>
            <p:spPr bwMode="auto">
              <a:xfrm>
                <a:off x="2576" y="3190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5 h 308"/>
                  <a:gd name="T10" fmla="*/ 18 w 308"/>
                  <a:gd name="T11" fmla="*/ 80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2 h 308"/>
                  <a:gd name="T24" fmla="*/ 56 w 308"/>
                  <a:gd name="T25" fmla="*/ 272 h 308"/>
                  <a:gd name="T26" fmla="*/ 81 w 308"/>
                  <a:gd name="T27" fmla="*/ 289 h 308"/>
                  <a:gd name="T28" fmla="*/ 108 w 308"/>
                  <a:gd name="T29" fmla="*/ 301 h 308"/>
                  <a:gd name="T30" fmla="*/ 139 w 308"/>
                  <a:gd name="T31" fmla="*/ 306 h 308"/>
                  <a:gd name="T32" fmla="*/ 169 w 308"/>
                  <a:gd name="T33" fmla="*/ 306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0 h 308"/>
                  <a:gd name="T54" fmla="*/ 273 w 308"/>
                  <a:gd name="T55" fmla="*/ 55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7"/>
                    </a:lnTo>
                    <a:lnTo>
                      <a:pt x="95" y="12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5" y="55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18" y="227"/>
                    </a:lnTo>
                    <a:lnTo>
                      <a:pt x="26" y="239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6" y="272"/>
                    </a:lnTo>
                    <a:lnTo>
                      <a:pt x="68" y="281"/>
                    </a:lnTo>
                    <a:lnTo>
                      <a:pt x="81" y="289"/>
                    </a:lnTo>
                    <a:lnTo>
                      <a:pt x="95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9" y="306"/>
                    </a:lnTo>
                    <a:lnTo>
                      <a:pt x="154" y="308"/>
                    </a:lnTo>
                    <a:lnTo>
                      <a:pt x="169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89"/>
                    </a:lnTo>
                    <a:lnTo>
                      <a:pt x="240" y="281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3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2"/>
                    </a:lnTo>
                    <a:lnTo>
                      <a:pt x="301" y="108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5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4" name="Freeform 413"/>
              <p:cNvSpPr>
                <a:spLocks/>
              </p:cNvSpPr>
              <p:nvPr/>
            </p:nvSpPr>
            <p:spPr bwMode="auto">
              <a:xfrm>
                <a:off x="3338" y="3135"/>
                <a:ext cx="77" cy="77"/>
              </a:xfrm>
              <a:custGeom>
                <a:avLst/>
                <a:gdLst>
                  <a:gd name="T0" fmla="*/ 138 w 307"/>
                  <a:gd name="T1" fmla="*/ 1 h 307"/>
                  <a:gd name="T2" fmla="*/ 108 w 307"/>
                  <a:gd name="T3" fmla="*/ 6 h 307"/>
                  <a:gd name="T4" fmla="*/ 80 w 307"/>
                  <a:gd name="T5" fmla="*/ 19 h 307"/>
                  <a:gd name="T6" fmla="*/ 55 w 307"/>
                  <a:gd name="T7" fmla="*/ 35 h 307"/>
                  <a:gd name="T8" fmla="*/ 35 w 307"/>
                  <a:gd name="T9" fmla="*/ 56 h 307"/>
                  <a:gd name="T10" fmla="*/ 18 w 307"/>
                  <a:gd name="T11" fmla="*/ 80 h 307"/>
                  <a:gd name="T12" fmla="*/ 6 w 307"/>
                  <a:gd name="T13" fmla="*/ 109 h 307"/>
                  <a:gd name="T14" fmla="*/ 1 w 307"/>
                  <a:gd name="T15" fmla="*/ 138 h 307"/>
                  <a:gd name="T16" fmla="*/ 1 w 307"/>
                  <a:gd name="T17" fmla="*/ 170 h 307"/>
                  <a:gd name="T18" fmla="*/ 6 w 307"/>
                  <a:gd name="T19" fmla="*/ 199 h 307"/>
                  <a:gd name="T20" fmla="*/ 18 w 307"/>
                  <a:gd name="T21" fmla="*/ 227 h 307"/>
                  <a:gd name="T22" fmla="*/ 35 w 307"/>
                  <a:gd name="T23" fmla="*/ 252 h 307"/>
                  <a:gd name="T24" fmla="*/ 55 w 307"/>
                  <a:gd name="T25" fmla="*/ 272 h 307"/>
                  <a:gd name="T26" fmla="*/ 80 w 307"/>
                  <a:gd name="T27" fmla="*/ 289 h 307"/>
                  <a:gd name="T28" fmla="*/ 108 w 307"/>
                  <a:gd name="T29" fmla="*/ 300 h 307"/>
                  <a:gd name="T30" fmla="*/ 138 w 307"/>
                  <a:gd name="T31" fmla="*/ 307 h 307"/>
                  <a:gd name="T32" fmla="*/ 169 w 307"/>
                  <a:gd name="T33" fmla="*/ 307 h 307"/>
                  <a:gd name="T34" fmla="*/ 200 w 307"/>
                  <a:gd name="T35" fmla="*/ 300 h 307"/>
                  <a:gd name="T36" fmla="*/ 227 w 307"/>
                  <a:gd name="T37" fmla="*/ 289 h 307"/>
                  <a:gd name="T38" fmla="*/ 252 w 307"/>
                  <a:gd name="T39" fmla="*/ 272 h 307"/>
                  <a:gd name="T40" fmla="*/ 272 w 307"/>
                  <a:gd name="T41" fmla="*/ 252 h 307"/>
                  <a:gd name="T42" fmla="*/ 289 w 307"/>
                  <a:gd name="T43" fmla="*/ 227 h 307"/>
                  <a:gd name="T44" fmla="*/ 301 w 307"/>
                  <a:gd name="T45" fmla="*/ 199 h 307"/>
                  <a:gd name="T46" fmla="*/ 306 w 307"/>
                  <a:gd name="T47" fmla="*/ 170 h 307"/>
                  <a:gd name="T48" fmla="*/ 306 w 307"/>
                  <a:gd name="T49" fmla="*/ 138 h 307"/>
                  <a:gd name="T50" fmla="*/ 301 w 307"/>
                  <a:gd name="T51" fmla="*/ 109 h 307"/>
                  <a:gd name="T52" fmla="*/ 289 w 307"/>
                  <a:gd name="T53" fmla="*/ 80 h 307"/>
                  <a:gd name="T54" fmla="*/ 272 w 307"/>
                  <a:gd name="T55" fmla="*/ 56 h 307"/>
                  <a:gd name="T56" fmla="*/ 252 w 307"/>
                  <a:gd name="T57" fmla="*/ 35 h 307"/>
                  <a:gd name="T58" fmla="*/ 227 w 307"/>
                  <a:gd name="T59" fmla="*/ 19 h 307"/>
                  <a:gd name="T60" fmla="*/ 200 w 307"/>
                  <a:gd name="T61" fmla="*/ 6 h 307"/>
                  <a:gd name="T62" fmla="*/ 169 w 307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6"/>
                    </a:lnTo>
                    <a:lnTo>
                      <a:pt x="55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2" y="94"/>
                    </a:lnTo>
                    <a:lnTo>
                      <a:pt x="6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6" y="199"/>
                    </a:lnTo>
                    <a:lnTo>
                      <a:pt x="12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5" y="272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0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2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7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2" y="35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5" name="Freeform 414"/>
              <p:cNvSpPr>
                <a:spLocks/>
              </p:cNvSpPr>
              <p:nvPr/>
            </p:nvSpPr>
            <p:spPr bwMode="auto">
              <a:xfrm>
                <a:off x="3338" y="3135"/>
                <a:ext cx="77" cy="77"/>
              </a:xfrm>
              <a:custGeom>
                <a:avLst/>
                <a:gdLst>
                  <a:gd name="T0" fmla="*/ 138 w 307"/>
                  <a:gd name="T1" fmla="*/ 1 h 307"/>
                  <a:gd name="T2" fmla="*/ 108 w 307"/>
                  <a:gd name="T3" fmla="*/ 6 h 307"/>
                  <a:gd name="T4" fmla="*/ 80 w 307"/>
                  <a:gd name="T5" fmla="*/ 19 h 307"/>
                  <a:gd name="T6" fmla="*/ 55 w 307"/>
                  <a:gd name="T7" fmla="*/ 35 h 307"/>
                  <a:gd name="T8" fmla="*/ 35 w 307"/>
                  <a:gd name="T9" fmla="*/ 56 h 307"/>
                  <a:gd name="T10" fmla="*/ 18 w 307"/>
                  <a:gd name="T11" fmla="*/ 80 h 307"/>
                  <a:gd name="T12" fmla="*/ 6 w 307"/>
                  <a:gd name="T13" fmla="*/ 109 h 307"/>
                  <a:gd name="T14" fmla="*/ 1 w 307"/>
                  <a:gd name="T15" fmla="*/ 138 h 307"/>
                  <a:gd name="T16" fmla="*/ 1 w 307"/>
                  <a:gd name="T17" fmla="*/ 170 h 307"/>
                  <a:gd name="T18" fmla="*/ 6 w 307"/>
                  <a:gd name="T19" fmla="*/ 199 h 307"/>
                  <a:gd name="T20" fmla="*/ 18 w 307"/>
                  <a:gd name="T21" fmla="*/ 227 h 307"/>
                  <a:gd name="T22" fmla="*/ 35 w 307"/>
                  <a:gd name="T23" fmla="*/ 252 h 307"/>
                  <a:gd name="T24" fmla="*/ 55 w 307"/>
                  <a:gd name="T25" fmla="*/ 272 h 307"/>
                  <a:gd name="T26" fmla="*/ 80 w 307"/>
                  <a:gd name="T27" fmla="*/ 289 h 307"/>
                  <a:gd name="T28" fmla="*/ 108 w 307"/>
                  <a:gd name="T29" fmla="*/ 300 h 307"/>
                  <a:gd name="T30" fmla="*/ 138 w 307"/>
                  <a:gd name="T31" fmla="*/ 307 h 307"/>
                  <a:gd name="T32" fmla="*/ 169 w 307"/>
                  <a:gd name="T33" fmla="*/ 307 h 307"/>
                  <a:gd name="T34" fmla="*/ 200 w 307"/>
                  <a:gd name="T35" fmla="*/ 300 h 307"/>
                  <a:gd name="T36" fmla="*/ 227 w 307"/>
                  <a:gd name="T37" fmla="*/ 289 h 307"/>
                  <a:gd name="T38" fmla="*/ 252 w 307"/>
                  <a:gd name="T39" fmla="*/ 272 h 307"/>
                  <a:gd name="T40" fmla="*/ 272 w 307"/>
                  <a:gd name="T41" fmla="*/ 252 h 307"/>
                  <a:gd name="T42" fmla="*/ 289 w 307"/>
                  <a:gd name="T43" fmla="*/ 227 h 307"/>
                  <a:gd name="T44" fmla="*/ 301 w 307"/>
                  <a:gd name="T45" fmla="*/ 199 h 307"/>
                  <a:gd name="T46" fmla="*/ 306 w 307"/>
                  <a:gd name="T47" fmla="*/ 170 h 307"/>
                  <a:gd name="T48" fmla="*/ 306 w 307"/>
                  <a:gd name="T49" fmla="*/ 138 h 307"/>
                  <a:gd name="T50" fmla="*/ 301 w 307"/>
                  <a:gd name="T51" fmla="*/ 109 h 307"/>
                  <a:gd name="T52" fmla="*/ 289 w 307"/>
                  <a:gd name="T53" fmla="*/ 80 h 307"/>
                  <a:gd name="T54" fmla="*/ 272 w 307"/>
                  <a:gd name="T55" fmla="*/ 56 h 307"/>
                  <a:gd name="T56" fmla="*/ 252 w 307"/>
                  <a:gd name="T57" fmla="*/ 35 h 307"/>
                  <a:gd name="T58" fmla="*/ 227 w 307"/>
                  <a:gd name="T59" fmla="*/ 19 h 307"/>
                  <a:gd name="T60" fmla="*/ 200 w 307"/>
                  <a:gd name="T61" fmla="*/ 6 h 307"/>
                  <a:gd name="T62" fmla="*/ 169 w 307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6"/>
                    </a:lnTo>
                    <a:lnTo>
                      <a:pt x="55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2" y="94"/>
                    </a:lnTo>
                    <a:lnTo>
                      <a:pt x="6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6" y="199"/>
                    </a:lnTo>
                    <a:lnTo>
                      <a:pt x="12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5" y="272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0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2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7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2" y="35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6" name="Freeform 415"/>
              <p:cNvSpPr>
                <a:spLocks/>
              </p:cNvSpPr>
              <p:nvPr/>
            </p:nvSpPr>
            <p:spPr bwMode="auto">
              <a:xfrm>
                <a:off x="3434" y="2959"/>
                <a:ext cx="77" cy="77"/>
              </a:xfrm>
              <a:custGeom>
                <a:avLst/>
                <a:gdLst>
                  <a:gd name="T0" fmla="*/ 138 w 307"/>
                  <a:gd name="T1" fmla="*/ 2 h 308"/>
                  <a:gd name="T2" fmla="*/ 107 w 307"/>
                  <a:gd name="T3" fmla="*/ 7 h 308"/>
                  <a:gd name="T4" fmla="*/ 80 w 307"/>
                  <a:gd name="T5" fmla="*/ 20 h 308"/>
                  <a:gd name="T6" fmla="*/ 55 w 307"/>
                  <a:gd name="T7" fmla="*/ 36 h 308"/>
                  <a:gd name="T8" fmla="*/ 35 w 307"/>
                  <a:gd name="T9" fmla="*/ 57 h 308"/>
                  <a:gd name="T10" fmla="*/ 18 w 307"/>
                  <a:gd name="T11" fmla="*/ 81 h 308"/>
                  <a:gd name="T12" fmla="*/ 6 w 307"/>
                  <a:gd name="T13" fmla="*/ 109 h 308"/>
                  <a:gd name="T14" fmla="*/ 0 w 307"/>
                  <a:gd name="T15" fmla="*/ 139 h 308"/>
                  <a:gd name="T16" fmla="*/ 0 w 307"/>
                  <a:gd name="T17" fmla="*/ 171 h 308"/>
                  <a:gd name="T18" fmla="*/ 6 w 307"/>
                  <a:gd name="T19" fmla="*/ 200 h 308"/>
                  <a:gd name="T20" fmla="*/ 18 w 307"/>
                  <a:gd name="T21" fmla="*/ 228 h 308"/>
                  <a:gd name="T22" fmla="*/ 35 w 307"/>
                  <a:gd name="T23" fmla="*/ 253 h 308"/>
                  <a:gd name="T24" fmla="*/ 55 w 307"/>
                  <a:gd name="T25" fmla="*/ 273 h 308"/>
                  <a:gd name="T26" fmla="*/ 80 w 307"/>
                  <a:gd name="T27" fmla="*/ 290 h 308"/>
                  <a:gd name="T28" fmla="*/ 107 w 307"/>
                  <a:gd name="T29" fmla="*/ 301 h 308"/>
                  <a:gd name="T30" fmla="*/ 138 w 307"/>
                  <a:gd name="T31" fmla="*/ 308 h 308"/>
                  <a:gd name="T32" fmla="*/ 169 w 307"/>
                  <a:gd name="T33" fmla="*/ 308 h 308"/>
                  <a:gd name="T34" fmla="*/ 199 w 307"/>
                  <a:gd name="T35" fmla="*/ 301 h 308"/>
                  <a:gd name="T36" fmla="*/ 227 w 307"/>
                  <a:gd name="T37" fmla="*/ 290 h 308"/>
                  <a:gd name="T38" fmla="*/ 252 w 307"/>
                  <a:gd name="T39" fmla="*/ 273 h 308"/>
                  <a:gd name="T40" fmla="*/ 272 w 307"/>
                  <a:gd name="T41" fmla="*/ 253 h 308"/>
                  <a:gd name="T42" fmla="*/ 289 w 307"/>
                  <a:gd name="T43" fmla="*/ 228 h 308"/>
                  <a:gd name="T44" fmla="*/ 300 w 307"/>
                  <a:gd name="T45" fmla="*/ 200 h 308"/>
                  <a:gd name="T46" fmla="*/ 306 w 307"/>
                  <a:gd name="T47" fmla="*/ 171 h 308"/>
                  <a:gd name="T48" fmla="*/ 306 w 307"/>
                  <a:gd name="T49" fmla="*/ 139 h 308"/>
                  <a:gd name="T50" fmla="*/ 300 w 307"/>
                  <a:gd name="T51" fmla="*/ 109 h 308"/>
                  <a:gd name="T52" fmla="*/ 289 w 307"/>
                  <a:gd name="T53" fmla="*/ 81 h 308"/>
                  <a:gd name="T54" fmla="*/ 272 w 307"/>
                  <a:gd name="T55" fmla="*/ 57 h 308"/>
                  <a:gd name="T56" fmla="*/ 252 w 307"/>
                  <a:gd name="T57" fmla="*/ 36 h 308"/>
                  <a:gd name="T58" fmla="*/ 227 w 307"/>
                  <a:gd name="T59" fmla="*/ 20 h 308"/>
                  <a:gd name="T60" fmla="*/ 199 w 307"/>
                  <a:gd name="T61" fmla="*/ 7 h 308"/>
                  <a:gd name="T62" fmla="*/ 169 w 307"/>
                  <a:gd name="T63" fmla="*/ 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3" y="0"/>
                    </a:moveTo>
                    <a:lnTo>
                      <a:pt x="138" y="2"/>
                    </a:lnTo>
                    <a:lnTo>
                      <a:pt x="122" y="4"/>
                    </a:lnTo>
                    <a:lnTo>
                      <a:pt x="107" y="7"/>
                    </a:lnTo>
                    <a:lnTo>
                      <a:pt x="94" y="13"/>
                    </a:lnTo>
                    <a:lnTo>
                      <a:pt x="80" y="20"/>
                    </a:lnTo>
                    <a:lnTo>
                      <a:pt x="68" y="28"/>
                    </a:lnTo>
                    <a:lnTo>
                      <a:pt x="55" y="36"/>
                    </a:lnTo>
                    <a:lnTo>
                      <a:pt x="45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6" y="109"/>
                    </a:lnTo>
                    <a:lnTo>
                      <a:pt x="3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3" y="186"/>
                    </a:lnTo>
                    <a:lnTo>
                      <a:pt x="6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5" y="264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90"/>
                    </a:lnTo>
                    <a:lnTo>
                      <a:pt x="94" y="297"/>
                    </a:lnTo>
                    <a:lnTo>
                      <a:pt x="107" y="301"/>
                    </a:lnTo>
                    <a:lnTo>
                      <a:pt x="122" y="306"/>
                    </a:lnTo>
                    <a:lnTo>
                      <a:pt x="138" y="308"/>
                    </a:lnTo>
                    <a:lnTo>
                      <a:pt x="153" y="308"/>
                    </a:lnTo>
                    <a:lnTo>
                      <a:pt x="169" y="308"/>
                    </a:lnTo>
                    <a:lnTo>
                      <a:pt x="185" y="306"/>
                    </a:lnTo>
                    <a:lnTo>
                      <a:pt x="199" y="301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2" y="273"/>
                    </a:lnTo>
                    <a:lnTo>
                      <a:pt x="262" y="264"/>
                    </a:lnTo>
                    <a:lnTo>
                      <a:pt x="272" y="253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5" y="215"/>
                    </a:lnTo>
                    <a:lnTo>
                      <a:pt x="300" y="200"/>
                    </a:lnTo>
                    <a:lnTo>
                      <a:pt x="304" y="186"/>
                    </a:lnTo>
                    <a:lnTo>
                      <a:pt x="306" y="171"/>
                    </a:lnTo>
                    <a:lnTo>
                      <a:pt x="307" y="155"/>
                    </a:lnTo>
                    <a:lnTo>
                      <a:pt x="306" y="139"/>
                    </a:lnTo>
                    <a:lnTo>
                      <a:pt x="304" y="124"/>
                    </a:lnTo>
                    <a:lnTo>
                      <a:pt x="300" y="109"/>
                    </a:lnTo>
                    <a:lnTo>
                      <a:pt x="295" y="95"/>
                    </a:lnTo>
                    <a:lnTo>
                      <a:pt x="289" y="81"/>
                    </a:lnTo>
                    <a:lnTo>
                      <a:pt x="281" y="69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2" y="36"/>
                    </a:lnTo>
                    <a:lnTo>
                      <a:pt x="239" y="28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7"/>
                    </a:lnTo>
                    <a:lnTo>
                      <a:pt x="185" y="4"/>
                    </a:lnTo>
                    <a:lnTo>
                      <a:pt x="169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7" name="Freeform 416"/>
              <p:cNvSpPr>
                <a:spLocks/>
              </p:cNvSpPr>
              <p:nvPr/>
            </p:nvSpPr>
            <p:spPr bwMode="auto">
              <a:xfrm>
                <a:off x="3434" y="2959"/>
                <a:ext cx="77" cy="77"/>
              </a:xfrm>
              <a:custGeom>
                <a:avLst/>
                <a:gdLst>
                  <a:gd name="T0" fmla="*/ 138 w 307"/>
                  <a:gd name="T1" fmla="*/ 2 h 308"/>
                  <a:gd name="T2" fmla="*/ 107 w 307"/>
                  <a:gd name="T3" fmla="*/ 7 h 308"/>
                  <a:gd name="T4" fmla="*/ 80 w 307"/>
                  <a:gd name="T5" fmla="*/ 20 h 308"/>
                  <a:gd name="T6" fmla="*/ 55 w 307"/>
                  <a:gd name="T7" fmla="*/ 36 h 308"/>
                  <a:gd name="T8" fmla="*/ 35 w 307"/>
                  <a:gd name="T9" fmla="*/ 57 h 308"/>
                  <a:gd name="T10" fmla="*/ 18 w 307"/>
                  <a:gd name="T11" fmla="*/ 81 h 308"/>
                  <a:gd name="T12" fmla="*/ 6 w 307"/>
                  <a:gd name="T13" fmla="*/ 109 h 308"/>
                  <a:gd name="T14" fmla="*/ 0 w 307"/>
                  <a:gd name="T15" fmla="*/ 139 h 308"/>
                  <a:gd name="T16" fmla="*/ 0 w 307"/>
                  <a:gd name="T17" fmla="*/ 171 h 308"/>
                  <a:gd name="T18" fmla="*/ 6 w 307"/>
                  <a:gd name="T19" fmla="*/ 200 h 308"/>
                  <a:gd name="T20" fmla="*/ 18 w 307"/>
                  <a:gd name="T21" fmla="*/ 228 h 308"/>
                  <a:gd name="T22" fmla="*/ 35 w 307"/>
                  <a:gd name="T23" fmla="*/ 253 h 308"/>
                  <a:gd name="T24" fmla="*/ 55 w 307"/>
                  <a:gd name="T25" fmla="*/ 273 h 308"/>
                  <a:gd name="T26" fmla="*/ 80 w 307"/>
                  <a:gd name="T27" fmla="*/ 290 h 308"/>
                  <a:gd name="T28" fmla="*/ 107 w 307"/>
                  <a:gd name="T29" fmla="*/ 301 h 308"/>
                  <a:gd name="T30" fmla="*/ 138 w 307"/>
                  <a:gd name="T31" fmla="*/ 308 h 308"/>
                  <a:gd name="T32" fmla="*/ 169 w 307"/>
                  <a:gd name="T33" fmla="*/ 308 h 308"/>
                  <a:gd name="T34" fmla="*/ 199 w 307"/>
                  <a:gd name="T35" fmla="*/ 301 h 308"/>
                  <a:gd name="T36" fmla="*/ 227 w 307"/>
                  <a:gd name="T37" fmla="*/ 290 h 308"/>
                  <a:gd name="T38" fmla="*/ 252 w 307"/>
                  <a:gd name="T39" fmla="*/ 273 h 308"/>
                  <a:gd name="T40" fmla="*/ 272 w 307"/>
                  <a:gd name="T41" fmla="*/ 253 h 308"/>
                  <a:gd name="T42" fmla="*/ 289 w 307"/>
                  <a:gd name="T43" fmla="*/ 228 h 308"/>
                  <a:gd name="T44" fmla="*/ 300 w 307"/>
                  <a:gd name="T45" fmla="*/ 200 h 308"/>
                  <a:gd name="T46" fmla="*/ 306 w 307"/>
                  <a:gd name="T47" fmla="*/ 171 h 308"/>
                  <a:gd name="T48" fmla="*/ 306 w 307"/>
                  <a:gd name="T49" fmla="*/ 139 h 308"/>
                  <a:gd name="T50" fmla="*/ 300 w 307"/>
                  <a:gd name="T51" fmla="*/ 109 h 308"/>
                  <a:gd name="T52" fmla="*/ 289 w 307"/>
                  <a:gd name="T53" fmla="*/ 81 h 308"/>
                  <a:gd name="T54" fmla="*/ 272 w 307"/>
                  <a:gd name="T55" fmla="*/ 57 h 308"/>
                  <a:gd name="T56" fmla="*/ 252 w 307"/>
                  <a:gd name="T57" fmla="*/ 36 h 308"/>
                  <a:gd name="T58" fmla="*/ 227 w 307"/>
                  <a:gd name="T59" fmla="*/ 20 h 308"/>
                  <a:gd name="T60" fmla="*/ 199 w 307"/>
                  <a:gd name="T61" fmla="*/ 7 h 308"/>
                  <a:gd name="T62" fmla="*/ 169 w 307"/>
                  <a:gd name="T63" fmla="*/ 2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3" y="0"/>
                    </a:moveTo>
                    <a:lnTo>
                      <a:pt x="138" y="2"/>
                    </a:lnTo>
                    <a:lnTo>
                      <a:pt x="122" y="4"/>
                    </a:lnTo>
                    <a:lnTo>
                      <a:pt x="107" y="7"/>
                    </a:lnTo>
                    <a:lnTo>
                      <a:pt x="94" y="13"/>
                    </a:lnTo>
                    <a:lnTo>
                      <a:pt x="80" y="20"/>
                    </a:lnTo>
                    <a:lnTo>
                      <a:pt x="68" y="28"/>
                    </a:lnTo>
                    <a:lnTo>
                      <a:pt x="55" y="36"/>
                    </a:lnTo>
                    <a:lnTo>
                      <a:pt x="45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6" y="109"/>
                    </a:lnTo>
                    <a:lnTo>
                      <a:pt x="3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3" y="186"/>
                    </a:lnTo>
                    <a:lnTo>
                      <a:pt x="6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5" y="264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90"/>
                    </a:lnTo>
                    <a:lnTo>
                      <a:pt x="94" y="297"/>
                    </a:lnTo>
                    <a:lnTo>
                      <a:pt x="107" y="301"/>
                    </a:lnTo>
                    <a:lnTo>
                      <a:pt x="122" y="306"/>
                    </a:lnTo>
                    <a:lnTo>
                      <a:pt x="138" y="308"/>
                    </a:lnTo>
                    <a:lnTo>
                      <a:pt x="153" y="308"/>
                    </a:lnTo>
                    <a:lnTo>
                      <a:pt x="169" y="308"/>
                    </a:lnTo>
                    <a:lnTo>
                      <a:pt x="185" y="306"/>
                    </a:lnTo>
                    <a:lnTo>
                      <a:pt x="199" y="301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2" y="273"/>
                    </a:lnTo>
                    <a:lnTo>
                      <a:pt x="262" y="264"/>
                    </a:lnTo>
                    <a:lnTo>
                      <a:pt x="272" y="253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5" y="215"/>
                    </a:lnTo>
                    <a:lnTo>
                      <a:pt x="300" y="200"/>
                    </a:lnTo>
                    <a:lnTo>
                      <a:pt x="304" y="186"/>
                    </a:lnTo>
                    <a:lnTo>
                      <a:pt x="306" y="171"/>
                    </a:lnTo>
                    <a:lnTo>
                      <a:pt x="307" y="155"/>
                    </a:lnTo>
                    <a:lnTo>
                      <a:pt x="306" y="139"/>
                    </a:lnTo>
                    <a:lnTo>
                      <a:pt x="304" y="124"/>
                    </a:lnTo>
                    <a:lnTo>
                      <a:pt x="300" y="109"/>
                    </a:lnTo>
                    <a:lnTo>
                      <a:pt x="295" y="95"/>
                    </a:lnTo>
                    <a:lnTo>
                      <a:pt x="289" y="81"/>
                    </a:lnTo>
                    <a:lnTo>
                      <a:pt x="281" y="69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2" y="36"/>
                    </a:lnTo>
                    <a:lnTo>
                      <a:pt x="239" y="28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7"/>
                    </a:lnTo>
                    <a:lnTo>
                      <a:pt x="185" y="4"/>
                    </a:lnTo>
                    <a:lnTo>
                      <a:pt x="169" y="2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8" name="Freeform 417"/>
              <p:cNvSpPr>
                <a:spLocks/>
              </p:cNvSpPr>
              <p:nvPr/>
            </p:nvSpPr>
            <p:spPr bwMode="auto">
              <a:xfrm>
                <a:off x="3730" y="2877"/>
                <a:ext cx="77" cy="76"/>
              </a:xfrm>
              <a:custGeom>
                <a:avLst/>
                <a:gdLst>
                  <a:gd name="T0" fmla="*/ 137 w 308"/>
                  <a:gd name="T1" fmla="*/ 0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0 w 308"/>
                  <a:gd name="T15" fmla="*/ 138 h 308"/>
                  <a:gd name="T16" fmla="*/ 0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6 w 308"/>
                  <a:gd name="T25" fmla="*/ 273 h 308"/>
                  <a:gd name="T26" fmla="*/ 81 w 308"/>
                  <a:gd name="T27" fmla="*/ 290 h 308"/>
                  <a:gd name="T28" fmla="*/ 108 w 308"/>
                  <a:gd name="T29" fmla="*/ 301 h 308"/>
                  <a:gd name="T30" fmla="*/ 137 w 308"/>
                  <a:gd name="T31" fmla="*/ 307 h 308"/>
                  <a:gd name="T32" fmla="*/ 169 w 308"/>
                  <a:gd name="T33" fmla="*/ 307 h 308"/>
                  <a:gd name="T34" fmla="*/ 199 w 308"/>
                  <a:gd name="T35" fmla="*/ 301 h 308"/>
                  <a:gd name="T36" fmla="*/ 227 w 308"/>
                  <a:gd name="T37" fmla="*/ 290 h 308"/>
                  <a:gd name="T38" fmla="*/ 251 w 308"/>
                  <a:gd name="T39" fmla="*/ 273 h 308"/>
                  <a:gd name="T40" fmla="*/ 273 w 308"/>
                  <a:gd name="T41" fmla="*/ 251 h 308"/>
                  <a:gd name="T42" fmla="*/ 288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88 w 308"/>
                  <a:gd name="T53" fmla="*/ 81 h 308"/>
                  <a:gd name="T54" fmla="*/ 273 w 308"/>
                  <a:gd name="T55" fmla="*/ 56 h 308"/>
                  <a:gd name="T56" fmla="*/ 251 w 308"/>
                  <a:gd name="T57" fmla="*/ 35 h 308"/>
                  <a:gd name="T58" fmla="*/ 227 w 308"/>
                  <a:gd name="T59" fmla="*/ 18 h 308"/>
                  <a:gd name="T60" fmla="*/ 199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3" y="2"/>
                    </a:lnTo>
                    <a:lnTo>
                      <a:pt x="108" y="7"/>
                    </a:lnTo>
                    <a:lnTo>
                      <a:pt x="93" y="11"/>
                    </a:lnTo>
                    <a:lnTo>
                      <a:pt x="81" y="18"/>
                    </a:lnTo>
                    <a:lnTo>
                      <a:pt x="67" y="26"/>
                    </a:lnTo>
                    <a:lnTo>
                      <a:pt x="56" y="35"/>
                    </a:lnTo>
                    <a:lnTo>
                      <a:pt x="44" y="46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1" y="94"/>
                    </a:lnTo>
                    <a:lnTo>
                      <a:pt x="7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3"/>
                    </a:lnTo>
                    <a:lnTo>
                      <a:pt x="0" y="169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4" y="262"/>
                    </a:lnTo>
                    <a:lnTo>
                      <a:pt x="56" y="273"/>
                    </a:lnTo>
                    <a:lnTo>
                      <a:pt x="67" y="282"/>
                    </a:lnTo>
                    <a:lnTo>
                      <a:pt x="81" y="290"/>
                    </a:lnTo>
                    <a:lnTo>
                      <a:pt x="93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4" y="304"/>
                    </a:lnTo>
                    <a:lnTo>
                      <a:pt x="199" y="301"/>
                    </a:lnTo>
                    <a:lnTo>
                      <a:pt x="213" y="295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3"/>
                    </a:lnTo>
                    <a:lnTo>
                      <a:pt x="262" y="262"/>
                    </a:lnTo>
                    <a:lnTo>
                      <a:pt x="273" y="251"/>
                    </a:lnTo>
                    <a:lnTo>
                      <a:pt x="282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8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3" y="11"/>
                    </a:lnTo>
                    <a:lnTo>
                      <a:pt x="199" y="7"/>
                    </a:lnTo>
                    <a:lnTo>
                      <a:pt x="184" y="2"/>
                    </a:lnTo>
                    <a:lnTo>
                      <a:pt x="169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9" name="Freeform 418"/>
              <p:cNvSpPr>
                <a:spLocks/>
              </p:cNvSpPr>
              <p:nvPr/>
            </p:nvSpPr>
            <p:spPr bwMode="auto">
              <a:xfrm>
                <a:off x="3730" y="2877"/>
                <a:ext cx="77" cy="76"/>
              </a:xfrm>
              <a:custGeom>
                <a:avLst/>
                <a:gdLst>
                  <a:gd name="T0" fmla="*/ 137 w 308"/>
                  <a:gd name="T1" fmla="*/ 0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0 w 308"/>
                  <a:gd name="T15" fmla="*/ 138 h 308"/>
                  <a:gd name="T16" fmla="*/ 0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6 w 308"/>
                  <a:gd name="T25" fmla="*/ 273 h 308"/>
                  <a:gd name="T26" fmla="*/ 81 w 308"/>
                  <a:gd name="T27" fmla="*/ 290 h 308"/>
                  <a:gd name="T28" fmla="*/ 108 w 308"/>
                  <a:gd name="T29" fmla="*/ 301 h 308"/>
                  <a:gd name="T30" fmla="*/ 137 w 308"/>
                  <a:gd name="T31" fmla="*/ 307 h 308"/>
                  <a:gd name="T32" fmla="*/ 169 w 308"/>
                  <a:gd name="T33" fmla="*/ 307 h 308"/>
                  <a:gd name="T34" fmla="*/ 199 w 308"/>
                  <a:gd name="T35" fmla="*/ 301 h 308"/>
                  <a:gd name="T36" fmla="*/ 227 w 308"/>
                  <a:gd name="T37" fmla="*/ 290 h 308"/>
                  <a:gd name="T38" fmla="*/ 251 w 308"/>
                  <a:gd name="T39" fmla="*/ 273 h 308"/>
                  <a:gd name="T40" fmla="*/ 273 w 308"/>
                  <a:gd name="T41" fmla="*/ 251 h 308"/>
                  <a:gd name="T42" fmla="*/ 288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88 w 308"/>
                  <a:gd name="T53" fmla="*/ 81 h 308"/>
                  <a:gd name="T54" fmla="*/ 273 w 308"/>
                  <a:gd name="T55" fmla="*/ 56 h 308"/>
                  <a:gd name="T56" fmla="*/ 251 w 308"/>
                  <a:gd name="T57" fmla="*/ 35 h 308"/>
                  <a:gd name="T58" fmla="*/ 227 w 308"/>
                  <a:gd name="T59" fmla="*/ 18 h 308"/>
                  <a:gd name="T60" fmla="*/ 199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3" y="2"/>
                    </a:lnTo>
                    <a:lnTo>
                      <a:pt x="108" y="7"/>
                    </a:lnTo>
                    <a:lnTo>
                      <a:pt x="93" y="11"/>
                    </a:lnTo>
                    <a:lnTo>
                      <a:pt x="81" y="18"/>
                    </a:lnTo>
                    <a:lnTo>
                      <a:pt x="67" y="26"/>
                    </a:lnTo>
                    <a:lnTo>
                      <a:pt x="56" y="35"/>
                    </a:lnTo>
                    <a:lnTo>
                      <a:pt x="44" y="46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1" y="94"/>
                    </a:lnTo>
                    <a:lnTo>
                      <a:pt x="7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3"/>
                    </a:lnTo>
                    <a:lnTo>
                      <a:pt x="0" y="169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4" y="262"/>
                    </a:lnTo>
                    <a:lnTo>
                      <a:pt x="56" y="273"/>
                    </a:lnTo>
                    <a:lnTo>
                      <a:pt x="67" y="282"/>
                    </a:lnTo>
                    <a:lnTo>
                      <a:pt x="81" y="290"/>
                    </a:lnTo>
                    <a:lnTo>
                      <a:pt x="93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4" y="304"/>
                    </a:lnTo>
                    <a:lnTo>
                      <a:pt x="199" y="301"/>
                    </a:lnTo>
                    <a:lnTo>
                      <a:pt x="213" y="295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3"/>
                    </a:lnTo>
                    <a:lnTo>
                      <a:pt x="262" y="262"/>
                    </a:lnTo>
                    <a:lnTo>
                      <a:pt x="273" y="251"/>
                    </a:lnTo>
                    <a:lnTo>
                      <a:pt x="282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8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3" y="11"/>
                    </a:lnTo>
                    <a:lnTo>
                      <a:pt x="199" y="7"/>
                    </a:lnTo>
                    <a:lnTo>
                      <a:pt x="184" y="2"/>
                    </a:lnTo>
                    <a:lnTo>
                      <a:pt x="169" y="0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0" name="Freeform 419"/>
              <p:cNvSpPr>
                <a:spLocks/>
              </p:cNvSpPr>
              <p:nvPr/>
            </p:nvSpPr>
            <p:spPr bwMode="auto">
              <a:xfrm>
                <a:off x="2420" y="2204"/>
                <a:ext cx="321" cy="228"/>
              </a:xfrm>
              <a:custGeom>
                <a:avLst/>
                <a:gdLst>
                  <a:gd name="T0" fmla="*/ 19 w 1283"/>
                  <a:gd name="T1" fmla="*/ 883 h 912"/>
                  <a:gd name="T2" fmla="*/ 38 w 1283"/>
                  <a:gd name="T3" fmla="*/ 912 h 912"/>
                  <a:gd name="T4" fmla="*/ 1283 w 1283"/>
                  <a:gd name="T5" fmla="*/ 57 h 912"/>
                  <a:gd name="T6" fmla="*/ 1244 w 1283"/>
                  <a:gd name="T7" fmla="*/ 0 h 912"/>
                  <a:gd name="T8" fmla="*/ 0 w 1283"/>
                  <a:gd name="T9" fmla="*/ 855 h 912"/>
                  <a:gd name="T10" fmla="*/ 19 w 1283"/>
                  <a:gd name="T11" fmla="*/ 88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3" h="912">
                    <a:moveTo>
                      <a:pt x="19" y="883"/>
                    </a:moveTo>
                    <a:lnTo>
                      <a:pt x="38" y="912"/>
                    </a:lnTo>
                    <a:lnTo>
                      <a:pt x="1283" y="57"/>
                    </a:lnTo>
                    <a:lnTo>
                      <a:pt x="1244" y="0"/>
                    </a:lnTo>
                    <a:lnTo>
                      <a:pt x="0" y="855"/>
                    </a:lnTo>
                    <a:lnTo>
                      <a:pt x="19" y="883"/>
                    </a:lnTo>
                    <a:close/>
                  </a:path>
                </a:pathLst>
              </a:custGeom>
              <a:solidFill>
                <a:srgbClr val="009240"/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1" name="Freeform 420"/>
              <p:cNvSpPr>
                <a:spLocks/>
              </p:cNvSpPr>
              <p:nvPr/>
            </p:nvSpPr>
            <p:spPr bwMode="auto">
              <a:xfrm>
                <a:off x="1378" y="2055"/>
                <a:ext cx="560" cy="33"/>
              </a:xfrm>
              <a:custGeom>
                <a:avLst/>
                <a:gdLst>
                  <a:gd name="T0" fmla="*/ 111 w 2240"/>
                  <a:gd name="T1" fmla="*/ 69 h 134"/>
                  <a:gd name="T2" fmla="*/ 129 w 2240"/>
                  <a:gd name="T3" fmla="*/ 133 h 134"/>
                  <a:gd name="T4" fmla="*/ 2240 w 2240"/>
                  <a:gd name="T5" fmla="*/ 70 h 134"/>
                  <a:gd name="T6" fmla="*/ 2239 w 2240"/>
                  <a:gd name="T7" fmla="*/ 0 h 134"/>
                  <a:gd name="T8" fmla="*/ 128 w 2240"/>
                  <a:gd name="T9" fmla="*/ 64 h 134"/>
                  <a:gd name="T10" fmla="*/ 146 w 2240"/>
                  <a:gd name="T11" fmla="*/ 128 h 134"/>
                  <a:gd name="T12" fmla="*/ 111 w 2240"/>
                  <a:gd name="T13" fmla="*/ 69 h 134"/>
                  <a:gd name="T14" fmla="*/ 0 w 2240"/>
                  <a:gd name="T15" fmla="*/ 134 h 134"/>
                  <a:gd name="T16" fmla="*/ 129 w 2240"/>
                  <a:gd name="T17" fmla="*/ 132 h 134"/>
                  <a:gd name="T18" fmla="*/ 111 w 2240"/>
                  <a:gd name="T19" fmla="*/ 6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0" h="134">
                    <a:moveTo>
                      <a:pt x="111" y="69"/>
                    </a:moveTo>
                    <a:lnTo>
                      <a:pt x="129" y="133"/>
                    </a:lnTo>
                    <a:lnTo>
                      <a:pt x="2240" y="70"/>
                    </a:lnTo>
                    <a:lnTo>
                      <a:pt x="2239" y="0"/>
                    </a:lnTo>
                    <a:lnTo>
                      <a:pt x="128" y="64"/>
                    </a:lnTo>
                    <a:lnTo>
                      <a:pt x="146" y="128"/>
                    </a:lnTo>
                    <a:lnTo>
                      <a:pt x="111" y="69"/>
                    </a:lnTo>
                    <a:lnTo>
                      <a:pt x="0" y="134"/>
                    </a:lnTo>
                    <a:lnTo>
                      <a:pt x="129" y="132"/>
                    </a:lnTo>
                    <a:lnTo>
                      <a:pt x="111" y="69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2" name="Freeform 421"/>
              <p:cNvSpPr>
                <a:spLocks/>
              </p:cNvSpPr>
              <p:nvPr/>
            </p:nvSpPr>
            <p:spPr bwMode="auto">
              <a:xfrm>
                <a:off x="1406" y="1883"/>
                <a:ext cx="326" cy="203"/>
              </a:xfrm>
              <a:custGeom>
                <a:avLst/>
                <a:gdLst>
                  <a:gd name="T0" fmla="*/ 1286 w 1305"/>
                  <a:gd name="T1" fmla="*/ 29 h 813"/>
                  <a:gd name="T2" fmla="*/ 1269 w 1305"/>
                  <a:gd name="T3" fmla="*/ 0 h 813"/>
                  <a:gd name="T4" fmla="*/ 0 w 1305"/>
                  <a:gd name="T5" fmla="*/ 754 h 813"/>
                  <a:gd name="T6" fmla="*/ 35 w 1305"/>
                  <a:gd name="T7" fmla="*/ 813 h 813"/>
                  <a:gd name="T8" fmla="*/ 1305 w 1305"/>
                  <a:gd name="T9" fmla="*/ 59 h 813"/>
                  <a:gd name="T10" fmla="*/ 1286 w 1305"/>
                  <a:gd name="T11" fmla="*/ 2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5" h="813">
                    <a:moveTo>
                      <a:pt x="1286" y="29"/>
                    </a:moveTo>
                    <a:lnTo>
                      <a:pt x="1269" y="0"/>
                    </a:lnTo>
                    <a:lnTo>
                      <a:pt x="0" y="754"/>
                    </a:lnTo>
                    <a:lnTo>
                      <a:pt x="35" y="813"/>
                    </a:lnTo>
                    <a:lnTo>
                      <a:pt x="1305" y="59"/>
                    </a:lnTo>
                    <a:lnTo>
                      <a:pt x="1286" y="2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3" name="Freeform 422"/>
              <p:cNvSpPr>
                <a:spLocks/>
              </p:cNvSpPr>
              <p:nvPr/>
            </p:nvSpPr>
            <p:spPr bwMode="auto">
              <a:xfrm>
                <a:off x="1408" y="2073"/>
                <a:ext cx="17" cy="405"/>
              </a:xfrm>
              <a:custGeom>
                <a:avLst/>
                <a:gdLst>
                  <a:gd name="T0" fmla="*/ 35 w 69"/>
                  <a:gd name="T1" fmla="*/ 0 h 1622"/>
                  <a:gd name="T2" fmla="*/ 0 w 69"/>
                  <a:gd name="T3" fmla="*/ 0 h 1622"/>
                  <a:gd name="T4" fmla="*/ 0 w 69"/>
                  <a:gd name="T5" fmla="*/ 1622 h 1622"/>
                  <a:gd name="T6" fmla="*/ 69 w 69"/>
                  <a:gd name="T7" fmla="*/ 1622 h 1622"/>
                  <a:gd name="T8" fmla="*/ 69 w 69"/>
                  <a:gd name="T9" fmla="*/ 0 h 1622"/>
                  <a:gd name="T10" fmla="*/ 35 w 69"/>
                  <a:gd name="T11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1622">
                    <a:moveTo>
                      <a:pt x="35" y="0"/>
                    </a:moveTo>
                    <a:lnTo>
                      <a:pt x="0" y="0"/>
                    </a:lnTo>
                    <a:lnTo>
                      <a:pt x="0" y="1622"/>
                    </a:lnTo>
                    <a:lnTo>
                      <a:pt x="69" y="1622"/>
                    </a:lnTo>
                    <a:lnTo>
                      <a:pt x="6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4" name="Freeform 423"/>
              <p:cNvSpPr>
                <a:spLocks/>
              </p:cNvSpPr>
              <p:nvPr/>
            </p:nvSpPr>
            <p:spPr bwMode="auto">
              <a:xfrm>
                <a:off x="2584" y="2069"/>
                <a:ext cx="166" cy="105"/>
              </a:xfrm>
              <a:custGeom>
                <a:avLst/>
                <a:gdLst>
                  <a:gd name="T0" fmla="*/ 646 w 663"/>
                  <a:gd name="T1" fmla="*/ 394 h 424"/>
                  <a:gd name="T2" fmla="*/ 663 w 663"/>
                  <a:gd name="T3" fmla="*/ 365 h 424"/>
                  <a:gd name="T4" fmla="*/ 35 w 663"/>
                  <a:gd name="T5" fmla="*/ 0 h 424"/>
                  <a:gd name="T6" fmla="*/ 0 w 663"/>
                  <a:gd name="T7" fmla="*/ 59 h 424"/>
                  <a:gd name="T8" fmla="*/ 629 w 663"/>
                  <a:gd name="T9" fmla="*/ 424 h 424"/>
                  <a:gd name="T10" fmla="*/ 646 w 663"/>
                  <a:gd name="T11" fmla="*/ 39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24">
                    <a:moveTo>
                      <a:pt x="646" y="394"/>
                    </a:moveTo>
                    <a:lnTo>
                      <a:pt x="663" y="365"/>
                    </a:lnTo>
                    <a:lnTo>
                      <a:pt x="35" y="0"/>
                    </a:lnTo>
                    <a:lnTo>
                      <a:pt x="0" y="59"/>
                    </a:lnTo>
                    <a:lnTo>
                      <a:pt x="629" y="424"/>
                    </a:lnTo>
                    <a:lnTo>
                      <a:pt x="646" y="394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5" name="Freeform 424"/>
              <p:cNvSpPr>
                <a:spLocks/>
              </p:cNvSpPr>
              <p:nvPr/>
            </p:nvSpPr>
            <p:spPr bwMode="auto">
              <a:xfrm>
                <a:off x="3370" y="1700"/>
                <a:ext cx="316" cy="36"/>
              </a:xfrm>
              <a:custGeom>
                <a:avLst/>
                <a:gdLst>
                  <a:gd name="T0" fmla="*/ 1259 w 1262"/>
                  <a:gd name="T1" fmla="*/ 110 h 144"/>
                  <a:gd name="T2" fmla="*/ 1262 w 1262"/>
                  <a:gd name="T3" fmla="*/ 75 h 144"/>
                  <a:gd name="T4" fmla="*/ 4 w 1262"/>
                  <a:gd name="T5" fmla="*/ 0 h 144"/>
                  <a:gd name="T6" fmla="*/ 0 w 1262"/>
                  <a:gd name="T7" fmla="*/ 69 h 144"/>
                  <a:gd name="T8" fmla="*/ 1257 w 1262"/>
                  <a:gd name="T9" fmla="*/ 144 h 144"/>
                  <a:gd name="T10" fmla="*/ 1259 w 1262"/>
                  <a:gd name="T11" fmla="*/ 11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144">
                    <a:moveTo>
                      <a:pt x="1259" y="110"/>
                    </a:moveTo>
                    <a:lnTo>
                      <a:pt x="1262" y="75"/>
                    </a:lnTo>
                    <a:lnTo>
                      <a:pt x="4" y="0"/>
                    </a:lnTo>
                    <a:lnTo>
                      <a:pt x="0" y="69"/>
                    </a:lnTo>
                    <a:lnTo>
                      <a:pt x="1257" y="144"/>
                    </a:lnTo>
                    <a:lnTo>
                      <a:pt x="1259" y="11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6" name="Freeform 425"/>
              <p:cNvSpPr>
                <a:spLocks/>
              </p:cNvSpPr>
              <p:nvPr/>
            </p:nvSpPr>
            <p:spPr bwMode="auto">
              <a:xfrm>
                <a:off x="2771" y="1840"/>
                <a:ext cx="388" cy="337"/>
              </a:xfrm>
              <a:custGeom>
                <a:avLst/>
                <a:gdLst>
                  <a:gd name="T0" fmla="*/ 22 w 1553"/>
                  <a:gd name="T1" fmla="*/ 1321 h 1347"/>
                  <a:gd name="T2" fmla="*/ 44 w 1553"/>
                  <a:gd name="T3" fmla="*/ 1347 h 1347"/>
                  <a:gd name="T4" fmla="*/ 1553 w 1553"/>
                  <a:gd name="T5" fmla="*/ 53 h 1347"/>
                  <a:gd name="T6" fmla="*/ 1508 w 1553"/>
                  <a:gd name="T7" fmla="*/ 0 h 1347"/>
                  <a:gd name="T8" fmla="*/ 0 w 1553"/>
                  <a:gd name="T9" fmla="*/ 1295 h 1347"/>
                  <a:gd name="T10" fmla="*/ 22 w 1553"/>
                  <a:gd name="T11" fmla="*/ 1321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347">
                    <a:moveTo>
                      <a:pt x="22" y="1321"/>
                    </a:moveTo>
                    <a:lnTo>
                      <a:pt x="44" y="1347"/>
                    </a:lnTo>
                    <a:lnTo>
                      <a:pt x="1553" y="53"/>
                    </a:lnTo>
                    <a:lnTo>
                      <a:pt x="1508" y="0"/>
                    </a:lnTo>
                    <a:lnTo>
                      <a:pt x="0" y="1295"/>
                    </a:lnTo>
                    <a:lnTo>
                      <a:pt x="22" y="1321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7" name="Freeform 426"/>
              <p:cNvSpPr>
                <a:spLocks/>
              </p:cNvSpPr>
              <p:nvPr/>
            </p:nvSpPr>
            <p:spPr bwMode="auto">
              <a:xfrm>
                <a:off x="4077" y="1842"/>
                <a:ext cx="122" cy="200"/>
              </a:xfrm>
              <a:custGeom>
                <a:avLst/>
                <a:gdLst>
                  <a:gd name="T0" fmla="*/ 29 w 487"/>
                  <a:gd name="T1" fmla="*/ 784 h 801"/>
                  <a:gd name="T2" fmla="*/ 60 w 487"/>
                  <a:gd name="T3" fmla="*/ 801 h 801"/>
                  <a:gd name="T4" fmla="*/ 487 w 487"/>
                  <a:gd name="T5" fmla="*/ 34 h 801"/>
                  <a:gd name="T6" fmla="*/ 427 w 487"/>
                  <a:gd name="T7" fmla="*/ 0 h 801"/>
                  <a:gd name="T8" fmla="*/ 0 w 487"/>
                  <a:gd name="T9" fmla="*/ 768 h 801"/>
                  <a:gd name="T10" fmla="*/ 29 w 487"/>
                  <a:gd name="T11" fmla="*/ 78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7" h="801">
                    <a:moveTo>
                      <a:pt x="29" y="784"/>
                    </a:moveTo>
                    <a:lnTo>
                      <a:pt x="60" y="801"/>
                    </a:lnTo>
                    <a:lnTo>
                      <a:pt x="487" y="34"/>
                    </a:lnTo>
                    <a:lnTo>
                      <a:pt x="427" y="0"/>
                    </a:lnTo>
                    <a:lnTo>
                      <a:pt x="0" y="768"/>
                    </a:lnTo>
                    <a:lnTo>
                      <a:pt x="29" y="7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8" name="Freeform 427"/>
              <p:cNvSpPr>
                <a:spLocks/>
              </p:cNvSpPr>
              <p:nvPr/>
            </p:nvSpPr>
            <p:spPr bwMode="auto">
              <a:xfrm>
                <a:off x="2313" y="3164"/>
                <a:ext cx="1053" cy="231"/>
              </a:xfrm>
              <a:custGeom>
                <a:avLst/>
                <a:gdLst>
                  <a:gd name="T0" fmla="*/ 4204 w 4211"/>
                  <a:gd name="T1" fmla="*/ 35 h 923"/>
                  <a:gd name="T2" fmla="*/ 4197 w 4211"/>
                  <a:gd name="T3" fmla="*/ 0 h 923"/>
                  <a:gd name="T4" fmla="*/ 0 w 4211"/>
                  <a:gd name="T5" fmla="*/ 856 h 923"/>
                  <a:gd name="T6" fmla="*/ 13 w 4211"/>
                  <a:gd name="T7" fmla="*/ 923 h 923"/>
                  <a:gd name="T8" fmla="*/ 4211 w 4211"/>
                  <a:gd name="T9" fmla="*/ 67 h 923"/>
                  <a:gd name="T10" fmla="*/ 4204 w 4211"/>
                  <a:gd name="T11" fmla="*/ 3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1" h="923">
                    <a:moveTo>
                      <a:pt x="4204" y="35"/>
                    </a:moveTo>
                    <a:lnTo>
                      <a:pt x="4197" y="0"/>
                    </a:lnTo>
                    <a:lnTo>
                      <a:pt x="0" y="856"/>
                    </a:lnTo>
                    <a:lnTo>
                      <a:pt x="13" y="923"/>
                    </a:lnTo>
                    <a:lnTo>
                      <a:pt x="4211" y="67"/>
                    </a:lnTo>
                    <a:lnTo>
                      <a:pt x="4204" y="35"/>
                    </a:lnTo>
                    <a:close/>
                  </a:path>
                </a:pathLst>
              </a:custGeom>
              <a:solidFill>
                <a:srgbClr val="009240"/>
              </a:solidFill>
              <a:ln w="127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9" name="Freeform 428"/>
              <p:cNvSpPr>
                <a:spLocks/>
              </p:cNvSpPr>
              <p:nvPr/>
            </p:nvSpPr>
            <p:spPr bwMode="auto">
              <a:xfrm>
                <a:off x="3698" y="1717"/>
                <a:ext cx="389" cy="325"/>
              </a:xfrm>
              <a:custGeom>
                <a:avLst/>
                <a:gdLst>
                  <a:gd name="T0" fmla="*/ 1530 w 1552"/>
                  <a:gd name="T1" fmla="*/ 1271 h 1298"/>
                  <a:gd name="T2" fmla="*/ 1552 w 1552"/>
                  <a:gd name="T3" fmla="*/ 1245 h 1298"/>
                  <a:gd name="T4" fmla="*/ 44 w 1552"/>
                  <a:gd name="T5" fmla="*/ 0 h 1298"/>
                  <a:gd name="T6" fmla="*/ 0 w 1552"/>
                  <a:gd name="T7" fmla="*/ 54 h 1298"/>
                  <a:gd name="T8" fmla="*/ 1508 w 1552"/>
                  <a:gd name="T9" fmla="*/ 1298 h 1298"/>
                  <a:gd name="T10" fmla="*/ 1530 w 1552"/>
                  <a:gd name="T11" fmla="*/ 1271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2" h="1298">
                    <a:moveTo>
                      <a:pt x="1530" y="1271"/>
                    </a:moveTo>
                    <a:lnTo>
                      <a:pt x="1552" y="1245"/>
                    </a:lnTo>
                    <a:lnTo>
                      <a:pt x="44" y="0"/>
                    </a:lnTo>
                    <a:lnTo>
                      <a:pt x="0" y="54"/>
                    </a:lnTo>
                    <a:lnTo>
                      <a:pt x="1508" y="1298"/>
                    </a:lnTo>
                    <a:lnTo>
                      <a:pt x="1530" y="1271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0" name="Freeform 429"/>
              <p:cNvSpPr>
                <a:spLocks/>
              </p:cNvSpPr>
              <p:nvPr/>
            </p:nvSpPr>
            <p:spPr bwMode="auto">
              <a:xfrm>
                <a:off x="1418" y="2078"/>
                <a:ext cx="590" cy="335"/>
              </a:xfrm>
              <a:custGeom>
                <a:avLst/>
                <a:gdLst>
                  <a:gd name="T0" fmla="*/ 2342 w 2359"/>
                  <a:gd name="T1" fmla="*/ 1311 h 1342"/>
                  <a:gd name="T2" fmla="*/ 2359 w 2359"/>
                  <a:gd name="T3" fmla="*/ 1282 h 1342"/>
                  <a:gd name="T4" fmla="*/ 33 w 2359"/>
                  <a:gd name="T5" fmla="*/ 0 h 1342"/>
                  <a:gd name="T6" fmla="*/ 0 w 2359"/>
                  <a:gd name="T7" fmla="*/ 60 h 1342"/>
                  <a:gd name="T8" fmla="*/ 2325 w 2359"/>
                  <a:gd name="T9" fmla="*/ 1342 h 1342"/>
                  <a:gd name="T10" fmla="*/ 2342 w 2359"/>
                  <a:gd name="T11" fmla="*/ 1311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9" h="1342">
                    <a:moveTo>
                      <a:pt x="2342" y="1311"/>
                    </a:moveTo>
                    <a:lnTo>
                      <a:pt x="2359" y="1282"/>
                    </a:lnTo>
                    <a:lnTo>
                      <a:pt x="33" y="0"/>
                    </a:lnTo>
                    <a:lnTo>
                      <a:pt x="0" y="60"/>
                    </a:lnTo>
                    <a:lnTo>
                      <a:pt x="2325" y="1342"/>
                    </a:lnTo>
                    <a:lnTo>
                      <a:pt x="2342" y="13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1" name="Freeform 430"/>
              <p:cNvSpPr>
                <a:spLocks/>
              </p:cNvSpPr>
              <p:nvPr/>
            </p:nvSpPr>
            <p:spPr bwMode="auto">
              <a:xfrm>
                <a:off x="2744" y="1724"/>
                <a:ext cx="258" cy="468"/>
              </a:xfrm>
              <a:custGeom>
                <a:avLst/>
                <a:gdLst>
                  <a:gd name="T0" fmla="*/ 1013 w 1034"/>
                  <a:gd name="T1" fmla="*/ 11 h 1869"/>
                  <a:gd name="T2" fmla="*/ 993 w 1034"/>
                  <a:gd name="T3" fmla="*/ 0 h 1869"/>
                  <a:gd name="T4" fmla="*/ 0 w 1034"/>
                  <a:gd name="T5" fmla="*/ 1847 h 1869"/>
                  <a:gd name="T6" fmla="*/ 41 w 1034"/>
                  <a:gd name="T7" fmla="*/ 1869 h 1869"/>
                  <a:gd name="T8" fmla="*/ 1034 w 1034"/>
                  <a:gd name="T9" fmla="*/ 21 h 1869"/>
                  <a:gd name="T10" fmla="*/ 1013 w 1034"/>
                  <a:gd name="T11" fmla="*/ 11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4" h="1869">
                    <a:moveTo>
                      <a:pt x="1013" y="11"/>
                    </a:moveTo>
                    <a:lnTo>
                      <a:pt x="993" y="0"/>
                    </a:lnTo>
                    <a:lnTo>
                      <a:pt x="0" y="1847"/>
                    </a:lnTo>
                    <a:lnTo>
                      <a:pt x="41" y="1869"/>
                    </a:lnTo>
                    <a:lnTo>
                      <a:pt x="1034" y="21"/>
                    </a:lnTo>
                    <a:lnTo>
                      <a:pt x="1013" y="11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2" name="Freeform 431"/>
              <p:cNvSpPr>
                <a:spLocks/>
              </p:cNvSpPr>
              <p:nvPr/>
            </p:nvSpPr>
            <p:spPr bwMode="auto">
              <a:xfrm>
                <a:off x="2336" y="2089"/>
                <a:ext cx="410" cy="84"/>
              </a:xfrm>
              <a:custGeom>
                <a:avLst/>
                <a:gdLst>
                  <a:gd name="T0" fmla="*/ 1638 w 1642"/>
                  <a:gd name="T1" fmla="*/ 311 h 334"/>
                  <a:gd name="T2" fmla="*/ 1642 w 1642"/>
                  <a:gd name="T3" fmla="*/ 288 h 334"/>
                  <a:gd name="T4" fmla="*/ 8 w 1642"/>
                  <a:gd name="T5" fmla="*/ 0 h 334"/>
                  <a:gd name="T6" fmla="*/ 0 w 1642"/>
                  <a:gd name="T7" fmla="*/ 44 h 334"/>
                  <a:gd name="T8" fmla="*/ 1634 w 1642"/>
                  <a:gd name="T9" fmla="*/ 334 h 334"/>
                  <a:gd name="T10" fmla="*/ 1638 w 1642"/>
                  <a:gd name="T11" fmla="*/ 311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2" h="334">
                    <a:moveTo>
                      <a:pt x="1638" y="311"/>
                    </a:moveTo>
                    <a:lnTo>
                      <a:pt x="1642" y="288"/>
                    </a:lnTo>
                    <a:lnTo>
                      <a:pt x="8" y="0"/>
                    </a:lnTo>
                    <a:lnTo>
                      <a:pt x="0" y="44"/>
                    </a:lnTo>
                    <a:lnTo>
                      <a:pt x="1634" y="334"/>
                    </a:lnTo>
                    <a:lnTo>
                      <a:pt x="1638" y="311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3" name="Freeform 432"/>
              <p:cNvSpPr>
                <a:spLocks/>
              </p:cNvSpPr>
              <p:nvPr/>
            </p:nvSpPr>
            <p:spPr bwMode="auto">
              <a:xfrm>
                <a:off x="1688" y="1848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9 w 308"/>
                  <a:gd name="T3" fmla="*/ 7 h 308"/>
                  <a:gd name="T4" fmla="*/ 81 w 308"/>
                  <a:gd name="T5" fmla="*/ 19 h 308"/>
                  <a:gd name="T6" fmla="*/ 57 w 308"/>
                  <a:gd name="T7" fmla="*/ 35 h 308"/>
                  <a:gd name="T8" fmla="*/ 36 w 308"/>
                  <a:gd name="T9" fmla="*/ 57 h 308"/>
                  <a:gd name="T10" fmla="*/ 20 w 308"/>
                  <a:gd name="T11" fmla="*/ 80 h 308"/>
                  <a:gd name="T12" fmla="*/ 7 w 308"/>
                  <a:gd name="T13" fmla="*/ 109 h 308"/>
                  <a:gd name="T14" fmla="*/ 2 w 308"/>
                  <a:gd name="T15" fmla="*/ 138 h 308"/>
                  <a:gd name="T16" fmla="*/ 2 w 308"/>
                  <a:gd name="T17" fmla="*/ 170 h 308"/>
                  <a:gd name="T18" fmla="*/ 7 w 308"/>
                  <a:gd name="T19" fmla="*/ 200 h 308"/>
                  <a:gd name="T20" fmla="*/ 20 w 308"/>
                  <a:gd name="T21" fmla="*/ 227 h 308"/>
                  <a:gd name="T22" fmla="*/ 36 w 308"/>
                  <a:gd name="T23" fmla="*/ 252 h 308"/>
                  <a:gd name="T24" fmla="*/ 57 w 308"/>
                  <a:gd name="T25" fmla="*/ 272 h 308"/>
                  <a:gd name="T26" fmla="*/ 81 w 308"/>
                  <a:gd name="T27" fmla="*/ 289 h 308"/>
                  <a:gd name="T28" fmla="*/ 109 w 308"/>
                  <a:gd name="T29" fmla="*/ 301 h 308"/>
                  <a:gd name="T30" fmla="*/ 139 w 308"/>
                  <a:gd name="T31" fmla="*/ 308 h 308"/>
                  <a:gd name="T32" fmla="*/ 171 w 308"/>
                  <a:gd name="T33" fmla="*/ 308 h 308"/>
                  <a:gd name="T34" fmla="*/ 200 w 308"/>
                  <a:gd name="T35" fmla="*/ 301 h 308"/>
                  <a:gd name="T36" fmla="*/ 228 w 308"/>
                  <a:gd name="T37" fmla="*/ 289 h 308"/>
                  <a:gd name="T38" fmla="*/ 253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8 w 308"/>
                  <a:gd name="T47" fmla="*/ 170 h 308"/>
                  <a:gd name="T48" fmla="*/ 308 w 308"/>
                  <a:gd name="T49" fmla="*/ 138 h 308"/>
                  <a:gd name="T50" fmla="*/ 301 w 308"/>
                  <a:gd name="T51" fmla="*/ 109 h 308"/>
                  <a:gd name="T52" fmla="*/ 290 w 308"/>
                  <a:gd name="T53" fmla="*/ 80 h 308"/>
                  <a:gd name="T54" fmla="*/ 273 w 308"/>
                  <a:gd name="T55" fmla="*/ 57 h 308"/>
                  <a:gd name="T56" fmla="*/ 253 w 308"/>
                  <a:gd name="T57" fmla="*/ 35 h 308"/>
                  <a:gd name="T58" fmla="*/ 228 w 308"/>
                  <a:gd name="T59" fmla="*/ 19 h 308"/>
                  <a:gd name="T60" fmla="*/ 200 w 308"/>
                  <a:gd name="T61" fmla="*/ 7 h 308"/>
                  <a:gd name="T62" fmla="*/ 171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6" y="57"/>
                    </a:lnTo>
                    <a:lnTo>
                      <a:pt x="26" y="68"/>
                    </a:lnTo>
                    <a:lnTo>
                      <a:pt x="20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2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20" y="227"/>
                    </a:lnTo>
                    <a:lnTo>
                      <a:pt x="26" y="239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7" y="272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9" y="308"/>
                    </a:lnTo>
                    <a:lnTo>
                      <a:pt x="155" y="308"/>
                    </a:lnTo>
                    <a:lnTo>
                      <a:pt x="171" y="308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3" y="272"/>
                    </a:lnTo>
                    <a:lnTo>
                      <a:pt x="264" y="263"/>
                    </a:lnTo>
                    <a:lnTo>
                      <a:pt x="273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7" y="213"/>
                    </a:lnTo>
                    <a:lnTo>
                      <a:pt x="301" y="200"/>
                    </a:lnTo>
                    <a:lnTo>
                      <a:pt x="306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6" y="122"/>
                    </a:lnTo>
                    <a:lnTo>
                      <a:pt x="301" y="109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7"/>
                    </a:lnTo>
                    <a:lnTo>
                      <a:pt x="264" y="45"/>
                    </a:lnTo>
                    <a:lnTo>
                      <a:pt x="253" y="35"/>
                    </a:lnTo>
                    <a:lnTo>
                      <a:pt x="241" y="26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1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4" name="Freeform 433"/>
              <p:cNvSpPr>
                <a:spLocks/>
              </p:cNvSpPr>
              <p:nvPr/>
            </p:nvSpPr>
            <p:spPr bwMode="auto">
              <a:xfrm>
                <a:off x="1688" y="1848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9 w 308"/>
                  <a:gd name="T3" fmla="*/ 7 h 308"/>
                  <a:gd name="T4" fmla="*/ 81 w 308"/>
                  <a:gd name="T5" fmla="*/ 19 h 308"/>
                  <a:gd name="T6" fmla="*/ 57 w 308"/>
                  <a:gd name="T7" fmla="*/ 35 h 308"/>
                  <a:gd name="T8" fmla="*/ 36 w 308"/>
                  <a:gd name="T9" fmla="*/ 57 h 308"/>
                  <a:gd name="T10" fmla="*/ 20 w 308"/>
                  <a:gd name="T11" fmla="*/ 80 h 308"/>
                  <a:gd name="T12" fmla="*/ 7 w 308"/>
                  <a:gd name="T13" fmla="*/ 109 h 308"/>
                  <a:gd name="T14" fmla="*/ 2 w 308"/>
                  <a:gd name="T15" fmla="*/ 138 h 308"/>
                  <a:gd name="T16" fmla="*/ 2 w 308"/>
                  <a:gd name="T17" fmla="*/ 170 h 308"/>
                  <a:gd name="T18" fmla="*/ 7 w 308"/>
                  <a:gd name="T19" fmla="*/ 200 h 308"/>
                  <a:gd name="T20" fmla="*/ 20 w 308"/>
                  <a:gd name="T21" fmla="*/ 227 h 308"/>
                  <a:gd name="T22" fmla="*/ 36 w 308"/>
                  <a:gd name="T23" fmla="*/ 252 h 308"/>
                  <a:gd name="T24" fmla="*/ 57 w 308"/>
                  <a:gd name="T25" fmla="*/ 272 h 308"/>
                  <a:gd name="T26" fmla="*/ 81 w 308"/>
                  <a:gd name="T27" fmla="*/ 289 h 308"/>
                  <a:gd name="T28" fmla="*/ 109 w 308"/>
                  <a:gd name="T29" fmla="*/ 301 h 308"/>
                  <a:gd name="T30" fmla="*/ 139 w 308"/>
                  <a:gd name="T31" fmla="*/ 308 h 308"/>
                  <a:gd name="T32" fmla="*/ 171 w 308"/>
                  <a:gd name="T33" fmla="*/ 308 h 308"/>
                  <a:gd name="T34" fmla="*/ 200 w 308"/>
                  <a:gd name="T35" fmla="*/ 301 h 308"/>
                  <a:gd name="T36" fmla="*/ 228 w 308"/>
                  <a:gd name="T37" fmla="*/ 289 h 308"/>
                  <a:gd name="T38" fmla="*/ 253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8 w 308"/>
                  <a:gd name="T47" fmla="*/ 170 h 308"/>
                  <a:gd name="T48" fmla="*/ 308 w 308"/>
                  <a:gd name="T49" fmla="*/ 138 h 308"/>
                  <a:gd name="T50" fmla="*/ 301 w 308"/>
                  <a:gd name="T51" fmla="*/ 109 h 308"/>
                  <a:gd name="T52" fmla="*/ 290 w 308"/>
                  <a:gd name="T53" fmla="*/ 80 h 308"/>
                  <a:gd name="T54" fmla="*/ 273 w 308"/>
                  <a:gd name="T55" fmla="*/ 57 h 308"/>
                  <a:gd name="T56" fmla="*/ 253 w 308"/>
                  <a:gd name="T57" fmla="*/ 35 h 308"/>
                  <a:gd name="T58" fmla="*/ 228 w 308"/>
                  <a:gd name="T59" fmla="*/ 19 h 308"/>
                  <a:gd name="T60" fmla="*/ 200 w 308"/>
                  <a:gd name="T61" fmla="*/ 7 h 308"/>
                  <a:gd name="T62" fmla="*/ 171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6" y="57"/>
                    </a:lnTo>
                    <a:lnTo>
                      <a:pt x="26" y="68"/>
                    </a:lnTo>
                    <a:lnTo>
                      <a:pt x="20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2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20" y="227"/>
                    </a:lnTo>
                    <a:lnTo>
                      <a:pt x="26" y="239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7" y="272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9" y="308"/>
                    </a:lnTo>
                    <a:lnTo>
                      <a:pt x="155" y="308"/>
                    </a:lnTo>
                    <a:lnTo>
                      <a:pt x="171" y="308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3" y="272"/>
                    </a:lnTo>
                    <a:lnTo>
                      <a:pt x="264" y="263"/>
                    </a:lnTo>
                    <a:lnTo>
                      <a:pt x="273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7" y="213"/>
                    </a:lnTo>
                    <a:lnTo>
                      <a:pt x="301" y="200"/>
                    </a:lnTo>
                    <a:lnTo>
                      <a:pt x="306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6" y="122"/>
                    </a:lnTo>
                    <a:lnTo>
                      <a:pt x="301" y="109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7"/>
                    </a:lnTo>
                    <a:lnTo>
                      <a:pt x="264" y="45"/>
                    </a:lnTo>
                    <a:lnTo>
                      <a:pt x="253" y="35"/>
                    </a:lnTo>
                    <a:lnTo>
                      <a:pt x="241" y="26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1" y="1"/>
                    </a:lnTo>
                    <a:lnTo>
                      <a:pt x="155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5" name="Freeform 434"/>
              <p:cNvSpPr>
                <a:spLocks/>
              </p:cNvSpPr>
              <p:nvPr/>
            </p:nvSpPr>
            <p:spPr bwMode="auto">
              <a:xfrm>
                <a:off x="1409" y="2660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2 h 308"/>
                  <a:gd name="T24" fmla="*/ 56 w 308"/>
                  <a:gd name="T25" fmla="*/ 272 h 308"/>
                  <a:gd name="T26" fmla="*/ 81 w 308"/>
                  <a:gd name="T27" fmla="*/ 289 h 308"/>
                  <a:gd name="T28" fmla="*/ 108 w 308"/>
                  <a:gd name="T29" fmla="*/ 301 h 308"/>
                  <a:gd name="T30" fmla="*/ 139 w 308"/>
                  <a:gd name="T31" fmla="*/ 307 h 308"/>
                  <a:gd name="T32" fmla="*/ 169 w 308"/>
                  <a:gd name="T33" fmla="*/ 307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1 h 308"/>
                  <a:gd name="T54" fmla="*/ 273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7"/>
                    </a:lnTo>
                    <a:lnTo>
                      <a:pt x="94" y="11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6" y="272"/>
                    </a:lnTo>
                    <a:lnTo>
                      <a:pt x="68" y="282"/>
                    </a:lnTo>
                    <a:lnTo>
                      <a:pt x="81" y="289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9" y="307"/>
                    </a:lnTo>
                    <a:lnTo>
                      <a:pt x="154" y="308"/>
                    </a:lnTo>
                    <a:lnTo>
                      <a:pt x="169" y="307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89"/>
                    </a:lnTo>
                    <a:lnTo>
                      <a:pt x="240" y="282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5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1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6" name="Freeform 435"/>
              <p:cNvSpPr>
                <a:spLocks/>
              </p:cNvSpPr>
              <p:nvPr/>
            </p:nvSpPr>
            <p:spPr bwMode="auto">
              <a:xfrm>
                <a:off x="1369" y="2448"/>
                <a:ext cx="77" cy="76"/>
              </a:xfrm>
              <a:custGeom>
                <a:avLst/>
                <a:gdLst>
                  <a:gd name="T0" fmla="*/ 139 w 308"/>
                  <a:gd name="T1" fmla="*/ 0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6 w 308"/>
                  <a:gd name="T25" fmla="*/ 273 h 308"/>
                  <a:gd name="T26" fmla="*/ 81 w 308"/>
                  <a:gd name="T27" fmla="*/ 290 h 308"/>
                  <a:gd name="T28" fmla="*/ 108 w 308"/>
                  <a:gd name="T29" fmla="*/ 301 h 308"/>
                  <a:gd name="T30" fmla="*/ 139 w 308"/>
                  <a:gd name="T31" fmla="*/ 307 h 308"/>
                  <a:gd name="T32" fmla="*/ 169 w 308"/>
                  <a:gd name="T33" fmla="*/ 307 h 308"/>
                  <a:gd name="T34" fmla="*/ 200 w 308"/>
                  <a:gd name="T35" fmla="*/ 301 h 308"/>
                  <a:gd name="T36" fmla="*/ 227 w 308"/>
                  <a:gd name="T37" fmla="*/ 290 h 308"/>
                  <a:gd name="T38" fmla="*/ 252 w 308"/>
                  <a:gd name="T39" fmla="*/ 273 h 308"/>
                  <a:gd name="T40" fmla="*/ 273 w 308"/>
                  <a:gd name="T41" fmla="*/ 251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1 h 308"/>
                  <a:gd name="T54" fmla="*/ 273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5" y="0"/>
                    </a:moveTo>
                    <a:lnTo>
                      <a:pt x="139" y="0"/>
                    </a:lnTo>
                    <a:lnTo>
                      <a:pt x="123" y="2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4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6" y="263"/>
                    </a:lnTo>
                    <a:lnTo>
                      <a:pt x="56" y="273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3" y="305"/>
                    </a:lnTo>
                    <a:lnTo>
                      <a:pt x="139" y="307"/>
                    </a:lnTo>
                    <a:lnTo>
                      <a:pt x="155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3" y="251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4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2"/>
                    </a:lnTo>
                    <a:lnTo>
                      <a:pt x="169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7" name="Freeform 436"/>
              <p:cNvSpPr>
                <a:spLocks/>
              </p:cNvSpPr>
              <p:nvPr/>
            </p:nvSpPr>
            <p:spPr bwMode="auto">
              <a:xfrm>
                <a:off x="1369" y="2448"/>
                <a:ext cx="77" cy="76"/>
              </a:xfrm>
              <a:custGeom>
                <a:avLst/>
                <a:gdLst>
                  <a:gd name="T0" fmla="*/ 139 w 308"/>
                  <a:gd name="T1" fmla="*/ 0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6 w 308"/>
                  <a:gd name="T25" fmla="*/ 273 h 308"/>
                  <a:gd name="T26" fmla="*/ 81 w 308"/>
                  <a:gd name="T27" fmla="*/ 290 h 308"/>
                  <a:gd name="T28" fmla="*/ 108 w 308"/>
                  <a:gd name="T29" fmla="*/ 301 h 308"/>
                  <a:gd name="T30" fmla="*/ 139 w 308"/>
                  <a:gd name="T31" fmla="*/ 307 h 308"/>
                  <a:gd name="T32" fmla="*/ 169 w 308"/>
                  <a:gd name="T33" fmla="*/ 307 h 308"/>
                  <a:gd name="T34" fmla="*/ 200 w 308"/>
                  <a:gd name="T35" fmla="*/ 301 h 308"/>
                  <a:gd name="T36" fmla="*/ 227 w 308"/>
                  <a:gd name="T37" fmla="*/ 290 h 308"/>
                  <a:gd name="T38" fmla="*/ 252 w 308"/>
                  <a:gd name="T39" fmla="*/ 273 h 308"/>
                  <a:gd name="T40" fmla="*/ 273 w 308"/>
                  <a:gd name="T41" fmla="*/ 251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1 h 308"/>
                  <a:gd name="T54" fmla="*/ 273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5" y="0"/>
                    </a:moveTo>
                    <a:lnTo>
                      <a:pt x="139" y="0"/>
                    </a:lnTo>
                    <a:lnTo>
                      <a:pt x="123" y="2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4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6" y="263"/>
                    </a:lnTo>
                    <a:lnTo>
                      <a:pt x="56" y="273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3" y="305"/>
                    </a:lnTo>
                    <a:lnTo>
                      <a:pt x="139" y="307"/>
                    </a:lnTo>
                    <a:lnTo>
                      <a:pt x="155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3" y="251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4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2"/>
                    </a:lnTo>
                    <a:lnTo>
                      <a:pt x="169" y="0"/>
                    </a:lnTo>
                    <a:lnTo>
                      <a:pt x="155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8" name="Freeform 437"/>
              <p:cNvSpPr>
                <a:spLocks/>
              </p:cNvSpPr>
              <p:nvPr/>
            </p:nvSpPr>
            <p:spPr bwMode="auto">
              <a:xfrm>
                <a:off x="1396" y="2040"/>
                <a:ext cx="77" cy="77"/>
              </a:xfrm>
              <a:custGeom>
                <a:avLst/>
                <a:gdLst>
                  <a:gd name="T0" fmla="*/ 137 w 308"/>
                  <a:gd name="T1" fmla="*/ 1 h 307"/>
                  <a:gd name="T2" fmla="*/ 108 w 308"/>
                  <a:gd name="T3" fmla="*/ 7 h 307"/>
                  <a:gd name="T4" fmla="*/ 80 w 308"/>
                  <a:gd name="T5" fmla="*/ 19 h 307"/>
                  <a:gd name="T6" fmla="*/ 55 w 308"/>
                  <a:gd name="T7" fmla="*/ 35 h 307"/>
                  <a:gd name="T8" fmla="*/ 35 w 308"/>
                  <a:gd name="T9" fmla="*/ 56 h 307"/>
                  <a:gd name="T10" fmla="*/ 18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200 h 307"/>
                  <a:gd name="T20" fmla="*/ 18 w 308"/>
                  <a:gd name="T21" fmla="*/ 227 h 307"/>
                  <a:gd name="T22" fmla="*/ 35 w 308"/>
                  <a:gd name="T23" fmla="*/ 252 h 307"/>
                  <a:gd name="T24" fmla="*/ 55 w 308"/>
                  <a:gd name="T25" fmla="*/ 272 h 307"/>
                  <a:gd name="T26" fmla="*/ 80 w 308"/>
                  <a:gd name="T27" fmla="*/ 289 h 307"/>
                  <a:gd name="T28" fmla="*/ 108 w 308"/>
                  <a:gd name="T29" fmla="*/ 301 h 307"/>
                  <a:gd name="T30" fmla="*/ 137 w 308"/>
                  <a:gd name="T31" fmla="*/ 307 h 307"/>
                  <a:gd name="T32" fmla="*/ 169 w 308"/>
                  <a:gd name="T33" fmla="*/ 307 h 307"/>
                  <a:gd name="T34" fmla="*/ 199 w 308"/>
                  <a:gd name="T35" fmla="*/ 301 h 307"/>
                  <a:gd name="T36" fmla="*/ 227 w 308"/>
                  <a:gd name="T37" fmla="*/ 289 h 307"/>
                  <a:gd name="T38" fmla="*/ 251 w 308"/>
                  <a:gd name="T39" fmla="*/ 272 h 307"/>
                  <a:gd name="T40" fmla="*/ 272 w 308"/>
                  <a:gd name="T41" fmla="*/ 252 h 307"/>
                  <a:gd name="T42" fmla="*/ 288 w 308"/>
                  <a:gd name="T43" fmla="*/ 227 h 307"/>
                  <a:gd name="T44" fmla="*/ 301 w 308"/>
                  <a:gd name="T45" fmla="*/ 200 h 307"/>
                  <a:gd name="T46" fmla="*/ 306 w 308"/>
                  <a:gd name="T47" fmla="*/ 170 h 307"/>
                  <a:gd name="T48" fmla="*/ 306 w 308"/>
                  <a:gd name="T49" fmla="*/ 138 h 307"/>
                  <a:gd name="T50" fmla="*/ 301 w 308"/>
                  <a:gd name="T51" fmla="*/ 109 h 307"/>
                  <a:gd name="T52" fmla="*/ 288 w 308"/>
                  <a:gd name="T53" fmla="*/ 80 h 307"/>
                  <a:gd name="T54" fmla="*/ 272 w 308"/>
                  <a:gd name="T55" fmla="*/ 56 h 307"/>
                  <a:gd name="T56" fmla="*/ 251 w 308"/>
                  <a:gd name="T57" fmla="*/ 35 h 307"/>
                  <a:gd name="T58" fmla="*/ 227 w 308"/>
                  <a:gd name="T59" fmla="*/ 19 h 307"/>
                  <a:gd name="T60" fmla="*/ 199 w 308"/>
                  <a:gd name="T61" fmla="*/ 7 h 307"/>
                  <a:gd name="T62" fmla="*/ 169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3" y="0"/>
                    </a:moveTo>
                    <a:lnTo>
                      <a:pt x="137" y="1"/>
                    </a:lnTo>
                    <a:lnTo>
                      <a:pt x="122" y="3"/>
                    </a:lnTo>
                    <a:lnTo>
                      <a:pt x="108" y="7"/>
                    </a:lnTo>
                    <a:lnTo>
                      <a:pt x="93" y="12"/>
                    </a:lnTo>
                    <a:lnTo>
                      <a:pt x="80" y="19"/>
                    </a:lnTo>
                    <a:lnTo>
                      <a:pt x="67" y="26"/>
                    </a:lnTo>
                    <a:lnTo>
                      <a:pt x="55" y="35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3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5" y="272"/>
                    </a:lnTo>
                    <a:lnTo>
                      <a:pt x="67" y="281"/>
                    </a:lnTo>
                    <a:lnTo>
                      <a:pt x="80" y="289"/>
                    </a:lnTo>
                    <a:lnTo>
                      <a:pt x="93" y="296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7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9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1" y="272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8" y="227"/>
                    </a:lnTo>
                    <a:lnTo>
                      <a:pt x="295" y="213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8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1" y="35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199" y="7"/>
                    </a:lnTo>
                    <a:lnTo>
                      <a:pt x="184" y="3"/>
                    </a:lnTo>
                    <a:lnTo>
                      <a:pt x="169" y="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9" name="Freeform 438"/>
              <p:cNvSpPr>
                <a:spLocks/>
              </p:cNvSpPr>
              <p:nvPr/>
            </p:nvSpPr>
            <p:spPr bwMode="auto">
              <a:xfrm>
                <a:off x="1396" y="2040"/>
                <a:ext cx="77" cy="77"/>
              </a:xfrm>
              <a:custGeom>
                <a:avLst/>
                <a:gdLst>
                  <a:gd name="T0" fmla="*/ 137 w 308"/>
                  <a:gd name="T1" fmla="*/ 1 h 307"/>
                  <a:gd name="T2" fmla="*/ 108 w 308"/>
                  <a:gd name="T3" fmla="*/ 7 h 307"/>
                  <a:gd name="T4" fmla="*/ 80 w 308"/>
                  <a:gd name="T5" fmla="*/ 19 h 307"/>
                  <a:gd name="T6" fmla="*/ 55 w 308"/>
                  <a:gd name="T7" fmla="*/ 35 h 307"/>
                  <a:gd name="T8" fmla="*/ 35 w 308"/>
                  <a:gd name="T9" fmla="*/ 56 h 307"/>
                  <a:gd name="T10" fmla="*/ 18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200 h 307"/>
                  <a:gd name="T20" fmla="*/ 18 w 308"/>
                  <a:gd name="T21" fmla="*/ 227 h 307"/>
                  <a:gd name="T22" fmla="*/ 35 w 308"/>
                  <a:gd name="T23" fmla="*/ 252 h 307"/>
                  <a:gd name="T24" fmla="*/ 55 w 308"/>
                  <a:gd name="T25" fmla="*/ 272 h 307"/>
                  <a:gd name="T26" fmla="*/ 80 w 308"/>
                  <a:gd name="T27" fmla="*/ 289 h 307"/>
                  <a:gd name="T28" fmla="*/ 108 w 308"/>
                  <a:gd name="T29" fmla="*/ 301 h 307"/>
                  <a:gd name="T30" fmla="*/ 137 w 308"/>
                  <a:gd name="T31" fmla="*/ 307 h 307"/>
                  <a:gd name="T32" fmla="*/ 169 w 308"/>
                  <a:gd name="T33" fmla="*/ 307 h 307"/>
                  <a:gd name="T34" fmla="*/ 199 w 308"/>
                  <a:gd name="T35" fmla="*/ 301 h 307"/>
                  <a:gd name="T36" fmla="*/ 227 w 308"/>
                  <a:gd name="T37" fmla="*/ 289 h 307"/>
                  <a:gd name="T38" fmla="*/ 251 w 308"/>
                  <a:gd name="T39" fmla="*/ 272 h 307"/>
                  <a:gd name="T40" fmla="*/ 272 w 308"/>
                  <a:gd name="T41" fmla="*/ 252 h 307"/>
                  <a:gd name="T42" fmla="*/ 288 w 308"/>
                  <a:gd name="T43" fmla="*/ 227 h 307"/>
                  <a:gd name="T44" fmla="*/ 301 w 308"/>
                  <a:gd name="T45" fmla="*/ 200 h 307"/>
                  <a:gd name="T46" fmla="*/ 306 w 308"/>
                  <a:gd name="T47" fmla="*/ 170 h 307"/>
                  <a:gd name="T48" fmla="*/ 306 w 308"/>
                  <a:gd name="T49" fmla="*/ 138 h 307"/>
                  <a:gd name="T50" fmla="*/ 301 w 308"/>
                  <a:gd name="T51" fmla="*/ 109 h 307"/>
                  <a:gd name="T52" fmla="*/ 288 w 308"/>
                  <a:gd name="T53" fmla="*/ 80 h 307"/>
                  <a:gd name="T54" fmla="*/ 272 w 308"/>
                  <a:gd name="T55" fmla="*/ 56 h 307"/>
                  <a:gd name="T56" fmla="*/ 251 w 308"/>
                  <a:gd name="T57" fmla="*/ 35 h 307"/>
                  <a:gd name="T58" fmla="*/ 227 w 308"/>
                  <a:gd name="T59" fmla="*/ 19 h 307"/>
                  <a:gd name="T60" fmla="*/ 199 w 308"/>
                  <a:gd name="T61" fmla="*/ 7 h 307"/>
                  <a:gd name="T62" fmla="*/ 169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3" y="0"/>
                    </a:moveTo>
                    <a:lnTo>
                      <a:pt x="137" y="1"/>
                    </a:lnTo>
                    <a:lnTo>
                      <a:pt x="122" y="3"/>
                    </a:lnTo>
                    <a:lnTo>
                      <a:pt x="108" y="7"/>
                    </a:lnTo>
                    <a:lnTo>
                      <a:pt x="93" y="12"/>
                    </a:lnTo>
                    <a:lnTo>
                      <a:pt x="80" y="19"/>
                    </a:lnTo>
                    <a:lnTo>
                      <a:pt x="67" y="26"/>
                    </a:lnTo>
                    <a:lnTo>
                      <a:pt x="55" y="35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5"/>
                    </a:lnTo>
                    <a:lnTo>
                      <a:pt x="7" y="200"/>
                    </a:lnTo>
                    <a:lnTo>
                      <a:pt x="11" y="213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5" y="272"/>
                    </a:lnTo>
                    <a:lnTo>
                      <a:pt x="67" y="281"/>
                    </a:lnTo>
                    <a:lnTo>
                      <a:pt x="80" y="289"/>
                    </a:lnTo>
                    <a:lnTo>
                      <a:pt x="93" y="296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7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9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1" y="272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8" y="227"/>
                    </a:lnTo>
                    <a:lnTo>
                      <a:pt x="295" y="213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8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1" y="35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199" y="7"/>
                    </a:lnTo>
                    <a:lnTo>
                      <a:pt x="184" y="3"/>
                    </a:lnTo>
                    <a:lnTo>
                      <a:pt x="169" y="1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0" name="Freeform 439"/>
              <p:cNvSpPr>
                <a:spLocks/>
              </p:cNvSpPr>
              <p:nvPr/>
            </p:nvSpPr>
            <p:spPr bwMode="auto">
              <a:xfrm>
                <a:off x="1655" y="2772"/>
                <a:ext cx="77" cy="77"/>
              </a:xfrm>
              <a:custGeom>
                <a:avLst/>
                <a:gdLst>
                  <a:gd name="T0" fmla="*/ 138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1 w 307"/>
                  <a:gd name="T15" fmla="*/ 138 h 308"/>
                  <a:gd name="T16" fmla="*/ 1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1 h 308"/>
                  <a:gd name="T24" fmla="*/ 55 w 307"/>
                  <a:gd name="T25" fmla="*/ 273 h 308"/>
                  <a:gd name="T26" fmla="*/ 80 w 307"/>
                  <a:gd name="T27" fmla="*/ 289 h 308"/>
                  <a:gd name="T28" fmla="*/ 108 w 307"/>
                  <a:gd name="T29" fmla="*/ 301 h 308"/>
                  <a:gd name="T30" fmla="*/ 138 w 307"/>
                  <a:gd name="T31" fmla="*/ 307 h 308"/>
                  <a:gd name="T32" fmla="*/ 169 w 307"/>
                  <a:gd name="T33" fmla="*/ 307 h 308"/>
                  <a:gd name="T34" fmla="*/ 200 w 307"/>
                  <a:gd name="T35" fmla="*/ 301 h 308"/>
                  <a:gd name="T36" fmla="*/ 227 w 307"/>
                  <a:gd name="T37" fmla="*/ 289 h 308"/>
                  <a:gd name="T38" fmla="*/ 252 w 307"/>
                  <a:gd name="T39" fmla="*/ 273 h 308"/>
                  <a:gd name="T40" fmla="*/ 272 w 307"/>
                  <a:gd name="T41" fmla="*/ 251 h 308"/>
                  <a:gd name="T42" fmla="*/ 289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9 w 307"/>
                  <a:gd name="T53" fmla="*/ 81 h 308"/>
                  <a:gd name="T54" fmla="*/ 272 w 307"/>
                  <a:gd name="T55" fmla="*/ 56 h 308"/>
                  <a:gd name="T56" fmla="*/ 252 w 307"/>
                  <a:gd name="T57" fmla="*/ 35 h 308"/>
                  <a:gd name="T58" fmla="*/ 227 w 307"/>
                  <a:gd name="T59" fmla="*/ 18 h 308"/>
                  <a:gd name="T60" fmla="*/ 200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4" y="0"/>
                    </a:moveTo>
                    <a:lnTo>
                      <a:pt x="138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5" y="35"/>
                    </a:lnTo>
                    <a:lnTo>
                      <a:pt x="45" y="44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6" y="200"/>
                    </a:lnTo>
                    <a:lnTo>
                      <a:pt x="12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5" y="263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3" y="295"/>
                    </a:lnTo>
                    <a:lnTo>
                      <a:pt x="227" y="289"/>
                    </a:lnTo>
                    <a:lnTo>
                      <a:pt x="239" y="282"/>
                    </a:lnTo>
                    <a:lnTo>
                      <a:pt x="252" y="273"/>
                    </a:lnTo>
                    <a:lnTo>
                      <a:pt x="262" y="263"/>
                    </a:lnTo>
                    <a:lnTo>
                      <a:pt x="272" y="251"/>
                    </a:lnTo>
                    <a:lnTo>
                      <a:pt x="281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3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9" y="81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4"/>
                    </a:lnTo>
                    <a:lnTo>
                      <a:pt x="252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200" y="7"/>
                    </a:lnTo>
                    <a:lnTo>
                      <a:pt x="185" y="2"/>
                    </a:lnTo>
                    <a:lnTo>
                      <a:pt x="169" y="0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267" y="3344"/>
                <a:ext cx="77" cy="77"/>
              </a:xfrm>
              <a:custGeom>
                <a:avLst/>
                <a:gdLst>
                  <a:gd name="T0" fmla="*/ 139 w 308"/>
                  <a:gd name="T1" fmla="*/ 1 h 309"/>
                  <a:gd name="T2" fmla="*/ 108 w 308"/>
                  <a:gd name="T3" fmla="*/ 7 h 309"/>
                  <a:gd name="T4" fmla="*/ 81 w 308"/>
                  <a:gd name="T5" fmla="*/ 20 h 309"/>
                  <a:gd name="T6" fmla="*/ 56 w 308"/>
                  <a:gd name="T7" fmla="*/ 36 h 309"/>
                  <a:gd name="T8" fmla="*/ 36 w 308"/>
                  <a:gd name="T9" fmla="*/ 57 h 309"/>
                  <a:gd name="T10" fmla="*/ 19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9 w 308"/>
                  <a:gd name="T21" fmla="*/ 227 h 309"/>
                  <a:gd name="T22" fmla="*/ 36 w 308"/>
                  <a:gd name="T23" fmla="*/ 252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1 h 309"/>
                  <a:gd name="T30" fmla="*/ 139 w 308"/>
                  <a:gd name="T31" fmla="*/ 308 h 309"/>
                  <a:gd name="T32" fmla="*/ 170 w 308"/>
                  <a:gd name="T33" fmla="*/ 308 h 309"/>
                  <a:gd name="T34" fmla="*/ 200 w 308"/>
                  <a:gd name="T35" fmla="*/ 301 h 309"/>
                  <a:gd name="T36" fmla="*/ 228 w 308"/>
                  <a:gd name="T37" fmla="*/ 290 h 309"/>
                  <a:gd name="T38" fmla="*/ 253 w 308"/>
                  <a:gd name="T39" fmla="*/ 274 h 309"/>
                  <a:gd name="T40" fmla="*/ 273 w 308"/>
                  <a:gd name="T41" fmla="*/ 252 h 309"/>
                  <a:gd name="T42" fmla="*/ 290 w 308"/>
                  <a:gd name="T43" fmla="*/ 227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90 w 308"/>
                  <a:gd name="T53" fmla="*/ 81 h 309"/>
                  <a:gd name="T54" fmla="*/ 273 w 308"/>
                  <a:gd name="T55" fmla="*/ 57 h 309"/>
                  <a:gd name="T56" fmla="*/ 253 w 308"/>
                  <a:gd name="T57" fmla="*/ 36 h 309"/>
                  <a:gd name="T58" fmla="*/ 228 w 308"/>
                  <a:gd name="T59" fmla="*/ 20 h 309"/>
                  <a:gd name="T60" fmla="*/ 200 w 308"/>
                  <a:gd name="T61" fmla="*/ 7 h 309"/>
                  <a:gd name="T62" fmla="*/ 170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4"/>
                    </a:lnTo>
                    <a:lnTo>
                      <a:pt x="108" y="7"/>
                    </a:lnTo>
                    <a:lnTo>
                      <a:pt x="95" y="13"/>
                    </a:lnTo>
                    <a:lnTo>
                      <a:pt x="81" y="20"/>
                    </a:lnTo>
                    <a:lnTo>
                      <a:pt x="69" y="28"/>
                    </a:lnTo>
                    <a:lnTo>
                      <a:pt x="56" y="36"/>
                    </a:lnTo>
                    <a:lnTo>
                      <a:pt x="46" y="46"/>
                    </a:lnTo>
                    <a:lnTo>
                      <a:pt x="36" y="57"/>
                    </a:lnTo>
                    <a:lnTo>
                      <a:pt x="27" y="68"/>
                    </a:lnTo>
                    <a:lnTo>
                      <a:pt x="19" y="81"/>
                    </a:lnTo>
                    <a:lnTo>
                      <a:pt x="12" y="95"/>
                    </a:lnTo>
                    <a:lnTo>
                      <a:pt x="7" y="109"/>
                    </a:lnTo>
                    <a:lnTo>
                      <a:pt x="4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2" y="215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6" y="252"/>
                    </a:lnTo>
                    <a:lnTo>
                      <a:pt x="46" y="264"/>
                    </a:lnTo>
                    <a:lnTo>
                      <a:pt x="56" y="274"/>
                    </a:lnTo>
                    <a:lnTo>
                      <a:pt x="69" y="282"/>
                    </a:lnTo>
                    <a:lnTo>
                      <a:pt x="81" y="290"/>
                    </a:lnTo>
                    <a:lnTo>
                      <a:pt x="95" y="297"/>
                    </a:lnTo>
                    <a:lnTo>
                      <a:pt x="108" y="301"/>
                    </a:lnTo>
                    <a:lnTo>
                      <a:pt x="123" y="306"/>
                    </a:lnTo>
                    <a:lnTo>
                      <a:pt x="139" y="308"/>
                    </a:lnTo>
                    <a:lnTo>
                      <a:pt x="154" y="309"/>
                    </a:lnTo>
                    <a:lnTo>
                      <a:pt x="170" y="308"/>
                    </a:lnTo>
                    <a:lnTo>
                      <a:pt x="186" y="306"/>
                    </a:lnTo>
                    <a:lnTo>
                      <a:pt x="200" y="301"/>
                    </a:lnTo>
                    <a:lnTo>
                      <a:pt x="214" y="297"/>
                    </a:lnTo>
                    <a:lnTo>
                      <a:pt x="228" y="290"/>
                    </a:lnTo>
                    <a:lnTo>
                      <a:pt x="240" y="282"/>
                    </a:lnTo>
                    <a:lnTo>
                      <a:pt x="253" y="274"/>
                    </a:lnTo>
                    <a:lnTo>
                      <a:pt x="263" y="264"/>
                    </a:lnTo>
                    <a:lnTo>
                      <a:pt x="273" y="252"/>
                    </a:lnTo>
                    <a:lnTo>
                      <a:pt x="282" y="241"/>
                    </a:lnTo>
                    <a:lnTo>
                      <a:pt x="290" y="227"/>
                    </a:lnTo>
                    <a:lnTo>
                      <a:pt x="296" y="215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5" y="124"/>
                    </a:lnTo>
                    <a:lnTo>
                      <a:pt x="301" y="109"/>
                    </a:lnTo>
                    <a:lnTo>
                      <a:pt x="296" y="95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7"/>
                    </a:lnTo>
                    <a:lnTo>
                      <a:pt x="263" y="46"/>
                    </a:lnTo>
                    <a:lnTo>
                      <a:pt x="253" y="36"/>
                    </a:lnTo>
                    <a:lnTo>
                      <a:pt x="240" y="28"/>
                    </a:lnTo>
                    <a:lnTo>
                      <a:pt x="228" y="20"/>
                    </a:lnTo>
                    <a:lnTo>
                      <a:pt x="214" y="13"/>
                    </a:lnTo>
                    <a:lnTo>
                      <a:pt x="200" y="7"/>
                    </a:lnTo>
                    <a:lnTo>
                      <a:pt x="186" y="4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2" name="Freeform 441"/>
              <p:cNvSpPr>
                <a:spLocks/>
              </p:cNvSpPr>
              <p:nvPr/>
            </p:nvSpPr>
            <p:spPr bwMode="auto">
              <a:xfrm>
                <a:off x="2600" y="2618"/>
                <a:ext cx="77" cy="77"/>
              </a:xfrm>
              <a:custGeom>
                <a:avLst/>
                <a:gdLst>
                  <a:gd name="T0" fmla="*/ 138 w 308"/>
                  <a:gd name="T1" fmla="*/ 1 h 307"/>
                  <a:gd name="T2" fmla="*/ 108 w 308"/>
                  <a:gd name="T3" fmla="*/ 6 h 307"/>
                  <a:gd name="T4" fmla="*/ 81 w 308"/>
                  <a:gd name="T5" fmla="*/ 19 h 307"/>
                  <a:gd name="T6" fmla="*/ 56 w 308"/>
                  <a:gd name="T7" fmla="*/ 35 h 307"/>
                  <a:gd name="T8" fmla="*/ 36 w 308"/>
                  <a:gd name="T9" fmla="*/ 56 h 307"/>
                  <a:gd name="T10" fmla="*/ 19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199 h 307"/>
                  <a:gd name="T20" fmla="*/ 19 w 308"/>
                  <a:gd name="T21" fmla="*/ 227 h 307"/>
                  <a:gd name="T22" fmla="*/ 36 w 308"/>
                  <a:gd name="T23" fmla="*/ 252 h 307"/>
                  <a:gd name="T24" fmla="*/ 56 w 308"/>
                  <a:gd name="T25" fmla="*/ 272 h 307"/>
                  <a:gd name="T26" fmla="*/ 81 w 308"/>
                  <a:gd name="T27" fmla="*/ 289 h 307"/>
                  <a:gd name="T28" fmla="*/ 108 w 308"/>
                  <a:gd name="T29" fmla="*/ 300 h 307"/>
                  <a:gd name="T30" fmla="*/ 138 w 308"/>
                  <a:gd name="T31" fmla="*/ 307 h 307"/>
                  <a:gd name="T32" fmla="*/ 170 w 308"/>
                  <a:gd name="T33" fmla="*/ 307 h 307"/>
                  <a:gd name="T34" fmla="*/ 199 w 308"/>
                  <a:gd name="T35" fmla="*/ 300 h 307"/>
                  <a:gd name="T36" fmla="*/ 228 w 308"/>
                  <a:gd name="T37" fmla="*/ 289 h 307"/>
                  <a:gd name="T38" fmla="*/ 251 w 308"/>
                  <a:gd name="T39" fmla="*/ 272 h 307"/>
                  <a:gd name="T40" fmla="*/ 273 w 308"/>
                  <a:gd name="T41" fmla="*/ 252 h 307"/>
                  <a:gd name="T42" fmla="*/ 289 w 308"/>
                  <a:gd name="T43" fmla="*/ 227 h 307"/>
                  <a:gd name="T44" fmla="*/ 301 w 308"/>
                  <a:gd name="T45" fmla="*/ 199 h 307"/>
                  <a:gd name="T46" fmla="*/ 307 w 308"/>
                  <a:gd name="T47" fmla="*/ 170 h 307"/>
                  <a:gd name="T48" fmla="*/ 307 w 308"/>
                  <a:gd name="T49" fmla="*/ 138 h 307"/>
                  <a:gd name="T50" fmla="*/ 301 w 308"/>
                  <a:gd name="T51" fmla="*/ 109 h 307"/>
                  <a:gd name="T52" fmla="*/ 289 w 308"/>
                  <a:gd name="T53" fmla="*/ 80 h 307"/>
                  <a:gd name="T54" fmla="*/ 273 w 308"/>
                  <a:gd name="T55" fmla="*/ 56 h 307"/>
                  <a:gd name="T56" fmla="*/ 251 w 308"/>
                  <a:gd name="T57" fmla="*/ 35 h 307"/>
                  <a:gd name="T58" fmla="*/ 228 w 308"/>
                  <a:gd name="T59" fmla="*/ 19 h 307"/>
                  <a:gd name="T60" fmla="*/ 199 w 308"/>
                  <a:gd name="T61" fmla="*/ 6 h 307"/>
                  <a:gd name="T62" fmla="*/ 170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1" y="19"/>
                    </a:lnTo>
                    <a:lnTo>
                      <a:pt x="67" y="26"/>
                    </a:lnTo>
                    <a:lnTo>
                      <a:pt x="56" y="35"/>
                    </a:lnTo>
                    <a:lnTo>
                      <a:pt x="45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3" y="185"/>
                    </a:lnTo>
                    <a:lnTo>
                      <a:pt x="7" y="199"/>
                    </a:lnTo>
                    <a:lnTo>
                      <a:pt x="12" y="214"/>
                    </a:lnTo>
                    <a:lnTo>
                      <a:pt x="19" y="227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5" y="263"/>
                    </a:lnTo>
                    <a:lnTo>
                      <a:pt x="56" y="272"/>
                    </a:lnTo>
                    <a:lnTo>
                      <a:pt x="67" y="281"/>
                    </a:lnTo>
                    <a:lnTo>
                      <a:pt x="81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3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70" y="307"/>
                    </a:lnTo>
                    <a:lnTo>
                      <a:pt x="184" y="305"/>
                    </a:lnTo>
                    <a:lnTo>
                      <a:pt x="199" y="300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0" y="281"/>
                    </a:lnTo>
                    <a:lnTo>
                      <a:pt x="251" y="272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1" y="35"/>
                    </a:lnTo>
                    <a:lnTo>
                      <a:pt x="240" y="26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199" y="6"/>
                    </a:lnTo>
                    <a:lnTo>
                      <a:pt x="184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3" name="Freeform 442"/>
              <p:cNvSpPr>
                <a:spLocks/>
              </p:cNvSpPr>
              <p:nvPr/>
            </p:nvSpPr>
            <p:spPr bwMode="auto">
              <a:xfrm>
                <a:off x="2389" y="2392"/>
                <a:ext cx="77" cy="77"/>
              </a:xfrm>
              <a:custGeom>
                <a:avLst/>
                <a:gdLst>
                  <a:gd name="T0" fmla="*/ 138 w 308"/>
                  <a:gd name="T1" fmla="*/ 1 h 308"/>
                  <a:gd name="T2" fmla="*/ 109 w 308"/>
                  <a:gd name="T3" fmla="*/ 7 h 308"/>
                  <a:gd name="T4" fmla="*/ 80 w 308"/>
                  <a:gd name="T5" fmla="*/ 18 h 308"/>
                  <a:gd name="T6" fmla="*/ 57 w 308"/>
                  <a:gd name="T7" fmla="*/ 35 h 308"/>
                  <a:gd name="T8" fmla="*/ 35 w 308"/>
                  <a:gd name="T9" fmla="*/ 56 h 308"/>
                  <a:gd name="T10" fmla="*/ 19 w 308"/>
                  <a:gd name="T11" fmla="*/ 80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9 w 308"/>
                  <a:gd name="T21" fmla="*/ 227 h 308"/>
                  <a:gd name="T22" fmla="*/ 35 w 308"/>
                  <a:gd name="T23" fmla="*/ 252 h 308"/>
                  <a:gd name="T24" fmla="*/ 57 w 308"/>
                  <a:gd name="T25" fmla="*/ 272 h 308"/>
                  <a:gd name="T26" fmla="*/ 80 w 308"/>
                  <a:gd name="T27" fmla="*/ 289 h 308"/>
                  <a:gd name="T28" fmla="*/ 109 w 308"/>
                  <a:gd name="T29" fmla="*/ 301 h 308"/>
                  <a:gd name="T30" fmla="*/ 138 w 308"/>
                  <a:gd name="T31" fmla="*/ 306 h 308"/>
                  <a:gd name="T32" fmla="*/ 170 w 308"/>
                  <a:gd name="T33" fmla="*/ 306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2 w 308"/>
                  <a:gd name="T41" fmla="*/ 252 h 308"/>
                  <a:gd name="T42" fmla="*/ 289 w 308"/>
                  <a:gd name="T43" fmla="*/ 227 h 308"/>
                  <a:gd name="T44" fmla="*/ 301 w 308"/>
                  <a:gd name="T45" fmla="*/ 200 h 308"/>
                  <a:gd name="T46" fmla="*/ 308 w 308"/>
                  <a:gd name="T47" fmla="*/ 169 h 308"/>
                  <a:gd name="T48" fmla="*/ 308 w 308"/>
                  <a:gd name="T49" fmla="*/ 138 h 308"/>
                  <a:gd name="T50" fmla="*/ 301 w 308"/>
                  <a:gd name="T51" fmla="*/ 108 h 308"/>
                  <a:gd name="T52" fmla="*/ 289 w 308"/>
                  <a:gd name="T53" fmla="*/ 80 h 308"/>
                  <a:gd name="T54" fmla="*/ 272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8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3"/>
                    </a:lnTo>
                    <a:lnTo>
                      <a:pt x="19" y="227"/>
                    </a:lnTo>
                    <a:lnTo>
                      <a:pt x="26" y="239"/>
                    </a:lnTo>
                    <a:lnTo>
                      <a:pt x="35" y="252"/>
                    </a:lnTo>
                    <a:lnTo>
                      <a:pt x="45" y="262"/>
                    </a:lnTo>
                    <a:lnTo>
                      <a:pt x="57" y="272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8" y="306"/>
                    </a:lnTo>
                    <a:lnTo>
                      <a:pt x="154" y="308"/>
                    </a:lnTo>
                    <a:lnTo>
                      <a:pt x="170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41" y="282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2" y="252"/>
                    </a:lnTo>
                    <a:lnTo>
                      <a:pt x="281" y="239"/>
                    </a:lnTo>
                    <a:lnTo>
                      <a:pt x="289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69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2705" y="2125"/>
                <a:ext cx="118" cy="119"/>
              </a:xfrm>
              <a:custGeom>
                <a:avLst/>
                <a:gdLst>
                  <a:gd name="T0" fmla="*/ 225 w 474"/>
                  <a:gd name="T1" fmla="*/ 0 h 475"/>
                  <a:gd name="T2" fmla="*/ 201 w 474"/>
                  <a:gd name="T3" fmla="*/ 3 h 475"/>
                  <a:gd name="T4" fmla="*/ 178 w 474"/>
                  <a:gd name="T5" fmla="*/ 8 h 475"/>
                  <a:gd name="T6" fmla="*/ 155 w 474"/>
                  <a:gd name="T7" fmla="*/ 15 h 475"/>
                  <a:gd name="T8" fmla="*/ 123 w 474"/>
                  <a:gd name="T9" fmla="*/ 29 h 475"/>
                  <a:gd name="T10" fmla="*/ 86 w 474"/>
                  <a:gd name="T11" fmla="*/ 55 h 475"/>
                  <a:gd name="T12" fmla="*/ 54 w 474"/>
                  <a:gd name="T13" fmla="*/ 87 h 475"/>
                  <a:gd name="T14" fmla="*/ 28 w 474"/>
                  <a:gd name="T15" fmla="*/ 124 h 475"/>
                  <a:gd name="T16" fmla="*/ 14 w 474"/>
                  <a:gd name="T17" fmla="*/ 156 h 475"/>
                  <a:gd name="T18" fmla="*/ 8 w 474"/>
                  <a:gd name="T19" fmla="*/ 179 h 475"/>
                  <a:gd name="T20" fmla="*/ 2 w 474"/>
                  <a:gd name="T21" fmla="*/ 201 h 475"/>
                  <a:gd name="T22" fmla="*/ 0 w 474"/>
                  <a:gd name="T23" fmla="*/ 225 h 475"/>
                  <a:gd name="T24" fmla="*/ 0 w 474"/>
                  <a:gd name="T25" fmla="*/ 250 h 475"/>
                  <a:gd name="T26" fmla="*/ 2 w 474"/>
                  <a:gd name="T27" fmla="*/ 274 h 475"/>
                  <a:gd name="T28" fmla="*/ 8 w 474"/>
                  <a:gd name="T29" fmla="*/ 297 h 475"/>
                  <a:gd name="T30" fmla="*/ 14 w 474"/>
                  <a:gd name="T31" fmla="*/ 319 h 475"/>
                  <a:gd name="T32" fmla="*/ 28 w 474"/>
                  <a:gd name="T33" fmla="*/ 350 h 475"/>
                  <a:gd name="T34" fmla="*/ 54 w 474"/>
                  <a:gd name="T35" fmla="*/ 389 h 475"/>
                  <a:gd name="T36" fmla="*/ 86 w 474"/>
                  <a:gd name="T37" fmla="*/ 420 h 475"/>
                  <a:gd name="T38" fmla="*/ 123 w 474"/>
                  <a:gd name="T39" fmla="*/ 445 h 475"/>
                  <a:gd name="T40" fmla="*/ 155 w 474"/>
                  <a:gd name="T41" fmla="*/ 460 h 475"/>
                  <a:gd name="T42" fmla="*/ 178 w 474"/>
                  <a:gd name="T43" fmla="*/ 467 h 475"/>
                  <a:gd name="T44" fmla="*/ 201 w 474"/>
                  <a:gd name="T45" fmla="*/ 472 h 475"/>
                  <a:gd name="T46" fmla="*/ 225 w 474"/>
                  <a:gd name="T47" fmla="*/ 474 h 475"/>
                  <a:gd name="T48" fmla="*/ 248 w 474"/>
                  <a:gd name="T49" fmla="*/ 474 h 475"/>
                  <a:gd name="T50" fmla="*/ 272 w 474"/>
                  <a:gd name="T51" fmla="*/ 472 h 475"/>
                  <a:gd name="T52" fmla="*/ 296 w 474"/>
                  <a:gd name="T53" fmla="*/ 467 h 475"/>
                  <a:gd name="T54" fmla="*/ 318 w 474"/>
                  <a:gd name="T55" fmla="*/ 460 h 475"/>
                  <a:gd name="T56" fmla="*/ 349 w 474"/>
                  <a:gd name="T57" fmla="*/ 445 h 475"/>
                  <a:gd name="T58" fmla="*/ 387 w 474"/>
                  <a:gd name="T59" fmla="*/ 420 h 475"/>
                  <a:gd name="T60" fmla="*/ 420 w 474"/>
                  <a:gd name="T61" fmla="*/ 389 h 475"/>
                  <a:gd name="T62" fmla="*/ 445 w 474"/>
                  <a:gd name="T63" fmla="*/ 350 h 475"/>
                  <a:gd name="T64" fmla="*/ 460 w 474"/>
                  <a:gd name="T65" fmla="*/ 319 h 475"/>
                  <a:gd name="T66" fmla="*/ 466 w 474"/>
                  <a:gd name="T67" fmla="*/ 297 h 475"/>
                  <a:gd name="T68" fmla="*/ 471 w 474"/>
                  <a:gd name="T69" fmla="*/ 274 h 475"/>
                  <a:gd name="T70" fmla="*/ 473 w 474"/>
                  <a:gd name="T71" fmla="*/ 250 h 475"/>
                  <a:gd name="T72" fmla="*/ 473 w 474"/>
                  <a:gd name="T73" fmla="*/ 225 h 475"/>
                  <a:gd name="T74" fmla="*/ 471 w 474"/>
                  <a:gd name="T75" fmla="*/ 201 h 475"/>
                  <a:gd name="T76" fmla="*/ 466 w 474"/>
                  <a:gd name="T77" fmla="*/ 179 h 475"/>
                  <a:gd name="T78" fmla="*/ 460 w 474"/>
                  <a:gd name="T79" fmla="*/ 156 h 475"/>
                  <a:gd name="T80" fmla="*/ 445 w 474"/>
                  <a:gd name="T81" fmla="*/ 124 h 475"/>
                  <a:gd name="T82" fmla="*/ 420 w 474"/>
                  <a:gd name="T83" fmla="*/ 87 h 475"/>
                  <a:gd name="T84" fmla="*/ 387 w 474"/>
                  <a:gd name="T85" fmla="*/ 55 h 475"/>
                  <a:gd name="T86" fmla="*/ 349 w 474"/>
                  <a:gd name="T87" fmla="*/ 29 h 475"/>
                  <a:gd name="T88" fmla="*/ 318 w 474"/>
                  <a:gd name="T89" fmla="*/ 15 h 475"/>
                  <a:gd name="T90" fmla="*/ 296 w 474"/>
                  <a:gd name="T91" fmla="*/ 8 h 475"/>
                  <a:gd name="T92" fmla="*/ 272 w 474"/>
                  <a:gd name="T93" fmla="*/ 3 h 475"/>
                  <a:gd name="T94" fmla="*/ 248 w 474"/>
                  <a:gd name="T95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4" h="475">
                    <a:moveTo>
                      <a:pt x="237" y="0"/>
                    </a:moveTo>
                    <a:lnTo>
                      <a:pt x="225" y="0"/>
                    </a:lnTo>
                    <a:lnTo>
                      <a:pt x="212" y="1"/>
                    </a:lnTo>
                    <a:lnTo>
                      <a:pt x="201" y="3"/>
                    </a:lnTo>
                    <a:lnTo>
                      <a:pt x="189" y="5"/>
                    </a:lnTo>
                    <a:lnTo>
                      <a:pt x="178" y="8"/>
                    </a:lnTo>
                    <a:lnTo>
                      <a:pt x="167" y="10"/>
                    </a:lnTo>
                    <a:lnTo>
                      <a:pt x="155" y="15"/>
                    </a:lnTo>
                    <a:lnTo>
                      <a:pt x="145" y="18"/>
                    </a:lnTo>
                    <a:lnTo>
                      <a:pt x="123" y="29"/>
                    </a:lnTo>
                    <a:lnTo>
                      <a:pt x="104" y="41"/>
                    </a:lnTo>
                    <a:lnTo>
                      <a:pt x="86" y="55"/>
                    </a:lnTo>
                    <a:lnTo>
                      <a:pt x="69" y="70"/>
                    </a:lnTo>
                    <a:lnTo>
                      <a:pt x="54" y="87"/>
                    </a:lnTo>
                    <a:lnTo>
                      <a:pt x="41" y="105"/>
                    </a:lnTo>
                    <a:lnTo>
                      <a:pt x="28" y="124"/>
                    </a:lnTo>
                    <a:lnTo>
                      <a:pt x="18" y="146"/>
                    </a:lnTo>
                    <a:lnTo>
                      <a:pt x="14" y="156"/>
                    </a:lnTo>
                    <a:lnTo>
                      <a:pt x="10" y="167"/>
                    </a:lnTo>
                    <a:lnTo>
                      <a:pt x="8" y="179"/>
                    </a:lnTo>
                    <a:lnTo>
                      <a:pt x="4" y="190"/>
                    </a:lnTo>
                    <a:lnTo>
                      <a:pt x="2" y="201"/>
                    </a:lnTo>
                    <a:lnTo>
                      <a:pt x="1" y="214"/>
                    </a:lnTo>
                    <a:lnTo>
                      <a:pt x="0" y="225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1" y="261"/>
                    </a:lnTo>
                    <a:lnTo>
                      <a:pt x="2" y="274"/>
                    </a:lnTo>
                    <a:lnTo>
                      <a:pt x="4" y="285"/>
                    </a:lnTo>
                    <a:lnTo>
                      <a:pt x="8" y="297"/>
                    </a:lnTo>
                    <a:lnTo>
                      <a:pt x="10" y="308"/>
                    </a:lnTo>
                    <a:lnTo>
                      <a:pt x="14" y="319"/>
                    </a:lnTo>
                    <a:lnTo>
                      <a:pt x="18" y="330"/>
                    </a:lnTo>
                    <a:lnTo>
                      <a:pt x="28" y="350"/>
                    </a:lnTo>
                    <a:lnTo>
                      <a:pt x="41" y="369"/>
                    </a:lnTo>
                    <a:lnTo>
                      <a:pt x="54" y="389"/>
                    </a:lnTo>
                    <a:lnTo>
                      <a:pt x="69" y="405"/>
                    </a:lnTo>
                    <a:lnTo>
                      <a:pt x="86" y="420"/>
                    </a:lnTo>
                    <a:lnTo>
                      <a:pt x="104" y="434"/>
                    </a:lnTo>
                    <a:lnTo>
                      <a:pt x="123" y="445"/>
                    </a:lnTo>
                    <a:lnTo>
                      <a:pt x="145" y="456"/>
                    </a:lnTo>
                    <a:lnTo>
                      <a:pt x="155" y="460"/>
                    </a:lnTo>
                    <a:lnTo>
                      <a:pt x="167" y="464"/>
                    </a:lnTo>
                    <a:lnTo>
                      <a:pt x="178" y="467"/>
                    </a:lnTo>
                    <a:lnTo>
                      <a:pt x="189" y="469"/>
                    </a:lnTo>
                    <a:lnTo>
                      <a:pt x="201" y="472"/>
                    </a:lnTo>
                    <a:lnTo>
                      <a:pt x="212" y="474"/>
                    </a:lnTo>
                    <a:lnTo>
                      <a:pt x="225" y="474"/>
                    </a:lnTo>
                    <a:lnTo>
                      <a:pt x="237" y="475"/>
                    </a:lnTo>
                    <a:lnTo>
                      <a:pt x="248" y="474"/>
                    </a:lnTo>
                    <a:lnTo>
                      <a:pt x="261" y="474"/>
                    </a:lnTo>
                    <a:lnTo>
                      <a:pt x="272" y="472"/>
                    </a:lnTo>
                    <a:lnTo>
                      <a:pt x="285" y="469"/>
                    </a:lnTo>
                    <a:lnTo>
                      <a:pt x="296" y="467"/>
                    </a:lnTo>
                    <a:lnTo>
                      <a:pt x="307" y="464"/>
                    </a:lnTo>
                    <a:lnTo>
                      <a:pt x="318" y="460"/>
                    </a:lnTo>
                    <a:lnTo>
                      <a:pt x="329" y="456"/>
                    </a:lnTo>
                    <a:lnTo>
                      <a:pt x="349" y="445"/>
                    </a:lnTo>
                    <a:lnTo>
                      <a:pt x="369" y="434"/>
                    </a:lnTo>
                    <a:lnTo>
                      <a:pt x="387" y="420"/>
                    </a:lnTo>
                    <a:lnTo>
                      <a:pt x="404" y="405"/>
                    </a:lnTo>
                    <a:lnTo>
                      <a:pt x="420" y="389"/>
                    </a:lnTo>
                    <a:lnTo>
                      <a:pt x="433" y="369"/>
                    </a:lnTo>
                    <a:lnTo>
                      <a:pt x="445" y="350"/>
                    </a:lnTo>
                    <a:lnTo>
                      <a:pt x="455" y="330"/>
                    </a:lnTo>
                    <a:lnTo>
                      <a:pt x="460" y="319"/>
                    </a:lnTo>
                    <a:lnTo>
                      <a:pt x="463" y="308"/>
                    </a:lnTo>
                    <a:lnTo>
                      <a:pt x="466" y="297"/>
                    </a:lnTo>
                    <a:lnTo>
                      <a:pt x="469" y="285"/>
                    </a:lnTo>
                    <a:lnTo>
                      <a:pt x="471" y="274"/>
                    </a:lnTo>
                    <a:lnTo>
                      <a:pt x="473" y="261"/>
                    </a:lnTo>
                    <a:lnTo>
                      <a:pt x="473" y="250"/>
                    </a:lnTo>
                    <a:lnTo>
                      <a:pt x="474" y="238"/>
                    </a:lnTo>
                    <a:lnTo>
                      <a:pt x="473" y="225"/>
                    </a:lnTo>
                    <a:lnTo>
                      <a:pt x="473" y="214"/>
                    </a:lnTo>
                    <a:lnTo>
                      <a:pt x="471" y="201"/>
                    </a:lnTo>
                    <a:lnTo>
                      <a:pt x="469" y="190"/>
                    </a:lnTo>
                    <a:lnTo>
                      <a:pt x="466" y="179"/>
                    </a:lnTo>
                    <a:lnTo>
                      <a:pt x="463" y="167"/>
                    </a:lnTo>
                    <a:lnTo>
                      <a:pt x="460" y="156"/>
                    </a:lnTo>
                    <a:lnTo>
                      <a:pt x="455" y="146"/>
                    </a:lnTo>
                    <a:lnTo>
                      <a:pt x="445" y="124"/>
                    </a:lnTo>
                    <a:lnTo>
                      <a:pt x="433" y="105"/>
                    </a:lnTo>
                    <a:lnTo>
                      <a:pt x="420" y="87"/>
                    </a:lnTo>
                    <a:lnTo>
                      <a:pt x="404" y="70"/>
                    </a:lnTo>
                    <a:lnTo>
                      <a:pt x="387" y="55"/>
                    </a:lnTo>
                    <a:lnTo>
                      <a:pt x="369" y="41"/>
                    </a:lnTo>
                    <a:lnTo>
                      <a:pt x="349" y="29"/>
                    </a:lnTo>
                    <a:lnTo>
                      <a:pt x="329" y="18"/>
                    </a:lnTo>
                    <a:lnTo>
                      <a:pt x="318" y="15"/>
                    </a:lnTo>
                    <a:lnTo>
                      <a:pt x="307" y="10"/>
                    </a:lnTo>
                    <a:lnTo>
                      <a:pt x="296" y="8"/>
                    </a:lnTo>
                    <a:lnTo>
                      <a:pt x="285" y="5"/>
                    </a:lnTo>
                    <a:lnTo>
                      <a:pt x="272" y="3"/>
                    </a:lnTo>
                    <a:lnTo>
                      <a:pt x="261" y="1"/>
                    </a:lnTo>
                    <a:lnTo>
                      <a:pt x="248" y="0"/>
                    </a:lnTo>
                    <a:lnTo>
                      <a:pt x="237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2546" y="2035"/>
                <a:ext cx="77" cy="77"/>
              </a:xfrm>
              <a:custGeom>
                <a:avLst/>
                <a:gdLst>
                  <a:gd name="T0" fmla="*/ 138 w 309"/>
                  <a:gd name="T1" fmla="*/ 0 h 308"/>
                  <a:gd name="T2" fmla="*/ 109 w 309"/>
                  <a:gd name="T3" fmla="*/ 7 h 308"/>
                  <a:gd name="T4" fmla="*/ 81 w 309"/>
                  <a:gd name="T5" fmla="*/ 18 h 308"/>
                  <a:gd name="T6" fmla="*/ 57 w 309"/>
                  <a:gd name="T7" fmla="*/ 35 h 308"/>
                  <a:gd name="T8" fmla="*/ 35 w 309"/>
                  <a:gd name="T9" fmla="*/ 56 h 308"/>
                  <a:gd name="T10" fmla="*/ 19 w 309"/>
                  <a:gd name="T11" fmla="*/ 81 h 308"/>
                  <a:gd name="T12" fmla="*/ 8 w 309"/>
                  <a:gd name="T13" fmla="*/ 108 h 308"/>
                  <a:gd name="T14" fmla="*/ 1 w 309"/>
                  <a:gd name="T15" fmla="*/ 139 h 308"/>
                  <a:gd name="T16" fmla="*/ 1 w 309"/>
                  <a:gd name="T17" fmla="*/ 169 h 308"/>
                  <a:gd name="T18" fmla="*/ 8 w 309"/>
                  <a:gd name="T19" fmla="*/ 200 h 308"/>
                  <a:gd name="T20" fmla="*/ 19 w 309"/>
                  <a:gd name="T21" fmla="*/ 227 h 308"/>
                  <a:gd name="T22" fmla="*/ 35 w 309"/>
                  <a:gd name="T23" fmla="*/ 252 h 308"/>
                  <a:gd name="T24" fmla="*/ 57 w 309"/>
                  <a:gd name="T25" fmla="*/ 273 h 308"/>
                  <a:gd name="T26" fmla="*/ 81 w 309"/>
                  <a:gd name="T27" fmla="*/ 290 h 308"/>
                  <a:gd name="T28" fmla="*/ 109 w 309"/>
                  <a:gd name="T29" fmla="*/ 301 h 308"/>
                  <a:gd name="T30" fmla="*/ 138 w 309"/>
                  <a:gd name="T31" fmla="*/ 307 h 308"/>
                  <a:gd name="T32" fmla="*/ 170 w 309"/>
                  <a:gd name="T33" fmla="*/ 307 h 308"/>
                  <a:gd name="T34" fmla="*/ 200 w 309"/>
                  <a:gd name="T35" fmla="*/ 301 h 308"/>
                  <a:gd name="T36" fmla="*/ 228 w 309"/>
                  <a:gd name="T37" fmla="*/ 290 h 308"/>
                  <a:gd name="T38" fmla="*/ 252 w 309"/>
                  <a:gd name="T39" fmla="*/ 273 h 308"/>
                  <a:gd name="T40" fmla="*/ 274 w 309"/>
                  <a:gd name="T41" fmla="*/ 252 h 308"/>
                  <a:gd name="T42" fmla="*/ 289 w 309"/>
                  <a:gd name="T43" fmla="*/ 227 h 308"/>
                  <a:gd name="T44" fmla="*/ 302 w 309"/>
                  <a:gd name="T45" fmla="*/ 200 h 308"/>
                  <a:gd name="T46" fmla="*/ 308 w 309"/>
                  <a:gd name="T47" fmla="*/ 169 h 308"/>
                  <a:gd name="T48" fmla="*/ 308 w 309"/>
                  <a:gd name="T49" fmla="*/ 139 h 308"/>
                  <a:gd name="T50" fmla="*/ 302 w 309"/>
                  <a:gd name="T51" fmla="*/ 108 h 308"/>
                  <a:gd name="T52" fmla="*/ 289 w 309"/>
                  <a:gd name="T53" fmla="*/ 81 h 308"/>
                  <a:gd name="T54" fmla="*/ 274 w 309"/>
                  <a:gd name="T55" fmla="*/ 56 h 308"/>
                  <a:gd name="T56" fmla="*/ 252 w 309"/>
                  <a:gd name="T57" fmla="*/ 35 h 308"/>
                  <a:gd name="T58" fmla="*/ 228 w 309"/>
                  <a:gd name="T59" fmla="*/ 18 h 308"/>
                  <a:gd name="T60" fmla="*/ 200 w 309"/>
                  <a:gd name="T61" fmla="*/ 7 h 308"/>
                  <a:gd name="T62" fmla="*/ 170 w 309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8">
                    <a:moveTo>
                      <a:pt x="154" y="0"/>
                    </a:moveTo>
                    <a:lnTo>
                      <a:pt x="138" y="0"/>
                    </a:lnTo>
                    <a:lnTo>
                      <a:pt x="124" y="4"/>
                    </a:lnTo>
                    <a:lnTo>
                      <a:pt x="109" y="7"/>
                    </a:lnTo>
                    <a:lnTo>
                      <a:pt x="94" y="11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6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1"/>
                    </a:lnTo>
                    <a:lnTo>
                      <a:pt x="12" y="94"/>
                    </a:lnTo>
                    <a:lnTo>
                      <a:pt x="8" y="108"/>
                    </a:lnTo>
                    <a:lnTo>
                      <a:pt x="3" y="123"/>
                    </a:lnTo>
                    <a:lnTo>
                      <a:pt x="1" y="139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8" y="200"/>
                    </a:lnTo>
                    <a:lnTo>
                      <a:pt x="12" y="214"/>
                    </a:lnTo>
                    <a:lnTo>
                      <a:pt x="19" y="227"/>
                    </a:lnTo>
                    <a:lnTo>
                      <a:pt x="27" y="240"/>
                    </a:lnTo>
                    <a:lnTo>
                      <a:pt x="35" y="252"/>
                    </a:lnTo>
                    <a:lnTo>
                      <a:pt x="45" y="262"/>
                    </a:lnTo>
                    <a:lnTo>
                      <a:pt x="57" y="273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5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5" y="295"/>
                    </a:lnTo>
                    <a:lnTo>
                      <a:pt x="228" y="290"/>
                    </a:lnTo>
                    <a:lnTo>
                      <a:pt x="241" y="282"/>
                    </a:lnTo>
                    <a:lnTo>
                      <a:pt x="252" y="273"/>
                    </a:lnTo>
                    <a:lnTo>
                      <a:pt x="263" y="262"/>
                    </a:lnTo>
                    <a:lnTo>
                      <a:pt x="274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6" y="214"/>
                    </a:lnTo>
                    <a:lnTo>
                      <a:pt x="302" y="200"/>
                    </a:lnTo>
                    <a:lnTo>
                      <a:pt x="305" y="185"/>
                    </a:lnTo>
                    <a:lnTo>
                      <a:pt x="308" y="169"/>
                    </a:lnTo>
                    <a:lnTo>
                      <a:pt x="309" y="153"/>
                    </a:lnTo>
                    <a:lnTo>
                      <a:pt x="308" y="139"/>
                    </a:lnTo>
                    <a:lnTo>
                      <a:pt x="305" y="123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9" y="81"/>
                    </a:lnTo>
                    <a:lnTo>
                      <a:pt x="282" y="68"/>
                    </a:lnTo>
                    <a:lnTo>
                      <a:pt x="274" y="56"/>
                    </a:lnTo>
                    <a:lnTo>
                      <a:pt x="263" y="46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8" y="18"/>
                    </a:lnTo>
                    <a:lnTo>
                      <a:pt x="215" y="11"/>
                    </a:lnTo>
                    <a:lnTo>
                      <a:pt x="200" y="7"/>
                    </a:lnTo>
                    <a:lnTo>
                      <a:pt x="185" y="4"/>
                    </a:lnTo>
                    <a:lnTo>
                      <a:pt x="170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546" y="2035"/>
                <a:ext cx="77" cy="77"/>
              </a:xfrm>
              <a:custGeom>
                <a:avLst/>
                <a:gdLst>
                  <a:gd name="T0" fmla="*/ 138 w 309"/>
                  <a:gd name="T1" fmla="*/ 0 h 308"/>
                  <a:gd name="T2" fmla="*/ 109 w 309"/>
                  <a:gd name="T3" fmla="*/ 7 h 308"/>
                  <a:gd name="T4" fmla="*/ 81 w 309"/>
                  <a:gd name="T5" fmla="*/ 18 h 308"/>
                  <a:gd name="T6" fmla="*/ 57 w 309"/>
                  <a:gd name="T7" fmla="*/ 35 h 308"/>
                  <a:gd name="T8" fmla="*/ 35 w 309"/>
                  <a:gd name="T9" fmla="*/ 56 h 308"/>
                  <a:gd name="T10" fmla="*/ 19 w 309"/>
                  <a:gd name="T11" fmla="*/ 81 h 308"/>
                  <a:gd name="T12" fmla="*/ 8 w 309"/>
                  <a:gd name="T13" fmla="*/ 108 h 308"/>
                  <a:gd name="T14" fmla="*/ 1 w 309"/>
                  <a:gd name="T15" fmla="*/ 139 h 308"/>
                  <a:gd name="T16" fmla="*/ 1 w 309"/>
                  <a:gd name="T17" fmla="*/ 169 h 308"/>
                  <a:gd name="T18" fmla="*/ 8 w 309"/>
                  <a:gd name="T19" fmla="*/ 200 h 308"/>
                  <a:gd name="T20" fmla="*/ 19 w 309"/>
                  <a:gd name="T21" fmla="*/ 227 h 308"/>
                  <a:gd name="T22" fmla="*/ 35 w 309"/>
                  <a:gd name="T23" fmla="*/ 252 h 308"/>
                  <a:gd name="T24" fmla="*/ 57 w 309"/>
                  <a:gd name="T25" fmla="*/ 273 h 308"/>
                  <a:gd name="T26" fmla="*/ 81 w 309"/>
                  <a:gd name="T27" fmla="*/ 290 h 308"/>
                  <a:gd name="T28" fmla="*/ 109 w 309"/>
                  <a:gd name="T29" fmla="*/ 301 h 308"/>
                  <a:gd name="T30" fmla="*/ 138 w 309"/>
                  <a:gd name="T31" fmla="*/ 307 h 308"/>
                  <a:gd name="T32" fmla="*/ 170 w 309"/>
                  <a:gd name="T33" fmla="*/ 307 h 308"/>
                  <a:gd name="T34" fmla="*/ 200 w 309"/>
                  <a:gd name="T35" fmla="*/ 301 h 308"/>
                  <a:gd name="T36" fmla="*/ 228 w 309"/>
                  <a:gd name="T37" fmla="*/ 290 h 308"/>
                  <a:gd name="T38" fmla="*/ 252 w 309"/>
                  <a:gd name="T39" fmla="*/ 273 h 308"/>
                  <a:gd name="T40" fmla="*/ 274 w 309"/>
                  <a:gd name="T41" fmla="*/ 252 h 308"/>
                  <a:gd name="T42" fmla="*/ 289 w 309"/>
                  <a:gd name="T43" fmla="*/ 227 h 308"/>
                  <a:gd name="T44" fmla="*/ 302 w 309"/>
                  <a:gd name="T45" fmla="*/ 200 h 308"/>
                  <a:gd name="T46" fmla="*/ 308 w 309"/>
                  <a:gd name="T47" fmla="*/ 169 h 308"/>
                  <a:gd name="T48" fmla="*/ 308 w 309"/>
                  <a:gd name="T49" fmla="*/ 139 h 308"/>
                  <a:gd name="T50" fmla="*/ 302 w 309"/>
                  <a:gd name="T51" fmla="*/ 108 h 308"/>
                  <a:gd name="T52" fmla="*/ 289 w 309"/>
                  <a:gd name="T53" fmla="*/ 81 h 308"/>
                  <a:gd name="T54" fmla="*/ 274 w 309"/>
                  <a:gd name="T55" fmla="*/ 56 h 308"/>
                  <a:gd name="T56" fmla="*/ 252 w 309"/>
                  <a:gd name="T57" fmla="*/ 35 h 308"/>
                  <a:gd name="T58" fmla="*/ 228 w 309"/>
                  <a:gd name="T59" fmla="*/ 18 h 308"/>
                  <a:gd name="T60" fmla="*/ 200 w 309"/>
                  <a:gd name="T61" fmla="*/ 7 h 308"/>
                  <a:gd name="T62" fmla="*/ 170 w 309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8">
                    <a:moveTo>
                      <a:pt x="154" y="0"/>
                    </a:moveTo>
                    <a:lnTo>
                      <a:pt x="138" y="0"/>
                    </a:lnTo>
                    <a:lnTo>
                      <a:pt x="124" y="4"/>
                    </a:lnTo>
                    <a:lnTo>
                      <a:pt x="109" y="7"/>
                    </a:lnTo>
                    <a:lnTo>
                      <a:pt x="94" y="11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6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1"/>
                    </a:lnTo>
                    <a:lnTo>
                      <a:pt x="12" y="94"/>
                    </a:lnTo>
                    <a:lnTo>
                      <a:pt x="8" y="108"/>
                    </a:lnTo>
                    <a:lnTo>
                      <a:pt x="3" y="123"/>
                    </a:lnTo>
                    <a:lnTo>
                      <a:pt x="1" y="139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8" y="200"/>
                    </a:lnTo>
                    <a:lnTo>
                      <a:pt x="12" y="214"/>
                    </a:lnTo>
                    <a:lnTo>
                      <a:pt x="19" y="227"/>
                    </a:lnTo>
                    <a:lnTo>
                      <a:pt x="27" y="240"/>
                    </a:lnTo>
                    <a:lnTo>
                      <a:pt x="35" y="252"/>
                    </a:lnTo>
                    <a:lnTo>
                      <a:pt x="45" y="262"/>
                    </a:lnTo>
                    <a:lnTo>
                      <a:pt x="57" y="273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5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5" y="295"/>
                    </a:lnTo>
                    <a:lnTo>
                      <a:pt x="228" y="290"/>
                    </a:lnTo>
                    <a:lnTo>
                      <a:pt x="241" y="282"/>
                    </a:lnTo>
                    <a:lnTo>
                      <a:pt x="252" y="273"/>
                    </a:lnTo>
                    <a:lnTo>
                      <a:pt x="263" y="262"/>
                    </a:lnTo>
                    <a:lnTo>
                      <a:pt x="274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6" y="214"/>
                    </a:lnTo>
                    <a:lnTo>
                      <a:pt x="302" y="200"/>
                    </a:lnTo>
                    <a:lnTo>
                      <a:pt x="305" y="185"/>
                    </a:lnTo>
                    <a:lnTo>
                      <a:pt x="308" y="169"/>
                    </a:lnTo>
                    <a:lnTo>
                      <a:pt x="309" y="153"/>
                    </a:lnTo>
                    <a:lnTo>
                      <a:pt x="308" y="139"/>
                    </a:lnTo>
                    <a:lnTo>
                      <a:pt x="305" y="123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9" y="81"/>
                    </a:lnTo>
                    <a:lnTo>
                      <a:pt x="282" y="68"/>
                    </a:lnTo>
                    <a:lnTo>
                      <a:pt x="274" y="56"/>
                    </a:lnTo>
                    <a:lnTo>
                      <a:pt x="263" y="46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8" y="18"/>
                    </a:lnTo>
                    <a:lnTo>
                      <a:pt x="215" y="11"/>
                    </a:lnTo>
                    <a:lnTo>
                      <a:pt x="200" y="7"/>
                    </a:lnTo>
                    <a:lnTo>
                      <a:pt x="185" y="4"/>
                    </a:lnTo>
                    <a:lnTo>
                      <a:pt x="170" y="0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2297" y="2043"/>
                <a:ext cx="77" cy="77"/>
              </a:xfrm>
              <a:custGeom>
                <a:avLst/>
                <a:gdLst>
                  <a:gd name="T0" fmla="*/ 138 w 308"/>
                  <a:gd name="T1" fmla="*/ 1 h 309"/>
                  <a:gd name="T2" fmla="*/ 108 w 308"/>
                  <a:gd name="T3" fmla="*/ 8 h 309"/>
                  <a:gd name="T4" fmla="*/ 80 w 308"/>
                  <a:gd name="T5" fmla="*/ 19 h 309"/>
                  <a:gd name="T6" fmla="*/ 55 w 308"/>
                  <a:gd name="T7" fmla="*/ 36 h 309"/>
                  <a:gd name="T8" fmla="*/ 35 w 308"/>
                  <a:gd name="T9" fmla="*/ 57 h 309"/>
                  <a:gd name="T10" fmla="*/ 18 w 308"/>
                  <a:gd name="T11" fmla="*/ 82 h 309"/>
                  <a:gd name="T12" fmla="*/ 7 w 308"/>
                  <a:gd name="T13" fmla="*/ 109 h 309"/>
                  <a:gd name="T14" fmla="*/ 1 w 308"/>
                  <a:gd name="T15" fmla="*/ 138 h 309"/>
                  <a:gd name="T16" fmla="*/ 1 w 308"/>
                  <a:gd name="T17" fmla="*/ 170 h 309"/>
                  <a:gd name="T18" fmla="*/ 7 w 308"/>
                  <a:gd name="T19" fmla="*/ 200 h 309"/>
                  <a:gd name="T20" fmla="*/ 18 w 308"/>
                  <a:gd name="T21" fmla="*/ 228 h 309"/>
                  <a:gd name="T22" fmla="*/ 35 w 308"/>
                  <a:gd name="T23" fmla="*/ 252 h 309"/>
                  <a:gd name="T24" fmla="*/ 55 w 308"/>
                  <a:gd name="T25" fmla="*/ 273 h 309"/>
                  <a:gd name="T26" fmla="*/ 80 w 308"/>
                  <a:gd name="T27" fmla="*/ 289 h 309"/>
                  <a:gd name="T28" fmla="*/ 108 w 308"/>
                  <a:gd name="T29" fmla="*/ 302 h 309"/>
                  <a:gd name="T30" fmla="*/ 138 w 308"/>
                  <a:gd name="T31" fmla="*/ 308 h 309"/>
                  <a:gd name="T32" fmla="*/ 169 w 308"/>
                  <a:gd name="T33" fmla="*/ 308 h 309"/>
                  <a:gd name="T34" fmla="*/ 200 w 308"/>
                  <a:gd name="T35" fmla="*/ 302 h 309"/>
                  <a:gd name="T36" fmla="*/ 227 w 308"/>
                  <a:gd name="T37" fmla="*/ 289 h 309"/>
                  <a:gd name="T38" fmla="*/ 252 w 308"/>
                  <a:gd name="T39" fmla="*/ 273 h 309"/>
                  <a:gd name="T40" fmla="*/ 272 w 308"/>
                  <a:gd name="T41" fmla="*/ 252 h 309"/>
                  <a:gd name="T42" fmla="*/ 289 w 308"/>
                  <a:gd name="T43" fmla="*/ 228 h 309"/>
                  <a:gd name="T44" fmla="*/ 301 w 308"/>
                  <a:gd name="T45" fmla="*/ 200 h 309"/>
                  <a:gd name="T46" fmla="*/ 306 w 308"/>
                  <a:gd name="T47" fmla="*/ 170 h 309"/>
                  <a:gd name="T48" fmla="*/ 306 w 308"/>
                  <a:gd name="T49" fmla="*/ 138 h 309"/>
                  <a:gd name="T50" fmla="*/ 301 w 308"/>
                  <a:gd name="T51" fmla="*/ 109 h 309"/>
                  <a:gd name="T52" fmla="*/ 289 w 308"/>
                  <a:gd name="T53" fmla="*/ 82 h 309"/>
                  <a:gd name="T54" fmla="*/ 272 w 308"/>
                  <a:gd name="T55" fmla="*/ 57 h 309"/>
                  <a:gd name="T56" fmla="*/ 252 w 308"/>
                  <a:gd name="T57" fmla="*/ 36 h 309"/>
                  <a:gd name="T58" fmla="*/ 227 w 308"/>
                  <a:gd name="T59" fmla="*/ 19 h 309"/>
                  <a:gd name="T60" fmla="*/ 200 w 308"/>
                  <a:gd name="T61" fmla="*/ 8 h 309"/>
                  <a:gd name="T62" fmla="*/ 169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8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5" y="36"/>
                    </a:lnTo>
                    <a:lnTo>
                      <a:pt x="45" y="45"/>
                    </a:lnTo>
                    <a:lnTo>
                      <a:pt x="35" y="57"/>
                    </a:lnTo>
                    <a:lnTo>
                      <a:pt x="26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4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4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5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2"/>
                    </a:lnTo>
                    <a:lnTo>
                      <a:pt x="122" y="305"/>
                    </a:lnTo>
                    <a:lnTo>
                      <a:pt x="138" y="308"/>
                    </a:lnTo>
                    <a:lnTo>
                      <a:pt x="154" y="309"/>
                    </a:lnTo>
                    <a:lnTo>
                      <a:pt x="169" y="308"/>
                    </a:lnTo>
                    <a:lnTo>
                      <a:pt x="185" y="305"/>
                    </a:lnTo>
                    <a:lnTo>
                      <a:pt x="200" y="302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3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2"/>
                    </a:lnTo>
                    <a:lnTo>
                      <a:pt x="281" y="68"/>
                    </a:lnTo>
                    <a:lnTo>
                      <a:pt x="272" y="57"/>
                    </a:lnTo>
                    <a:lnTo>
                      <a:pt x="262" y="45"/>
                    </a:lnTo>
                    <a:lnTo>
                      <a:pt x="252" y="36"/>
                    </a:lnTo>
                    <a:lnTo>
                      <a:pt x="239" y="27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8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2297" y="2043"/>
                <a:ext cx="77" cy="77"/>
              </a:xfrm>
              <a:custGeom>
                <a:avLst/>
                <a:gdLst>
                  <a:gd name="T0" fmla="*/ 138 w 308"/>
                  <a:gd name="T1" fmla="*/ 1 h 309"/>
                  <a:gd name="T2" fmla="*/ 108 w 308"/>
                  <a:gd name="T3" fmla="*/ 8 h 309"/>
                  <a:gd name="T4" fmla="*/ 80 w 308"/>
                  <a:gd name="T5" fmla="*/ 19 h 309"/>
                  <a:gd name="T6" fmla="*/ 55 w 308"/>
                  <a:gd name="T7" fmla="*/ 36 h 309"/>
                  <a:gd name="T8" fmla="*/ 35 w 308"/>
                  <a:gd name="T9" fmla="*/ 57 h 309"/>
                  <a:gd name="T10" fmla="*/ 18 w 308"/>
                  <a:gd name="T11" fmla="*/ 82 h 309"/>
                  <a:gd name="T12" fmla="*/ 7 w 308"/>
                  <a:gd name="T13" fmla="*/ 109 h 309"/>
                  <a:gd name="T14" fmla="*/ 1 w 308"/>
                  <a:gd name="T15" fmla="*/ 138 h 309"/>
                  <a:gd name="T16" fmla="*/ 1 w 308"/>
                  <a:gd name="T17" fmla="*/ 170 h 309"/>
                  <a:gd name="T18" fmla="*/ 7 w 308"/>
                  <a:gd name="T19" fmla="*/ 200 h 309"/>
                  <a:gd name="T20" fmla="*/ 18 w 308"/>
                  <a:gd name="T21" fmla="*/ 228 h 309"/>
                  <a:gd name="T22" fmla="*/ 35 w 308"/>
                  <a:gd name="T23" fmla="*/ 252 h 309"/>
                  <a:gd name="T24" fmla="*/ 55 w 308"/>
                  <a:gd name="T25" fmla="*/ 273 h 309"/>
                  <a:gd name="T26" fmla="*/ 80 w 308"/>
                  <a:gd name="T27" fmla="*/ 289 h 309"/>
                  <a:gd name="T28" fmla="*/ 108 w 308"/>
                  <a:gd name="T29" fmla="*/ 302 h 309"/>
                  <a:gd name="T30" fmla="*/ 138 w 308"/>
                  <a:gd name="T31" fmla="*/ 308 h 309"/>
                  <a:gd name="T32" fmla="*/ 169 w 308"/>
                  <a:gd name="T33" fmla="*/ 308 h 309"/>
                  <a:gd name="T34" fmla="*/ 200 w 308"/>
                  <a:gd name="T35" fmla="*/ 302 h 309"/>
                  <a:gd name="T36" fmla="*/ 227 w 308"/>
                  <a:gd name="T37" fmla="*/ 289 h 309"/>
                  <a:gd name="T38" fmla="*/ 252 w 308"/>
                  <a:gd name="T39" fmla="*/ 273 h 309"/>
                  <a:gd name="T40" fmla="*/ 272 w 308"/>
                  <a:gd name="T41" fmla="*/ 252 h 309"/>
                  <a:gd name="T42" fmla="*/ 289 w 308"/>
                  <a:gd name="T43" fmla="*/ 228 h 309"/>
                  <a:gd name="T44" fmla="*/ 301 w 308"/>
                  <a:gd name="T45" fmla="*/ 200 h 309"/>
                  <a:gd name="T46" fmla="*/ 306 w 308"/>
                  <a:gd name="T47" fmla="*/ 170 h 309"/>
                  <a:gd name="T48" fmla="*/ 306 w 308"/>
                  <a:gd name="T49" fmla="*/ 138 h 309"/>
                  <a:gd name="T50" fmla="*/ 301 w 308"/>
                  <a:gd name="T51" fmla="*/ 109 h 309"/>
                  <a:gd name="T52" fmla="*/ 289 w 308"/>
                  <a:gd name="T53" fmla="*/ 82 h 309"/>
                  <a:gd name="T54" fmla="*/ 272 w 308"/>
                  <a:gd name="T55" fmla="*/ 57 h 309"/>
                  <a:gd name="T56" fmla="*/ 252 w 308"/>
                  <a:gd name="T57" fmla="*/ 36 h 309"/>
                  <a:gd name="T58" fmla="*/ 227 w 308"/>
                  <a:gd name="T59" fmla="*/ 19 h 309"/>
                  <a:gd name="T60" fmla="*/ 200 w 308"/>
                  <a:gd name="T61" fmla="*/ 8 h 309"/>
                  <a:gd name="T62" fmla="*/ 169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8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5" y="36"/>
                    </a:lnTo>
                    <a:lnTo>
                      <a:pt x="45" y="45"/>
                    </a:lnTo>
                    <a:lnTo>
                      <a:pt x="35" y="57"/>
                    </a:lnTo>
                    <a:lnTo>
                      <a:pt x="26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4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4"/>
                    </a:lnTo>
                    <a:lnTo>
                      <a:pt x="18" y="228"/>
                    </a:lnTo>
                    <a:lnTo>
                      <a:pt x="26" y="241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5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2"/>
                    </a:lnTo>
                    <a:lnTo>
                      <a:pt x="122" y="305"/>
                    </a:lnTo>
                    <a:lnTo>
                      <a:pt x="138" y="308"/>
                    </a:lnTo>
                    <a:lnTo>
                      <a:pt x="154" y="309"/>
                    </a:lnTo>
                    <a:lnTo>
                      <a:pt x="169" y="308"/>
                    </a:lnTo>
                    <a:lnTo>
                      <a:pt x="185" y="305"/>
                    </a:lnTo>
                    <a:lnTo>
                      <a:pt x="200" y="302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3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2"/>
                    </a:lnTo>
                    <a:lnTo>
                      <a:pt x="281" y="68"/>
                    </a:lnTo>
                    <a:lnTo>
                      <a:pt x="272" y="57"/>
                    </a:lnTo>
                    <a:lnTo>
                      <a:pt x="262" y="45"/>
                    </a:lnTo>
                    <a:lnTo>
                      <a:pt x="252" y="36"/>
                    </a:lnTo>
                    <a:lnTo>
                      <a:pt x="239" y="27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8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1975" y="2367"/>
                <a:ext cx="77" cy="77"/>
              </a:xfrm>
              <a:custGeom>
                <a:avLst/>
                <a:gdLst>
                  <a:gd name="T0" fmla="*/ 138 w 309"/>
                  <a:gd name="T1" fmla="*/ 1 h 309"/>
                  <a:gd name="T2" fmla="*/ 109 w 309"/>
                  <a:gd name="T3" fmla="*/ 8 h 309"/>
                  <a:gd name="T4" fmla="*/ 80 w 309"/>
                  <a:gd name="T5" fmla="*/ 19 h 309"/>
                  <a:gd name="T6" fmla="*/ 57 w 309"/>
                  <a:gd name="T7" fmla="*/ 36 h 309"/>
                  <a:gd name="T8" fmla="*/ 35 w 309"/>
                  <a:gd name="T9" fmla="*/ 57 h 309"/>
                  <a:gd name="T10" fmla="*/ 19 w 309"/>
                  <a:gd name="T11" fmla="*/ 82 h 309"/>
                  <a:gd name="T12" fmla="*/ 7 w 309"/>
                  <a:gd name="T13" fmla="*/ 109 h 309"/>
                  <a:gd name="T14" fmla="*/ 1 w 309"/>
                  <a:gd name="T15" fmla="*/ 138 h 309"/>
                  <a:gd name="T16" fmla="*/ 1 w 309"/>
                  <a:gd name="T17" fmla="*/ 170 h 309"/>
                  <a:gd name="T18" fmla="*/ 7 w 309"/>
                  <a:gd name="T19" fmla="*/ 200 h 309"/>
                  <a:gd name="T20" fmla="*/ 19 w 309"/>
                  <a:gd name="T21" fmla="*/ 228 h 309"/>
                  <a:gd name="T22" fmla="*/ 35 w 309"/>
                  <a:gd name="T23" fmla="*/ 252 h 309"/>
                  <a:gd name="T24" fmla="*/ 57 w 309"/>
                  <a:gd name="T25" fmla="*/ 273 h 309"/>
                  <a:gd name="T26" fmla="*/ 80 w 309"/>
                  <a:gd name="T27" fmla="*/ 289 h 309"/>
                  <a:gd name="T28" fmla="*/ 109 w 309"/>
                  <a:gd name="T29" fmla="*/ 302 h 309"/>
                  <a:gd name="T30" fmla="*/ 138 w 309"/>
                  <a:gd name="T31" fmla="*/ 308 h 309"/>
                  <a:gd name="T32" fmla="*/ 170 w 309"/>
                  <a:gd name="T33" fmla="*/ 308 h 309"/>
                  <a:gd name="T34" fmla="*/ 200 w 309"/>
                  <a:gd name="T35" fmla="*/ 302 h 309"/>
                  <a:gd name="T36" fmla="*/ 228 w 309"/>
                  <a:gd name="T37" fmla="*/ 289 h 309"/>
                  <a:gd name="T38" fmla="*/ 252 w 309"/>
                  <a:gd name="T39" fmla="*/ 273 h 309"/>
                  <a:gd name="T40" fmla="*/ 273 w 309"/>
                  <a:gd name="T41" fmla="*/ 252 h 309"/>
                  <a:gd name="T42" fmla="*/ 289 w 309"/>
                  <a:gd name="T43" fmla="*/ 228 h 309"/>
                  <a:gd name="T44" fmla="*/ 301 w 309"/>
                  <a:gd name="T45" fmla="*/ 200 h 309"/>
                  <a:gd name="T46" fmla="*/ 308 w 309"/>
                  <a:gd name="T47" fmla="*/ 170 h 309"/>
                  <a:gd name="T48" fmla="*/ 308 w 309"/>
                  <a:gd name="T49" fmla="*/ 138 h 309"/>
                  <a:gd name="T50" fmla="*/ 301 w 309"/>
                  <a:gd name="T51" fmla="*/ 109 h 309"/>
                  <a:gd name="T52" fmla="*/ 289 w 309"/>
                  <a:gd name="T53" fmla="*/ 82 h 309"/>
                  <a:gd name="T54" fmla="*/ 273 w 309"/>
                  <a:gd name="T55" fmla="*/ 57 h 309"/>
                  <a:gd name="T56" fmla="*/ 252 w 309"/>
                  <a:gd name="T57" fmla="*/ 36 h 309"/>
                  <a:gd name="T58" fmla="*/ 228 w 309"/>
                  <a:gd name="T59" fmla="*/ 19 h 309"/>
                  <a:gd name="T60" fmla="*/ 200 w 309"/>
                  <a:gd name="T61" fmla="*/ 8 h 309"/>
                  <a:gd name="T62" fmla="*/ 170 w 309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9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8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7" y="36"/>
                    </a:lnTo>
                    <a:lnTo>
                      <a:pt x="45" y="45"/>
                    </a:lnTo>
                    <a:lnTo>
                      <a:pt x="35" y="57"/>
                    </a:lnTo>
                    <a:lnTo>
                      <a:pt x="27" y="68"/>
                    </a:lnTo>
                    <a:lnTo>
                      <a:pt x="19" y="82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4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4"/>
                    </a:lnTo>
                    <a:lnTo>
                      <a:pt x="19" y="228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9" y="302"/>
                    </a:lnTo>
                    <a:lnTo>
                      <a:pt x="124" y="305"/>
                    </a:lnTo>
                    <a:lnTo>
                      <a:pt x="138" y="308"/>
                    </a:lnTo>
                    <a:lnTo>
                      <a:pt x="154" y="309"/>
                    </a:lnTo>
                    <a:lnTo>
                      <a:pt x="170" y="308"/>
                    </a:lnTo>
                    <a:lnTo>
                      <a:pt x="185" y="305"/>
                    </a:lnTo>
                    <a:lnTo>
                      <a:pt x="200" y="302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9" y="154"/>
                    </a:lnTo>
                    <a:lnTo>
                      <a:pt x="308" y="138"/>
                    </a:lnTo>
                    <a:lnTo>
                      <a:pt x="305" y="124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2"/>
                    </a:lnTo>
                    <a:lnTo>
                      <a:pt x="281" y="68"/>
                    </a:lnTo>
                    <a:lnTo>
                      <a:pt x="273" y="57"/>
                    </a:lnTo>
                    <a:lnTo>
                      <a:pt x="263" y="45"/>
                    </a:lnTo>
                    <a:lnTo>
                      <a:pt x="252" y="36"/>
                    </a:lnTo>
                    <a:lnTo>
                      <a:pt x="241" y="27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8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2868" y="1931"/>
                <a:ext cx="77" cy="76"/>
              </a:xfrm>
              <a:custGeom>
                <a:avLst/>
                <a:gdLst>
                  <a:gd name="T0" fmla="*/ 137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0 w 307"/>
                  <a:gd name="T15" fmla="*/ 138 h 308"/>
                  <a:gd name="T16" fmla="*/ 0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2 h 308"/>
                  <a:gd name="T24" fmla="*/ 55 w 307"/>
                  <a:gd name="T25" fmla="*/ 273 h 308"/>
                  <a:gd name="T26" fmla="*/ 80 w 307"/>
                  <a:gd name="T27" fmla="*/ 290 h 308"/>
                  <a:gd name="T28" fmla="*/ 108 w 307"/>
                  <a:gd name="T29" fmla="*/ 301 h 308"/>
                  <a:gd name="T30" fmla="*/ 137 w 307"/>
                  <a:gd name="T31" fmla="*/ 307 h 308"/>
                  <a:gd name="T32" fmla="*/ 169 w 307"/>
                  <a:gd name="T33" fmla="*/ 307 h 308"/>
                  <a:gd name="T34" fmla="*/ 198 w 307"/>
                  <a:gd name="T35" fmla="*/ 301 h 308"/>
                  <a:gd name="T36" fmla="*/ 227 w 307"/>
                  <a:gd name="T37" fmla="*/ 290 h 308"/>
                  <a:gd name="T38" fmla="*/ 251 w 307"/>
                  <a:gd name="T39" fmla="*/ 273 h 308"/>
                  <a:gd name="T40" fmla="*/ 272 w 307"/>
                  <a:gd name="T41" fmla="*/ 252 h 308"/>
                  <a:gd name="T42" fmla="*/ 288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8 w 307"/>
                  <a:gd name="T53" fmla="*/ 81 h 308"/>
                  <a:gd name="T54" fmla="*/ 272 w 307"/>
                  <a:gd name="T55" fmla="*/ 56 h 308"/>
                  <a:gd name="T56" fmla="*/ 251 w 307"/>
                  <a:gd name="T57" fmla="*/ 35 h 308"/>
                  <a:gd name="T58" fmla="*/ 227 w 307"/>
                  <a:gd name="T59" fmla="*/ 18 h 308"/>
                  <a:gd name="T60" fmla="*/ 198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3" y="12"/>
                    </a:lnTo>
                    <a:lnTo>
                      <a:pt x="80" y="18"/>
                    </a:lnTo>
                    <a:lnTo>
                      <a:pt x="67" y="26"/>
                    </a:lnTo>
                    <a:lnTo>
                      <a:pt x="55" y="35"/>
                    </a:lnTo>
                    <a:lnTo>
                      <a:pt x="44" y="46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1" y="94"/>
                    </a:lnTo>
                    <a:lnTo>
                      <a:pt x="6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2" y="185"/>
                    </a:lnTo>
                    <a:lnTo>
                      <a:pt x="6" y="200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5" y="273"/>
                    </a:lnTo>
                    <a:lnTo>
                      <a:pt x="67" y="282"/>
                    </a:lnTo>
                    <a:lnTo>
                      <a:pt x="80" y="290"/>
                    </a:lnTo>
                    <a:lnTo>
                      <a:pt x="93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8" y="301"/>
                    </a:lnTo>
                    <a:lnTo>
                      <a:pt x="213" y="295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1" y="273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0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8" y="81"/>
                    </a:lnTo>
                    <a:lnTo>
                      <a:pt x="280" y="68"/>
                    </a:lnTo>
                    <a:lnTo>
                      <a:pt x="272" y="56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198" y="7"/>
                    </a:lnTo>
                    <a:lnTo>
                      <a:pt x="184" y="2"/>
                    </a:lnTo>
                    <a:lnTo>
                      <a:pt x="169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2868" y="1931"/>
                <a:ext cx="77" cy="76"/>
              </a:xfrm>
              <a:custGeom>
                <a:avLst/>
                <a:gdLst>
                  <a:gd name="T0" fmla="*/ 137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0 w 307"/>
                  <a:gd name="T15" fmla="*/ 138 h 308"/>
                  <a:gd name="T16" fmla="*/ 0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2 h 308"/>
                  <a:gd name="T24" fmla="*/ 55 w 307"/>
                  <a:gd name="T25" fmla="*/ 273 h 308"/>
                  <a:gd name="T26" fmla="*/ 80 w 307"/>
                  <a:gd name="T27" fmla="*/ 290 h 308"/>
                  <a:gd name="T28" fmla="*/ 108 w 307"/>
                  <a:gd name="T29" fmla="*/ 301 h 308"/>
                  <a:gd name="T30" fmla="*/ 137 w 307"/>
                  <a:gd name="T31" fmla="*/ 307 h 308"/>
                  <a:gd name="T32" fmla="*/ 169 w 307"/>
                  <a:gd name="T33" fmla="*/ 307 h 308"/>
                  <a:gd name="T34" fmla="*/ 198 w 307"/>
                  <a:gd name="T35" fmla="*/ 301 h 308"/>
                  <a:gd name="T36" fmla="*/ 227 w 307"/>
                  <a:gd name="T37" fmla="*/ 290 h 308"/>
                  <a:gd name="T38" fmla="*/ 251 w 307"/>
                  <a:gd name="T39" fmla="*/ 273 h 308"/>
                  <a:gd name="T40" fmla="*/ 272 w 307"/>
                  <a:gd name="T41" fmla="*/ 252 h 308"/>
                  <a:gd name="T42" fmla="*/ 288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8 w 307"/>
                  <a:gd name="T53" fmla="*/ 81 h 308"/>
                  <a:gd name="T54" fmla="*/ 272 w 307"/>
                  <a:gd name="T55" fmla="*/ 56 h 308"/>
                  <a:gd name="T56" fmla="*/ 251 w 307"/>
                  <a:gd name="T57" fmla="*/ 35 h 308"/>
                  <a:gd name="T58" fmla="*/ 227 w 307"/>
                  <a:gd name="T59" fmla="*/ 18 h 308"/>
                  <a:gd name="T60" fmla="*/ 198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3" y="12"/>
                    </a:lnTo>
                    <a:lnTo>
                      <a:pt x="80" y="18"/>
                    </a:lnTo>
                    <a:lnTo>
                      <a:pt x="67" y="26"/>
                    </a:lnTo>
                    <a:lnTo>
                      <a:pt x="55" y="35"/>
                    </a:lnTo>
                    <a:lnTo>
                      <a:pt x="44" y="46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1" y="94"/>
                    </a:lnTo>
                    <a:lnTo>
                      <a:pt x="6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2" y="185"/>
                    </a:lnTo>
                    <a:lnTo>
                      <a:pt x="6" y="200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5" y="273"/>
                    </a:lnTo>
                    <a:lnTo>
                      <a:pt x="67" y="282"/>
                    </a:lnTo>
                    <a:lnTo>
                      <a:pt x="80" y="290"/>
                    </a:lnTo>
                    <a:lnTo>
                      <a:pt x="93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8" y="301"/>
                    </a:lnTo>
                    <a:lnTo>
                      <a:pt x="213" y="295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1" y="273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0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8" y="81"/>
                    </a:lnTo>
                    <a:lnTo>
                      <a:pt x="280" y="68"/>
                    </a:lnTo>
                    <a:lnTo>
                      <a:pt x="272" y="56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198" y="7"/>
                    </a:lnTo>
                    <a:lnTo>
                      <a:pt x="184" y="2"/>
                    </a:lnTo>
                    <a:lnTo>
                      <a:pt x="169" y="0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2978" y="1688"/>
                <a:ext cx="77" cy="78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6 h 308"/>
                  <a:gd name="T4" fmla="*/ 81 w 308"/>
                  <a:gd name="T5" fmla="*/ 19 h 308"/>
                  <a:gd name="T6" fmla="*/ 56 w 308"/>
                  <a:gd name="T7" fmla="*/ 35 h 308"/>
                  <a:gd name="T8" fmla="*/ 36 w 308"/>
                  <a:gd name="T9" fmla="*/ 56 h 308"/>
                  <a:gd name="T10" fmla="*/ 19 w 308"/>
                  <a:gd name="T11" fmla="*/ 80 h 308"/>
                  <a:gd name="T12" fmla="*/ 7 w 308"/>
                  <a:gd name="T13" fmla="*/ 109 h 308"/>
                  <a:gd name="T14" fmla="*/ 2 w 308"/>
                  <a:gd name="T15" fmla="*/ 138 h 308"/>
                  <a:gd name="T16" fmla="*/ 2 w 308"/>
                  <a:gd name="T17" fmla="*/ 170 h 308"/>
                  <a:gd name="T18" fmla="*/ 7 w 308"/>
                  <a:gd name="T19" fmla="*/ 199 h 308"/>
                  <a:gd name="T20" fmla="*/ 19 w 308"/>
                  <a:gd name="T21" fmla="*/ 228 h 308"/>
                  <a:gd name="T22" fmla="*/ 36 w 308"/>
                  <a:gd name="T23" fmla="*/ 252 h 308"/>
                  <a:gd name="T24" fmla="*/ 56 w 308"/>
                  <a:gd name="T25" fmla="*/ 273 h 308"/>
                  <a:gd name="T26" fmla="*/ 81 w 308"/>
                  <a:gd name="T27" fmla="*/ 289 h 308"/>
                  <a:gd name="T28" fmla="*/ 108 w 308"/>
                  <a:gd name="T29" fmla="*/ 300 h 308"/>
                  <a:gd name="T30" fmla="*/ 139 w 308"/>
                  <a:gd name="T31" fmla="*/ 307 h 308"/>
                  <a:gd name="T32" fmla="*/ 170 w 308"/>
                  <a:gd name="T33" fmla="*/ 307 h 308"/>
                  <a:gd name="T34" fmla="*/ 200 w 308"/>
                  <a:gd name="T35" fmla="*/ 300 h 308"/>
                  <a:gd name="T36" fmla="*/ 228 w 308"/>
                  <a:gd name="T37" fmla="*/ 289 h 308"/>
                  <a:gd name="T38" fmla="*/ 253 w 308"/>
                  <a:gd name="T39" fmla="*/ 273 h 308"/>
                  <a:gd name="T40" fmla="*/ 273 w 308"/>
                  <a:gd name="T41" fmla="*/ 252 h 308"/>
                  <a:gd name="T42" fmla="*/ 290 w 308"/>
                  <a:gd name="T43" fmla="*/ 228 h 308"/>
                  <a:gd name="T44" fmla="*/ 301 w 308"/>
                  <a:gd name="T45" fmla="*/ 199 h 308"/>
                  <a:gd name="T46" fmla="*/ 307 w 308"/>
                  <a:gd name="T47" fmla="*/ 170 h 308"/>
                  <a:gd name="T48" fmla="*/ 307 w 308"/>
                  <a:gd name="T49" fmla="*/ 138 h 308"/>
                  <a:gd name="T50" fmla="*/ 301 w 308"/>
                  <a:gd name="T51" fmla="*/ 109 h 308"/>
                  <a:gd name="T52" fmla="*/ 290 w 308"/>
                  <a:gd name="T53" fmla="*/ 80 h 308"/>
                  <a:gd name="T54" fmla="*/ 273 w 308"/>
                  <a:gd name="T55" fmla="*/ 56 h 308"/>
                  <a:gd name="T56" fmla="*/ 253 w 308"/>
                  <a:gd name="T57" fmla="*/ 35 h 308"/>
                  <a:gd name="T58" fmla="*/ 228 w 308"/>
                  <a:gd name="T59" fmla="*/ 19 h 308"/>
                  <a:gd name="T60" fmla="*/ 200 w 308"/>
                  <a:gd name="T61" fmla="*/ 6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7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3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199"/>
                    </a:lnTo>
                    <a:lnTo>
                      <a:pt x="13" y="214"/>
                    </a:lnTo>
                    <a:lnTo>
                      <a:pt x="19" y="228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6" y="273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8" y="300"/>
                    </a:lnTo>
                    <a:lnTo>
                      <a:pt x="123" y="305"/>
                    </a:lnTo>
                    <a:lnTo>
                      <a:pt x="139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6" y="305"/>
                    </a:lnTo>
                    <a:lnTo>
                      <a:pt x="200" y="300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0" y="281"/>
                    </a:lnTo>
                    <a:lnTo>
                      <a:pt x="253" y="273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8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3" y="35"/>
                    </a:lnTo>
                    <a:lnTo>
                      <a:pt x="240" y="27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6"/>
                    </a:lnTo>
                    <a:lnTo>
                      <a:pt x="186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2978" y="1688"/>
                <a:ext cx="77" cy="78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6 h 308"/>
                  <a:gd name="T4" fmla="*/ 81 w 308"/>
                  <a:gd name="T5" fmla="*/ 19 h 308"/>
                  <a:gd name="T6" fmla="*/ 56 w 308"/>
                  <a:gd name="T7" fmla="*/ 35 h 308"/>
                  <a:gd name="T8" fmla="*/ 36 w 308"/>
                  <a:gd name="T9" fmla="*/ 56 h 308"/>
                  <a:gd name="T10" fmla="*/ 19 w 308"/>
                  <a:gd name="T11" fmla="*/ 80 h 308"/>
                  <a:gd name="T12" fmla="*/ 7 w 308"/>
                  <a:gd name="T13" fmla="*/ 109 h 308"/>
                  <a:gd name="T14" fmla="*/ 2 w 308"/>
                  <a:gd name="T15" fmla="*/ 138 h 308"/>
                  <a:gd name="T16" fmla="*/ 2 w 308"/>
                  <a:gd name="T17" fmla="*/ 170 h 308"/>
                  <a:gd name="T18" fmla="*/ 7 w 308"/>
                  <a:gd name="T19" fmla="*/ 199 h 308"/>
                  <a:gd name="T20" fmla="*/ 19 w 308"/>
                  <a:gd name="T21" fmla="*/ 228 h 308"/>
                  <a:gd name="T22" fmla="*/ 36 w 308"/>
                  <a:gd name="T23" fmla="*/ 252 h 308"/>
                  <a:gd name="T24" fmla="*/ 56 w 308"/>
                  <a:gd name="T25" fmla="*/ 273 h 308"/>
                  <a:gd name="T26" fmla="*/ 81 w 308"/>
                  <a:gd name="T27" fmla="*/ 289 h 308"/>
                  <a:gd name="T28" fmla="*/ 108 w 308"/>
                  <a:gd name="T29" fmla="*/ 300 h 308"/>
                  <a:gd name="T30" fmla="*/ 139 w 308"/>
                  <a:gd name="T31" fmla="*/ 307 h 308"/>
                  <a:gd name="T32" fmla="*/ 170 w 308"/>
                  <a:gd name="T33" fmla="*/ 307 h 308"/>
                  <a:gd name="T34" fmla="*/ 200 w 308"/>
                  <a:gd name="T35" fmla="*/ 300 h 308"/>
                  <a:gd name="T36" fmla="*/ 228 w 308"/>
                  <a:gd name="T37" fmla="*/ 289 h 308"/>
                  <a:gd name="T38" fmla="*/ 253 w 308"/>
                  <a:gd name="T39" fmla="*/ 273 h 308"/>
                  <a:gd name="T40" fmla="*/ 273 w 308"/>
                  <a:gd name="T41" fmla="*/ 252 h 308"/>
                  <a:gd name="T42" fmla="*/ 290 w 308"/>
                  <a:gd name="T43" fmla="*/ 228 h 308"/>
                  <a:gd name="T44" fmla="*/ 301 w 308"/>
                  <a:gd name="T45" fmla="*/ 199 h 308"/>
                  <a:gd name="T46" fmla="*/ 307 w 308"/>
                  <a:gd name="T47" fmla="*/ 170 h 308"/>
                  <a:gd name="T48" fmla="*/ 307 w 308"/>
                  <a:gd name="T49" fmla="*/ 138 h 308"/>
                  <a:gd name="T50" fmla="*/ 301 w 308"/>
                  <a:gd name="T51" fmla="*/ 109 h 308"/>
                  <a:gd name="T52" fmla="*/ 290 w 308"/>
                  <a:gd name="T53" fmla="*/ 80 h 308"/>
                  <a:gd name="T54" fmla="*/ 273 w 308"/>
                  <a:gd name="T55" fmla="*/ 56 h 308"/>
                  <a:gd name="T56" fmla="*/ 253 w 308"/>
                  <a:gd name="T57" fmla="*/ 35 h 308"/>
                  <a:gd name="T58" fmla="*/ 228 w 308"/>
                  <a:gd name="T59" fmla="*/ 19 h 308"/>
                  <a:gd name="T60" fmla="*/ 200 w 308"/>
                  <a:gd name="T61" fmla="*/ 6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7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3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199"/>
                    </a:lnTo>
                    <a:lnTo>
                      <a:pt x="13" y="214"/>
                    </a:lnTo>
                    <a:lnTo>
                      <a:pt x="19" y="228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6" y="273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8" y="300"/>
                    </a:lnTo>
                    <a:lnTo>
                      <a:pt x="123" y="305"/>
                    </a:lnTo>
                    <a:lnTo>
                      <a:pt x="139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6" y="305"/>
                    </a:lnTo>
                    <a:lnTo>
                      <a:pt x="200" y="300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0" y="281"/>
                    </a:lnTo>
                    <a:lnTo>
                      <a:pt x="253" y="273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8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3" y="35"/>
                    </a:lnTo>
                    <a:lnTo>
                      <a:pt x="240" y="27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6"/>
                    </a:lnTo>
                    <a:lnTo>
                      <a:pt x="186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3109" y="1820"/>
                <a:ext cx="77" cy="77"/>
              </a:xfrm>
              <a:custGeom>
                <a:avLst/>
                <a:gdLst>
                  <a:gd name="T0" fmla="*/ 137 w 308"/>
                  <a:gd name="T1" fmla="*/ 1 h 307"/>
                  <a:gd name="T2" fmla="*/ 108 w 308"/>
                  <a:gd name="T3" fmla="*/ 6 h 307"/>
                  <a:gd name="T4" fmla="*/ 81 w 308"/>
                  <a:gd name="T5" fmla="*/ 19 h 307"/>
                  <a:gd name="T6" fmla="*/ 56 w 308"/>
                  <a:gd name="T7" fmla="*/ 35 h 307"/>
                  <a:gd name="T8" fmla="*/ 35 w 308"/>
                  <a:gd name="T9" fmla="*/ 56 h 307"/>
                  <a:gd name="T10" fmla="*/ 18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199 h 307"/>
                  <a:gd name="T20" fmla="*/ 18 w 308"/>
                  <a:gd name="T21" fmla="*/ 227 h 307"/>
                  <a:gd name="T22" fmla="*/ 35 w 308"/>
                  <a:gd name="T23" fmla="*/ 252 h 307"/>
                  <a:gd name="T24" fmla="*/ 56 w 308"/>
                  <a:gd name="T25" fmla="*/ 272 h 307"/>
                  <a:gd name="T26" fmla="*/ 81 w 308"/>
                  <a:gd name="T27" fmla="*/ 289 h 307"/>
                  <a:gd name="T28" fmla="*/ 108 w 308"/>
                  <a:gd name="T29" fmla="*/ 301 h 307"/>
                  <a:gd name="T30" fmla="*/ 137 w 308"/>
                  <a:gd name="T31" fmla="*/ 307 h 307"/>
                  <a:gd name="T32" fmla="*/ 169 w 308"/>
                  <a:gd name="T33" fmla="*/ 307 h 307"/>
                  <a:gd name="T34" fmla="*/ 199 w 308"/>
                  <a:gd name="T35" fmla="*/ 301 h 307"/>
                  <a:gd name="T36" fmla="*/ 227 w 308"/>
                  <a:gd name="T37" fmla="*/ 289 h 307"/>
                  <a:gd name="T38" fmla="*/ 251 w 308"/>
                  <a:gd name="T39" fmla="*/ 272 h 307"/>
                  <a:gd name="T40" fmla="*/ 273 w 308"/>
                  <a:gd name="T41" fmla="*/ 252 h 307"/>
                  <a:gd name="T42" fmla="*/ 289 w 308"/>
                  <a:gd name="T43" fmla="*/ 227 h 307"/>
                  <a:gd name="T44" fmla="*/ 301 w 308"/>
                  <a:gd name="T45" fmla="*/ 199 h 307"/>
                  <a:gd name="T46" fmla="*/ 307 w 308"/>
                  <a:gd name="T47" fmla="*/ 170 h 307"/>
                  <a:gd name="T48" fmla="*/ 307 w 308"/>
                  <a:gd name="T49" fmla="*/ 138 h 307"/>
                  <a:gd name="T50" fmla="*/ 301 w 308"/>
                  <a:gd name="T51" fmla="*/ 109 h 307"/>
                  <a:gd name="T52" fmla="*/ 289 w 308"/>
                  <a:gd name="T53" fmla="*/ 80 h 307"/>
                  <a:gd name="T54" fmla="*/ 273 w 308"/>
                  <a:gd name="T55" fmla="*/ 56 h 307"/>
                  <a:gd name="T56" fmla="*/ 251 w 308"/>
                  <a:gd name="T57" fmla="*/ 35 h 307"/>
                  <a:gd name="T58" fmla="*/ 227 w 308"/>
                  <a:gd name="T59" fmla="*/ 19 h 307"/>
                  <a:gd name="T60" fmla="*/ 199 w 308"/>
                  <a:gd name="T61" fmla="*/ 6 h 307"/>
                  <a:gd name="T62" fmla="*/ 169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3" y="0"/>
                    </a:moveTo>
                    <a:lnTo>
                      <a:pt x="137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3" y="12"/>
                    </a:lnTo>
                    <a:lnTo>
                      <a:pt x="81" y="19"/>
                    </a:lnTo>
                    <a:lnTo>
                      <a:pt x="67" y="27"/>
                    </a:lnTo>
                    <a:lnTo>
                      <a:pt x="56" y="35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5"/>
                    </a:lnTo>
                    <a:lnTo>
                      <a:pt x="7" y="199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6" y="272"/>
                    </a:lnTo>
                    <a:lnTo>
                      <a:pt x="67" y="281"/>
                    </a:lnTo>
                    <a:lnTo>
                      <a:pt x="81" y="289"/>
                    </a:lnTo>
                    <a:lnTo>
                      <a:pt x="93" y="296"/>
                    </a:lnTo>
                    <a:lnTo>
                      <a:pt x="108" y="301"/>
                    </a:lnTo>
                    <a:lnTo>
                      <a:pt x="123" y="305"/>
                    </a:lnTo>
                    <a:lnTo>
                      <a:pt x="137" y="307"/>
                    </a:lnTo>
                    <a:lnTo>
                      <a:pt x="153" y="307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9" y="301"/>
                    </a:lnTo>
                    <a:lnTo>
                      <a:pt x="214" y="296"/>
                    </a:lnTo>
                    <a:lnTo>
                      <a:pt x="227" y="289"/>
                    </a:lnTo>
                    <a:lnTo>
                      <a:pt x="240" y="281"/>
                    </a:lnTo>
                    <a:lnTo>
                      <a:pt x="251" y="272"/>
                    </a:lnTo>
                    <a:lnTo>
                      <a:pt x="262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9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2" y="45"/>
                    </a:lnTo>
                    <a:lnTo>
                      <a:pt x="251" y="35"/>
                    </a:lnTo>
                    <a:lnTo>
                      <a:pt x="240" y="27"/>
                    </a:lnTo>
                    <a:lnTo>
                      <a:pt x="227" y="19"/>
                    </a:lnTo>
                    <a:lnTo>
                      <a:pt x="214" y="12"/>
                    </a:lnTo>
                    <a:lnTo>
                      <a:pt x="199" y="6"/>
                    </a:lnTo>
                    <a:lnTo>
                      <a:pt x="184" y="3"/>
                    </a:lnTo>
                    <a:lnTo>
                      <a:pt x="169" y="1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3109" y="1820"/>
                <a:ext cx="77" cy="77"/>
              </a:xfrm>
              <a:custGeom>
                <a:avLst/>
                <a:gdLst>
                  <a:gd name="T0" fmla="*/ 137 w 308"/>
                  <a:gd name="T1" fmla="*/ 1 h 307"/>
                  <a:gd name="T2" fmla="*/ 108 w 308"/>
                  <a:gd name="T3" fmla="*/ 6 h 307"/>
                  <a:gd name="T4" fmla="*/ 81 w 308"/>
                  <a:gd name="T5" fmla="*/ 19 h 307"/>
                  <a:gd name="T6" fmla="*/ 56 w 308"/>
                  <a:gd name="T7" fmla="*/ 35 h 307"/>
                  <a:gd name="T8" fmla="*/ 35 w 308"/>
                  <a:gd name="T9" fmla="*/ 56 h 307"/>
                  <a:gd name="T10" fmla="*/ 18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199 h 307"/>
                  <a:gd name="T20" fmla="*/ 18 w 308"/>
                  <a:gd name="T21" fmla="*/ 227 h 307"/>
                  <a:gd name="T22" fmla="*/ 35 w 308"/>
                  <a:gd name="T23" fmla="*/ 252 h 307"/>
                  <a:gd name="T24" fmla="*/ 56 w 308"/>
                  <a:gd name="T25" fmla="*/ 272 h 307"/>
                  <a:gd name="T26" fmla="*/ 81 w 308"/>
                  <a:gd name="T27" fmla="*/ 289 h 307"/>
                  <a:gd name="T28" fmla="*/ 108 w 308"/>
                  <a:gd name="T29" fmla="*/ 301 h 307"/>
                  <a:gd name="T30" fmla="*/ 137 w 308"/>
                  <a:gd name="T31" fmla="*/ 307 h 307"/>
                  <a:gd name="T32" fmla="*/ 169 w 308"/>
                  <a:gd name="T33" fmla="*/ 307 h 307"/>
                  <a:gd name="T34" fmla="*/ 199 w 308"/>
                  <a:gd name="T35" fmla="*/ 301 h 307"/>
                  <a:gd name="T36" fmla="*/ 227 w 308"/>
                  <a:gd name="T37" fmla="*/ 289 h 307"/>
                  <a:gd name="T38" fmla="*/ 251 w 308"/>
                  <a:gd name="T39" fmla="*/ 272 h 307"/>
                  <a:gd name="T40" fmla="*/ 273 w 308"/>
                  <a:gd name="T41" fmla="*/ 252 h 307"/>
                  <a:gd name="T42" fmla="*/ 289 w 308"/>
                  <a:gd name="T43" fmla="*/ 227 h 307"/>
                  <a:gd name="T44" fmla="*/ 301 w 308"/>
                  <a:gd name="T45" fmla="*/ 199 h 307"/>
                  <a:gd name="T46" fmla="*/ 307 w 308"/>
                  <a:gd name="T47" fmla="*/ 170 h 307"/>
                  <a:gd name="T48" fmla="*/ 307 w 308"/>
                  <a:gd name="T49" fmla="*/ 138 h 307"/>
                  <a:gd name="T50" fmla="*/ 301 w 308"/>
                  <a:gd name="T51" fmla="*/ 109 h 307"/>
                  <a:gd name="T52" fmla="*/ 289 w 308"/>
                  <a:gd name="T53" fmla="*/ 80 h 307"/>
                  <a:gd name="T54" fmla="*/ 273 w 308"/>
                  <a:gd name="T55" fmla="*/ 56 h 307"/>
                  <a:gd name="T56" fmla="*/ 251 w 308"/>
                  <a:gd name="T57" fmla="*/ 35 h 307"/>
                  <a:gd name="T58" fmla="*/ 227 w 308"/>
                  <a:gd name="T59" fmla="*/ 19 h 307"/>
                  <a:gd name="T60" fmla="*/ 199 w 308"/>
                  <a:gd name="T61" fmla="*/ 6 h 307"/>
                  <a:gd name="T62" fmla="*/ 169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3" y="0"/>
                    </a:moveTo>
                    <a:lnTo>
                      <a:pt x="137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3" y="12"/>
                    </a:lnTo>
                    <a:lnTo>
                      <a:pt x="81" y="19"/>
                    </a:lnTo>
                    <a:lnTo>
                      <a:pt x="67" y="27"/>
                    </a:lnTo>
                    <a:lnTo>
                      <a:pt x="56" y="35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1" y="94"/>
                    </a:lnTo>
                    <a:lnTo>
                      <a:pt x="7" y="109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5"/>
                    </a:lnTo>
                    <a:lnTo>
                      <a:pt x="7" y="199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6" y="272"/>
                    </a:lnTo>
                    <a:lnTo>
                      <a:pt x="67" y="281"/>
                    </a:lnTo>
                    <a:lnTo>
                      <a:pt x="81" y="289"/>
                    </a:lnTo>
                    <a:lnTo>
                      <a:pt x="93" y="296"/>
                    </a:lnTo>
                    <a:lnTo>
                      <a:pt x="108" y="301"/>
                    </a:lnTo>
                    <a:lnTo>
                      <a:pt x="123" y="305"/>
                    </a:lnTo>
                    <a:lnTo>
                      <a:pt x="137" y="307"/>
                    </a:lnTo>
                    <a:lnTo>
                      <a:pt x="153" y="307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9" y="301"/>
                    </a:lnTo>
                    <a:lnTo>
                      <a:pt x="214" y="296"/>
                    </a:lnTo>
                    <a:lnTo>
                      <a:pt x="227" y="289"/>
                    </a:lnTo>
                    <a:lnTo>
                      <a:pt x="240" y="281"/>
                    </a:lnTo>
                    <a:lnTo>
                      <a:pt x="251" y="272"/>
                    </a:lnTo>
                    <a:lnTo>
                      <a:pt x="262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4" y="123"/>
                    </a:lnTo>
                    <a:lnTo>
                      <a:pt x="301" y="109"/>
                    </a:lnTo>
                    <a:lnTo>
                      <a:pt x="295" y="94"/>
                    </a:lnTo>
                    <a:lnTo>
                      <a:pt x="289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2" y="45"/>
                    </a:lnTo>
                    <a:lnTo>
                      <a:pt x="251" y="35"/>
                    </a:lnTo>
                    <a:lnTo>
                      <a:pt x="240" y="27"/>
                    </a:lnTo>
                    <a:lnTo>
                      <a:pt x="227" y="19"/>
                    </a:lnTo>
                    <a:lnTo>
                      <a:pt x="214" y="12"/>
                    </a:lnTo>
                    <a:lnTo>
                      <a:pt x="199" y="6"/>
                    </a:lnTo>
                    <a:lnTo>
                      <a:pt x="184" y="3"/>
                    </a:lnTo>
                    <a:lnTo>
                      <a:pt x="169" y="1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3657" y="1688"/>
                <a:ext cx="77" cy="78"/>
              </a:xfrm>
              <a:custGeom>
                <a:avLst/>
                <a:gdLst>
                  <a:gd name="T0" fmla="*/ 138 w 308"/>
                  <a:gd name="T1" fmla="*/ 1 h 308"/>
                  <a:gd name="T2" fmla="*/ 108 w 308"/>
                  <a:gd name="T3" fmla="*/ 6 h 308"/>
                  <a:gd name="T4" fmla="*/ 80 w 308"/>
                  <a:gd name="T5" fmla="*/ 19 h 308"/>
                  <a:gd name="T6" fmla="*/ 57 w 308"/>
                  <a:gd name="T7" fmla="*/ 35 h 308"/>
                  <a:gd name="T8" fmla="*/ 35 w 308"/>
                  <a:gd name="T9" fmla="*/ 56 h 308"/>
                  <a:gd name="T10" fmla="*/ 19 w 308"/>
                  <a:gd name="T11" fmla="*/ 80 h 308"/>
                  <a:gd name="T12" fmla="*/ 7 w 308"/>
                  <a:gd name="T13" fmla="*/ 109 h 308"/>
                  <a:gd name="T14" fmla="*/ 1 w 308"/>
                  <a:gd name="T15" fmla="*/ 138 h 308"/>
                  <a:gd name="T16" fmla="*/ 1 w 308"/>
                  <a:gd name="T17" fmla="*/ 170 h 308"/>
                  <a:gd name="T18" fmla="*/ 7 w 308"/>
                  <a:gd name="T19" fmla="*/ 199 h 308"/>
                  <a:gd name="T20" fmla="*/ 19 w 308"/>
                  <a:gd name="T21" fmla="*/ 228 h 308"/>
                  <a:gd name="T22" fmla="*/ 35 w 308"/>
                  <a:gd name="T23" fmla="*/ 252 h 308"/>
                  <a:gd name="T24" fmla="*/ 57 w 308"/>
                  <a:gd name="T25" fmla="*/ 273 h 308"/>
                  <a:gd name="T26" fmla="*/ 80 w 308"/>
                  <a:gd name="T27" fmla="*/ 289 h 308"/>
                  <a:gd name="T28" fmla="*/ 108 w 308"/>
                  <a:gd name="T29" fmla="*/ 300 h 308"/>
                  <a:gd name="T30" fmla="*/ 138 w 308"/>
                  <a:gd name="T31" fmla="*/ 307 h 308"/>
                  <a:gd name="T32" fmla="*/ 170 w 308"/>
                  <a:gd name="T33" fmla="*/ 307 h 308"/>
                  <a:gd name="T34" fmla="*/ 200 w 308"/>
                  <a:gd name="T35" fmla="*/ 300 h 308"/>
                  <a:gd name="T36" fmla="*/ 227 w 308"/>
                  <a:gd name="T37" fmla="*/ 289 h 308"/>
                  <a:gd name="T38" fmla="*/ 252 w 308"/>
                  <a:gd name="T39" fmla="*/ 273 h 308"/>
                  <a:gd name="T40" fmla="*/ 272 w 308"/>
                  <a:gd name="T41" fmla="*/ 252 h 308"/>
                  <a:gd name="T42" fmla="*/ 289 w 308"/>
                  <a:gd name="T43" fmla="*/ 228 h 308"/>
                  <a:gd name="T44" fmla="*/ 301 w 308"/>
                  <a:gd name="T45" fmla="*/ 199 h 308"/>
                  <a:gd name="T46" fmla="*/ 308 w 308"/>
                  <a:gd name="T47" fmla="*/ 170 h 308"/>
                  <a:gd name="T48" fmla="*/ 308 w 308"/>
                  <a:gd name="T49" fmla="*/ 138 h 308"/>
                  <a:gd name="T50" fmla="*/ 301 w 308"/>
                  <a:gd name="T51" fmla="*/ 109 h 308"/>
                  <a:gd name="T52" fmla="*/ 289 w 308"/>
                  <a:gd name="T53" fmla="*/ 80 h 308"/>
                  <a:gd name="T54" fmla="*/ 272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9 h 308"/>
                  <a:gd name="T60" fmla="*/ 200 w 308"/>
                  <a:gd name="T61" fmla="*/ 6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199"/>
                    </a:lnTo>
                    <a:lnTo>
                      <a:pt x="12" y="214"/>
                    </a:lnTo>
                    <a:lnTo>
                      <a:pt x="19" y="228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5" y="305"/>
                    </a:lnTo>
                    <a:lnTo>
                      <a:pt x="200" y="300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39" y="27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3344" y="1672"/>
                <a:ext cx="77" cy="77"/>
              </a:xfrm>
              <a:custGeom>
                <a:avLst/>
                <a:gdLst>
                  <a:gd name="T0" fmla="*/ 139 w 308"/>
                  <a:gd name="T1" fmla="*/ 1 h 307"/>
                  <a:gd name="T2" fmla="*/ 109 w 308"/>
                  <a:gd name="T3" fmla="*/ 6 h 307"/>
                  <a:gd name="T4" fmla="*/ 81 w 308"/>
                  <a:gd name="T5" fmla="*/ 19 h 307"/>
                  <a:gd name="T6" fmla="*/ 57 w 308"/>
                  <a:gd name="T7" fmla="*/ 35 h 307"/>
                  <a:gd name="T8" fmla="*/ 36 w 308"/>
                  <a:gd name="T9" fmla="*/ 56 h 307"/>
                  <a:gd name="T10" fmla="*/ 20 w 308"/>
                  <a:gd name="T11" fmla="*/ 80 h 307"/>
                  <a:gd name="T12" fmla="*/ 7 w 308"/>
                  <a:gd name="T13" fmla="*/ 109 h 307"/>
                  <a:gd name="T14" fmla="*/ 2 w 308"/>
                  <a:gd name="T15" fmla="*/ 138 h 307"/>
                  <a:gd name="T16" fmla="*/ 2 w 308"/>
                  <a:gd name="T17" fmla="*/ 170 h 307"/>
                  <a:gd name="T18" fmla="*/ 7 w 308"/>
                  <a:gd name="T19" fmla="*/ 200 h 307"/>
                  <a:gd name="T20" fmla="*/ 20 w 308"/>
                  <a:gd name="T21" fmla="*/ 227 h 307"/>
                  <a:gd name="T22" fmla="*/ 36 w 308"/>
                  <a:gd name="T23" fmla="*/ 252 h 307"/>
                  <a:gd name="T24" fmla="*/ 57 w 308"/>
                  <a:gd name="T25" fmla="*/ 272 h 307"/>
                  <a:gd name="T26" fmla="*/ 81 w 308"/>
                  <a:gd name="T27" fmla="*/ 289 h 307"/>
                  <a:gd name="T28" fmla="*/ 109 w 308"/>
                  <a:gd name="T29" fmla="*/ 301 h 307"/>
                  <a:gd name="T30" fmla="*/ 139 w 308"/>
                  <a:gd name="T31" fmla="*/ 307 h 307"/>
                  <a:gd name="T32" fmla="*/ 171 w 308"/>
                  <a:gd name="T33" fmla="*/ 307 h 307"/>
                  <a:gd name="T34" fmla="*/ 200 w 308"/>
                  <a:gd name="T35" fmla="*/ 301 h 307"/>
                  <a:gd name="T36" fmla="*/ 228 w 308"/>
                  <a:gd name="T37" fmla="*/ 289 h 307"/>
                  <a:gd name="T38" fmla="*/ 253 w 308"/>
                  <a:gd name="T39" fmla="*/ 272 h 307"/>
                  <a:gd name="T40" fmla="*/ 273 w 308"/>
                  <a:gd name="T41" fmla="*/ 252 h 307"/>
                  <a:gd name="T42" fmla="*/ 290 w 308"/>
                  <a:gd name="T43" fmla="*/ 227 h 307"/>
                  <a:gd name="T44" fmla="*/ 301 w 308"/>
                  <a:gd name="T45" fmla="*/ 200 h 307"/>
                  <a:gd name="T46" fmla="*/ 308 w 308"/>
                  <a:gd name="T47" fmla="*/ 170 h 307"/>
                  <a:gd name="T48" fmla="*/ 308 w 308"/>
                  <a:gd name="T49" fmla="*/ 138 h 307"/>
                  <a:gd name="T50" fmla="*/ 301 w 308"/>
                  <a:gd name="T51" fmla="*/ 109 h 307"/>
                  <a:gd name="T52" fmla="*/ 290 w 308"/>
                  <a:gd name="T53" fmla="*/ 80 h 307"/>
                  <a:gd name="T54" fmla="*/ 273 w 308"/>
                  <a:gd name="T55" fmla="*/ 56 h 307"/>
                  <a:gd name="T56" fmla="*/ 253 w 308"/>
                  <a:gd name="T57" fmla="*/ 35 h 307"/>
                  <a:gd name="T58" fmla="*/ 228 w 308"/>
                  <a:gd name="T59" fmla="*/ 19 h 307"/>
                  <a:gd name="T60" fmla="*/ 200 w 308"/>
                  <a:gd name="T61" fmla="*/ 6 h 307"/>
                  <a:gd name="T62" fmla="*/ 171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20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3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4"/>
                    </a:lnTo>
                    <a:lnTo>
                      <a:pt x="20" y="227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7" y="272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9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3" y="272"/>
                    </a:lnTo>
                    <a:lnTo>
                      <a:pt x="264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7" y="214"/>
                    </a:lnTo>
                    <a:lnTo>
                      <a:pt x="301" y="200"/>
                    </a:lnTo>
                    <a:lnTo>
                      <a:pt x="306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6" y="123"/>
                    </a:lnTo>
                    <a:lnTo>
                      <a:pt x="301" y="109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4" y="45"/>
                    </a:lnTo>
                    <a:lnTo>
                      <a:pt x="253" y="35"/>
                    </a:lnTo>
                    <a:lnTo>
                      <a:pt x="241" y="26"/>
                    </a:lnTo>
                    <a:lnTo>
                      <a:pt x="228" y="19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3"/>
                    </a:lnTo>
                    <a:lnTo>
                      <a:pt x="171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3344" y="1672"/>
                <a:ext cx="77" cy="77"/>
              </a:xfrm>
              <a:custGeom>
                <a:avLst/>
                <a:gdLst>
                  <a:gd name="T0" fmla="*/ 139 w 308"/>
                  <a:gd name="T1" fmla="*/ 1 h 307"/>
                  <a:gd name="T2" fmla="*/ 109 w 308"/>
                  <a:gd name="T3" fmla="*/ 6 h 307"/>
                  <a:gd name="T4" fmla="*/ 81 w 308"/>
                  <a:gd name="T5" fmla="*/ 19 h 307"/>
                  <a:gd name="T6" fmla="*/ 57 w 308"/>
                  <a:gd name="T7" fmla="*/ 35 h 307"/>
                  <a:gd name="T8" fmla="*/ 36 w 308"/>
                  <a:gd name="T9" fmla="*/ 56 h 307"/>
                  <a:gd name="T10" fmla="*/ 20 w 308"/>
                  <a:gd name="T11" fmla="*/ 80 h 307"/>
                  <a:gd name="T12" fmla="*/ 7 w 308"/>
                  <a:gd name="T13" fmla="*/ 109 h 307"/>
                  <a:gd name="T14" fmla="*/ 2 w 308"/>
                  <a:gd name="T15" fmla="*/ 138 h 307"/>
                  <a:gd name="T16" fmla="*/ 2 w 308"/>
                  <a:gd name="T17" fmla="*/ 170 h 307"/>
                  <a:gd name="T18" fmla="*/ 7 w 308"/>
                  <a:gd name="T19" fmla="*/ 200 h 307"/>
                  <a:gd name="T20" fmla="*/ 20 w 308"/>
                  <a:gd name="T21" fmla="*/ 227 h 307"/>
                  <a:gd name="T22" fmla="*/ 36 w 308"/>
                  <a:gd name="T23" fmla="*/ 252 h 307"/>
                  <a:gd name="T24" fmla="*/ 57 w 308"/>
                  <a:gd name="T25" fmla="*/ 272 h 307"/>
                  <a:gd name="T26" fmla="*/ 81 w 308"/>
                  <a:gd name="T27" fmla="*/ 289 h 307"/>
                  <a:gd name="T28" fmla="*/ 109 w 308"/>
                  <a:gd name="T29" fmla="*/ 301 h 307"/>
                  <a:gd name="T30" fmla="*/ 139 w 308"/>
                  <a:gd name="T31" fmla="*/ 307 h 307"/>
                  <a:gd name="T32" fmla="*/ 171 w 308"/>
                  <a:gd name="T33" fmla="*/ 307 h 307"/>
                  <a:gd name="T34" fmla="*/ 200 w 308"/>
                  <a:gd name="T35" fmla="*/ 301 h 307"/>
                  <a:gd name="T36" fmla="*/ 228 w 308"/>
                  <a:gd name="T37" fmla="*/ 289 h 307"/>
                  <a:gd name="T38" fmla="*/ 253 w 308"/>
                  <a:gd name="T39" fmla="*/ 272 h 307"/>
                  <a:gd name="T40" fmla="*/ 273 w 308"/>
                  <a:gd name="T41" fmla="*/ 252 h 307"/>
                  <a:gd name="T42" fmla="*/ 290 w 308"/>
                  <a:gd name="T43" fmla="*/ 227 h 307"/>
                  <a:gd name="T44" fmla="*/ 301 w 308"/>
                  <a:gd name="T45" fmla="*/ 200 h 307"/>
                  <a:gd name="T46" fmla="*/ 308 w 308"/>
                  <a:gd name="T47" fmla="*/ 170 h 307"/>
                  <a:gd name="T48" fmla="*/ 308 w 308"/>
                  <a:gd name="T49" fmla="*/ 138 h 307"/>
                  <a:gd name="T50" fmla="*/ 301 w 308"/>
                  <a:gd name="T51" fmla="*/ 109 h 307"/>
                  <a:gd name="T52" fmla="*/ 290 w 308"/>
                  <a:gd name="T53" fmla="*/ 80 h 307"/>
                  <a:gd name="T54" fmla="*/ 273 w 308"/>
                  <a:gd name="T55" fmla="*/ 56 h 307"/>
                  <a:gd name="T56" fmla="*/ 253 w 308"/>
                  <a:gd name="T57" fmla="*/ 35 h 307"/>
                  <a:gd name="T58" fmla="*/ 228 w 308"/>
                  <a:gd name="T59" fmla="*/ 19 h 307"/>
                  <a:gd name="T60" fmla="*/ 200 w 308"/>
                  <a:gd name="T61" fmla="*/ 6 h 307"/>
                  <a:gd name="T62" fmla="*/ 171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1" y="19"/>
                    </a:lnTo>
                    <a:lnTo>
                      <a:pt x="69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20" y="80"/>
                    </a:lnTo>
                    <a:lnTo>
                      <a:pt x="13" y="94"/>
                    </a:lnTo>
                    <a:lnTo>
                      <a:pt x="7" y="109"/>
                    </a:lnTo>
                    <a:lnTo>
                      <a:pt x="4" y="123"/>
                    </a:lnTo>
                    <a:lnTo>
                      <a:pt x="2" y="138"/>
                    </a:lnTo>
                    <a:lnTo>
                      <a:pt x="0" y="154"/>
                    </a:lnTo>
                    <a:lnTo>
                      <a:pt x="2" y="170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4"/>
                    </a:lnTo>
                    <a:lnTo>
                      <a:pt x="20" y="227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6" y="263"/>
                    </a:lnTo>
                    <a:lnTo>
                      <a:pt x="57" y="272"/>
                    </a:lnTo>
                    <a:lnTo>
                      <a:pt x="69" y="281"/>
                    </a:lnTo>
                    <a:lnTo>
                      <a:pt x="81" y="289"/>
                    </a:lnTo>
                    <a:lnTo>
                      <a:pt x="95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9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3" y="272"/>
                    </a:lnTo>
                    <a:lnTo>
                      <a:pt x="264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7" y="214"/>
                    </a:lnTo>
                    <a:lnTo>
                      <a:pt x="301" y="200"/>
                    </a:lnTo>
                    <a:lnTo>
                      <a:pt x="306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6" y="123"/>
                    </a:lnTo>
                    <a:lnTo>
                      <a:pt x="301" y="109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4" y="45"/>
                    </a:lnTo>
                    <a:lnTo>
                      <a:pt x="253" y="35"/>
                    </a:lnTo>
                    <a:lnTo>
                      <a:pt x="241" y="26"/>
                    </a:lnTo>
                    <a:lnTo>
                      <a:pt x="228" y="19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3"/>
                    </a:lnTo>
                    <a:lnTo>
                      <a:pt x="171" y="1"/>
                    </a:lnTo>
                    <a:lnTo>
                      <a:pt x="155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4171" y="1793"/>
                <a:ext cx="77" cy="77"/>
              </a:xfrm>
              <a:custGeom>
                <a:avLst/>
                <a:gdLst>
                  <a:gd name="T0" fmla="*/ 137 w 308"/>
                  <a:gd name="T1" fmla="*/ 2 h 309"/>
                  <a:gd name="T2" fmla="*/ 108 w 308"/>
                  <a:gd name="T3" fmla="*/ 8 h 309"/>
                  <a:gd name="T4" fmla="*/ 81 w 308"/>
                  <a:gd name="T5" fmla="*/ 20 h 309"/>
                  <a:gd name="T6" fmla="*/ 56 w 308"/>
                  <a:gd name="T7" fmla="*/ 36 h 309"/>
                  <a:gd name="T8" fmla="*/ 35 w 308"/>
                  <a:gd name="T9" fmla="*/ 57 h 309"/>
                  <a:gd name="T10" fmla="*/ 18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9 h 309"/>
                  <a:gd name="T22" fmla="*/ 35 w 308"/>
                  <a:gd name="T23" fmla="*/ 253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3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199 w 308"/>
                  <a:gd name="T35" fmla="*/ 303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2 w 308"/>
                  <a:gd name="T41" fmla="*/ 253 h 309"/>
                  <a:gd name="T42" fmla="*/ 288 w 308"/>
                  <a:gd name="T43" fmla="*/ 229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88 w 308"/>
                  <a:gd name="T53" fmla="*/ 81 h 309"/>
                  <a:gd name="T54" fmla="*/ 272 w 308"/>
                  <a:gd name="T55" fmla="*/ 57 h 309"/>
                  <a:gd name="T56" fmla="*/ 251 w 308"/>
                  <a:gd name="T57" fmla="*/ 36 h 309"/>
                  <a:gd name="T58" fmla="*/ 227 w 308"/>
                  <a:gd name="T59" fmla="*/ 20 h 309"/>
                  <a:gd name="T60" fmla="*/ 199 w 308"/>
                  <a:gd name="T61" fmla="*/ 8 h 309"/>
                  <a:gd name="T62" fmla="*/ 169 w 308"/>
                  <a:gd name="T63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2"/>
                    </a:lnTo>
                    <a:lnTo>
                      <a:pt x="123" y="4"/>
                    </a:lnTo>
                    <a:lnTo>
                      <a:pt x="108" y="8"/>
                    </a:lnTo>
                    <a:lnTo>
                      <a:pt x="93" y="13"/>
                    </a:lnTo>
                    <a:lnTo>
                      <a:pt x="81" y="20"/>
                    </a:lnTo>
                    <a:lnTo>
                      <a:pt x="67" y="28"/>
                    </a:lnTo>
                    <a:lnTo>
                      <a:pt x="56" y="36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6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9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4" y="264"/>
                    </a:lnTo>
                    <a:lnTo>
                      <a:pt x="56" y="274"/>
                    </a:lnTo>
                    <a:lnTo>
                      <a:pt x="67" y="282"/>
                    </a:lnTo>
                    <a:lnTo>
                      <a:pt x="81" y="290"/>
                    </a:lnTo>
                    <a:lnTo>
                      <a:pt x="93" y="297"/>
                    </a:lnTo>
                    <a:lnTo>
                      <a:pt x="108" y="303"/>
                    </a:lnTo>
                    <a:lnTo>
                      <a:pt x="123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4" y="306"/>
                    </a:lnTo>
                    <a:lnTo>
                      <a:pt x="199" y="303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2" y="253"/>
                    </a:lnTo>
                    <a:lnTo>
                      <a:pt x="282" y="241"/>
                    </a:lnTo>
                    <a:lnTo>
                      <a:pt x="288" y="229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6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5"/>
                    </a:lnTo>
                    <a:lnTo>
                      <a:pt x="288" y="81"/>
                    </a:lnTo>
                    <a:lnTo>
                      <a:pt x="282" y="69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1" y="36"/>
                    </a:lnTo>
                    <a:lnTo>
                      <a:pt x="240" y="28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8"/>
                    </a:lnTo>
                    <a:lnTo>
                      <a:pt x="184" y="4"/>
                    </a:lnTo>
                    <a:lnTo>
                      <a:pt x="169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4171" y="1793"/>
                <a:ext cx="77" cy="77"/>
              </a:xfrm>
              <a:custGeom>
                <a:avLst/>
                <a:gdLst>
                  <a:gd name="T0" fmla="*/ 137 w 308"/>
                  <a:gd name="T1" fmla="*/ 2 h 309"/>
                  <a:gd name="T2" fmla="*/ 108 w 308"/>
                  <a:gd name="T3" fmla="*/ 8 h 309"/>
                  <a:gd name="T4" fmla="*/ 81 w 308"/>
                  <a:gd name="T5" fmla="*/ 20 h 309"/>
                  <a:gd name="T6" fmla="*/ 56 w 308"/>
                  <a:gd name="T7" fmla="*/ 36 h 309"/>
                  <a:gd name="T8" fmla="*/ 35 w 308"/>
                  <a:gd name="T9" fmla="*/ 57 h 309"/>
                  <a:gd name="T10" fmla="*/ 18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9 h 309"/>
                  <a:gd name="T22" fmla="*/ 35 w 308"/>
                  <a:gd name="T23" fmla="*/ 253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3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199 w 308"/>
                  <a:gd name="T35" fmla="*/ 303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2 w 308"/>
                  <a:gd name="T41" fmla="*/ 253 h 309"/>
                  <a:gd name="T42" fmla="*/ 288 w 308"/>
                  <a:gd name="T43" fmla="*/ 229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88 w 308"/>
                  <a:gd name="T53" fmla="*/ 81 h 309"/>
                  <a:gd name="T54" fmla="*/ 272 w 308"/>
                  <a:gd name="T55" fmla="*/ 57 h 309"/>
                  <a:gd name="T56" fmla="*/ 251 w 308"/>
                  <a:gd name="T57" fmla="*/ 36 h 309"/>
                  <a:gd name="T58" fmla="*/ 227 w 308"/>
                  <a:gd name="T59" fmla="*/ 20 h 309"/>
                  <a:gd name="T60" fmla="*/ 199 w 308"/>
                  <a:gd name="T61" fmla="*/ 8 h 309"/>
                  <a:gd name="T62" fmla="*/ 169 w 308"/>
                  <a:gd name="T63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2"/>
                    </a:lnTo>
                    <a:lnTo>
                      <a:pt x="123" y="4"/>
                    </a:lnTo>
                    <a:lnTo>
                      <a:pt x="108" y="8"/>
                    </a:lnTo>
                    <a:lnTo>
                      <a:pt x="93" y="13"/>
                    </a:lnTo>
                    <a:lnTo>
                      <a:pt x="81" y="20"/>
                    </a:lnTo>
                    <a:lnTo>
                      <a:pt x="67" y="28"/>
                    </a:lnTo>
                    <a:lnTo>
                      <a:pt x="56" y="36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6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9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4" y="264"/>
                    </a:lnTo>
                    <a:lnTo>
                      <a:pt x="56" y="274"/>
                    </a:lnTo>
                    <a:lnTo>
                      <a:pt x="67" y="282"/>
                    </a:lnTo>
                    <a:lnTo>
                      <a:pt x="81" y="290"/>
                    </a:lnTo>
                    <a:lnTo>
                      <a:pt x="93" y="297"/>
                    </a:lnTo>
                    <a:lnTo>
                      <a:pt x="108" y="303"/>
                    </a:lnTo>
                    <a:lnTo>
                      <a:pt x="123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4" y="306"/>
                    </a:lnTo>
                    <a:lnTo>
                      <a:pt x="199" y="303"/>
                    </a:lnTo>
                    <a:lnTo>
                      <a:pt x="213" y="297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2" y="253"/>
                    </a:lnTo>
                    <a:lnTo>
                      <a:pt x="282" y="241"/>
                    </a:lnTo>
                    <a:lnTo>
                      <a:pt x="288" y="229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6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5"/>
                    </a:lnTo>
                    <a:lnTo>
                      <a:pt x="288" y="81"/>
                    </a:lnTo>
                    <a:lnTo>
                      <a:pt x="282" y="69"/>
                    </a:lnTo>
                    <a:lnTo>
                      <a:pt x="272" y="57"/>
                    </a:lnTo>
                    <a:lnTo>
                      <a:pt x="262" y="46"/>
                    </a:lnTo>
                    <a:lnTo>
                      <a:pt x="251" y="36"/>
                    </a:lnTo>
                    <a:lnTo>
                      <a:pt x="240" y="28"/>
                    </a:lnTo>
                    <a:lnTo>
                      <a:pt x="227" y="20"/>
                    </a:lnTo>
                    <a:lnTo>
                      <a:pt x="213" y="13"/>
                    </a:lnTo>
                    <a:lnTo>
                      <a:pt x="199" y="8"/>
                    </a:lnTo>
                    <a:lnTo>
                      <a:pt x="184" y="4"/>
                    </a:lnTo>
                    <a:lnTo>
                      <a:pt x="169" y="2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4046" y="1996"/>
                <a:ext cx="77" cy="77"/>
              </a:xfrm>
              <a:custGeom>
                <a:avLst/>
                <a:gdLst>
                  <a:gd name="T0" fmla="*/ 138 w 308"/>
                  <a:gd name="T1" fmla="*/ 1 h 307"/>
                  <a:gd name="T2" fmla="*/ 109 w 308"/>
                  <a:gd name="T3" fmla="*/ 6 h 307"/>
                  <a:gd name="T4" fmla="*/ 81 w 308"/>
                  <a:gd name="T5" fmla="*/ 19 h 307"/>
                  <a:gd name="T6" fmla="*/ 57 w 308"/>
                  <a:gd name="T7" fmla="*/ 35 h 307"/>
                  <a:gd name="T8" fmla="*/ 35 w 308"/>
                  <a:gd name="T9" fmla="*/ 56 h 307"/>
                  <a:gd name="T10" fmla="*/ 19 w 308"/>
                  <a:gd name="T11" fmla="*/ 80 h 307"/>
                  <a:gd name="T12" fmla="*/ 7 w 308"/>
                  <a:gd name="T13" fmla="*/ 109 h 307"/>
                  <a:gd name="T14" fmla="*/ 1 w 308"/>
                  <a:gd name="T15" fmla="*/ 138 h 307"/>
                  <a:gd name="T16" fmla="*/ 1 w 308"/>
                  <a:gd name="T17" fmla="*/ 170 h 307"/>
                  <a:gd name="T18" fmla="*/ 7 w 308"/>
                  <a:gd name="T19" fmla="*/ 200 h 307"/>
                  <a:gd name="T20" fmla="*/ 19 w 308"/>
                  <a:gd name="T21" fmla="*/ 227 h 307"/>
                  <a:gd name="T22" fmla="*/ 35 w 308"/>
                  <a:gd name="T23" fmla="*/ 252 h 307"/>
                  <a:gd name="T24" fmla="*/ 57 w 308"/>
                  <a:gd name="T25" fmla="*/ 272 h 307"/>
                  <a:gd name="T26" fmla="*/ 81 w 308"/>
                  <a:gd name="T27" fmla="*/ 289 h 307"/>
                  <a:gd name="T28" fmla="*/ 109 w 308"/>
                  <a:gd name="T29" fmla="*/ 301 h 307"/>
                  <a:gd name="T30" fmla="*/ 138 w 308"/>
                  <a:gd name="T31" fmla="*/ 307 h 307"/>
                  <a:gd name="T32" fmla="*/ 170 w 308"/>
                  <a:gd name="T33" fmla="*/ 307 h 307"/>
                  <a:gd name="T34" fmla="*/ 200 w 308"/>
                  <a:gd name="T35" fmla="*/ 301 h 307"/>
                  <a:gd name="T36" fmla="*/ 227 w 308"/>
                  <a:gd name="T37" fmla="*/ 289 h 307"/>
                  <a:gd name="T38" fmla="*/ 252 w 308"/>
                  <a:gd name="T39" fmla="*/ 272 h 307"/>
                  <a:gd name="T40" fmla="*/ 272 w 308"/>
                  <a:gd name="T41" fmla="*/ 252 h 307"/>
                  <a:gd name="T42" fmla="*/ 290 w 308"/>
                  <a:gd name="T43" fmla="*/ 227 h 307"/>
                  <a:gd name="T44" fmla="*/ 301 w 308"/>
                  <a:gd name="T45" fmla="*/ 200 h 307"/>
                  <a:gd name="T46" fmla="*/ 308 w 308"/>
                  <a:gd name="T47" fmla="*/ 170 h 307"/>
                  <a:gd name="T48" fmla="*/ 308 w 308"/>
                  <a:gd name="T49" fmla="*/ 138 h 307"/>
                  <a:gd name="T50" fmla="*/ 301 w 308"/>
                  <a:gd name="T51" fmla="*/ 109 h 307"/>
                  <a:gd name="T52" fmla="*/ 290 w 308"/>
                  <a:gd name="T53" fmla="*/ 80 h 307"/>
                  <a:gd name="T54" fmla="*/ 272 w 308"/>
                  <a:gd name="T55" fmla="*/ 56 h 307"/>
                  <a:gd name="T56" fmla="*/ 252 w 308"/>
                  <a:gd name="T57" fmla="*/ 35 h 307"/>
                  <a:gd name="T58" fmla="*/ 227 w 308"/>
                  <a:gd name="T59" fmla="*/ 19 h 307"/>
                  <a:gd name="T60" fmla="*/ 200 w 308"/>
                  <a:gd name="T61" fmla="*/ 6 h 307"/>
                  <a:gd name="T62" fmla="*/ 170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6"/>
                    </a:lnTo>
                    <a:lnTo>
                      <a:pt x="94" y="12"/>
                    </a:lnTo>
                    <a:lnTo>
                      <a:pt x="81" y="19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3"/>
                    </a:lnTo>
                    <a:lnTo>
                      <a:pt x="19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2"/>
                    </a:lnTo>
                    <a:lnTo>
                      <a:pt x="68" y="281"/>
                    </a:lnTo>
                    <a:lnTo>
                      <a:pt x="81" y="289"/>
                    </a:lnTo>
                    <a:lnTo>
                      <a:pt x="94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70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5" y="296"/>
                    </a:lnTo>
                    <a:lnTo>
                      <a:pt x="227" y="289"/>
                    </a:lnTo>
                    <a:lnTo>
                      <a:pt x="241" y="281"/>
                    </a:lnTo>
                    <a:lnTo>
                      <a:pt x="252" y="272"/>
                    </a:lnTo>
                    <a:lnTo>
                      <a:pt x="263" y="263"/>
                    </a:lnTo>
                    <a:lnTo>
                      <a:pt x="272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7" y="19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3337" y="2398"/>
                <a:ext cx="77" cy="77"/>
              </a:xfrm>
              <a:custGeom>
                <a:avLst/>
                <a:gdLst>
                  <a:gd name="T0" fmla="*/ 137 w 308"/>
                  <a:gd name="T1" fmla="*/ 2 h 309"/>
                  <a:gd name="T2" fmla="*/ 108 w 308"/>
                  <a:gd name="T3" fmla="*/ 7 h 309"/>
                  <a:gd name="T4" fmla="*/ 81 w 308"/>
                  <a:gd name="T5" fmla="*/ 20 h 309"/>
                  <a:gd name="T6" fmla="*/ 56 w 308"/>
                  <a:gd name="T7" fmla="*/ 36 h 309"/>
                  <a:gd name="T8" fmla="*/ 35 w 308"/>
                  <a:gd name="T9" fmla="*/ 57 h 309"/>
                  <a:gd name="T10" fmla="*/ 18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9 h 309"/>
                  <a:gd name="T22" fmla="*/ 35 w 308"/>
                  <a:gd name="T23" fmla="*/ 253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1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200 w 308"/>
                  <a:gd name="T35" fmla="*/ 301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3 w 308"/>
                  <a:gd name="T41" fmla="*/ 253 h 309"/>
                  <a:gd name="T42" fmla="*/ 289 w 308"/>
                  <a:gd name="T43" fmla="*/ 229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89 w 308"/>
                  <a:gd name="T53" fmla="*/ 81 h 309"/>
                  <a:gd name="T54" fmla="*/ 273 w 308"/>
                  <a:gd name="T55" fmla="*/ 57 h 309"/>
                  <a:gd name="T56" fmla="*/ 251 w 308"/>
                  <a:gd name="T57" fmla="*/ 36 h 309"/>
                  <a:gd name="T58" fmla="*/ 227 w 308"/>
                  <a:gd name="T59" fmla="*/ 20 h 309"/>
                  <a:gd name="T60" fmla="*/ 200 w 308"/>
                  <a:gd name="T61" fmla="*/ 7 h 309"/>
                  <a:gd name="T62" fmla="*/ 169 w 308"/>
                  <a:gd name="T63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2"/>
                    </a:lnTo>
                    <a:lnTo>
                      <a:pt x="123" y="4"/>
                    </a:lnTo>
                    <a:lnTo>
                      <a:pt x="108" y="7"/>
                    </a:lnTo>
                    <a:lnTo>
                      <a:pt x="94" y="13"/>
                    </a:lnTo>
                    <a:lnTo>
                      <a:pt x="81" y="20"/>
                    </a:lnTo>
                    <a:lnTo>
                      <a:pt x="68" y="28"/>
                    </a:lnTo>
                    <a:lnTo>
                      <a:pt x="56" y="36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6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9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4" y="264"/>
                    </a:lnTo>
                    <a:lnTo>
                      <a:pt x="56" y="274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7"/>
                    </a:lnTo>
                    <a:lnTo>
                      <a:pt x="108" y="301"/>
                    </a:lnTo>
                    <a:lnTo>
                      <a:pt x="123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5" y="306"/>
                    </a:lnTo>
                    <a:lnTo>
                      <a:pt x="200" y="301"/>
                    </a:lnTo>
                    <a:lnTo>
                      <a:pt x="214" y="297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3" y="253"/>
                    </a:lnTo>
                    <a:lnTo>
                      <a:pt x="282" y="241"/>
                    </a:lnTo>
                    <a:lnTo>
                      <a:pt x="289" y="229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6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5"/>
                    </a:lnTo>
                    <a:lnTo>
                      <a:pt x="289" y="81"/>
                    </a:lnTo>
                    <a:lnTo>
                      <a:pt x="282" y="69"/>
                    </a:lnTo>
                    <a:lnTo>
                      <a:pt x="273" y="57"/>
                    </a:lnTo>
                    <a:lnTo>
                      <a:pt x="262" y="46"/>
                    </a:lnTo>
                    <a:lnTo>
                      <a:pt x="251" y="36"/>
                    </a:lnTo>
                    <a:lnTo>
                      <a:pt x="240" y="28"/>
                    </a:lnTo>
                    <a:lnTo>
                      <a:pt x="227" y="20"/>
                    </a:lnTo>
                    <a:lnTo>
                      <a:pt x="214" y="13"/>
                    </a:lnTo>
                    <a:lnTo>
                      <a:pt x="200" y="7"/>
                    </a:lnTo>
                    <a:lnTo>
                      <a:pt x="185" y="4"/>
                    </a:lnTo>
                    <a:lnTo>
                      <a:pt x="169" y="2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3" name="Rectangle 462"/>
              <p:cNvSpPr>
                <a:spLocks noChangeArrowheads="1"/>
              </p:cNvSpPr>
              <p:nvPr/>
            </p:nvSpPr>
            <p:spPr bwMode="auto">
              <a:xfrm>
                <a:off x="760" y="3195"/>
                <a:ext cx="3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Jelölések: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4" name="Rectangle 463"/>
              <p:cNvSpPr>
                <a:spLocks noChangeArrowheads="1"/>
              </p:cNvSpPr>
              <p:nvPr/>
            </p:nvSpPr>
            <p:spPr bwMode="auto">
              <a:xfrm>
                <a:off x="760" y="3266"/>
                <a:ext cx="320" cy="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5" name="Rectangle 464"/>
              <p:cNvSpPr>
                <a:spLocks noChangeArrowheads="1"/>
              </p:cNvSpPr>
              <p:nvPr/>
            </p:nvSpPr>
            <p:spPr bwMode="auto">
              <a:xfrm>
                <a:off x="1009" y="3346"/>
                <a:ext cx="29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2.5 Gbps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6" name="Rectangle 465"/>
              <p:cNvSpPr>
                <a:spLocks noChangeArrowheads="1"/>
              </p:cNvSpPr>
              <p:nvPr/>
            </p:nvSpPr>
            <p:spPr bwMode="auto">
              <a:xfrm>
                <a:off x="1009" y="3457"/>
                <a:ext cx="3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155 Mbps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7" name="Rectangle 466"/>
              <p:cNvSpPr>
                <a:spLocks noChangeArrowheads="1"/>
              </p:cNvSpPr>
              <p:nvPr/>
            </p:nvSpPr>
            <p:spPr bwMode="auto">
              <a:xfrm>
                <a:off x="1009" y="3568"/>
                <a:ext cx="2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34 Mbps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8" name="Freeform 467"/>
              <p:cNvSpPr>
                <a:spLocks/>
              </p:cNvSpPr>
              <p:nvPr/>
            </p:nvSpPr>
            <p:spPr bwMode="auto">
              <a:xfrm>
                <a:off x="766" y="3383"/>
                <a:ext cx="112" cy="17"/>
              </a:xfrm>
              <a:custGeom>
                <a:avLst/>
                <a:gdLst>
                  <a:gd name="T0" fmla="*/ 444 w 444"/>
                  <a:gd name="T1" fmla="*/ 34 h 68"/>
                  <a:gd name="T2" fmla="*/ 444 w 444"/>
                  <a:gd name="T3" fmla="*/ 0 h 68"/>
                  <a:gd name="T4" fmla="*/ 0 w 444"/>
                  <a:gd name="T5" fmla="*/ 0 h 68"/>
                  <a:gd name="T6" fmla="*/ 0 w 444"/>
                  <a:gd name="T7" fmla="*/ 68 h 68"/>
                  <a:gd name="T8" fmla="*/ 444 w 444"/>
                  <a:gd name="T9" fmla="*/ 68 h 68"/>
                  <a:gd name="T10" fmla="*/ 444 w 444"/>
                  <a:gd name="T1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4" h="68">
                    <a:moveTo>
                      <a:pt x="444" y="34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444" y="68"/>
                    </a:lnTo>
                    <a:lnTo>
                      <a:pt x="444" y="34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9" name="Freeform 468"/>
              <p:cNvSpPr>
                <a:spLocks/>
              </p:cNvSpPr>
              <p:nvPr/>
            </p:nvSpPr>
            <p:spPr bwMode="auto">
              <a:xfrm>
                <a:off x="766" y="3494"/>
                <a:ext cx="112" cy="17"/>
              </a:xfrm>
              <a:custGeom>
                <a:avLst/>
                <a:gdLst>
                  <a:gd name="T0" fmla="*/ 444 w 444"/>
                  <a:gd name="T1" fmla="*/ 35 h 69"/>
                  <a:gd name="T2" fmla="*/ 444 w 444"/>
                  <a:gd name="T3" fmla="*/ 0 h 69"/>
                  <a:gd name="T4" fmla="*/ 0 w 444"/>
                  <a:gd name="T5" fmla="*/ 0 h 69"/>
                  <a:gd name="T6" fmla="*/ 0 w 444"/>
                  <a:gd name="T7" fmla="*/ 69 h 69"/>
                  <a:gd name="T8" fmla="*/ 444 w 444"/>
                  <a:gd name="T9" fmla="*/ 69 h 69"/>
                  <a:gd name="T10" fmla="*/ 444 w 444"/>
                  <a:gd name="T1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4" h="69">
                    <a:moveTo>
                      <a:pt x="444" y="35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444" y="69"/>
                    </a:lnTo>
                    <a:lnTo>
                      <a:pt x="444" y="35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0" name="Freeform 469"/>
              <p:cNvSpPr>
                <a:spLocks/>
              </p:cNvSpPr>
              <p:nvPr/>
            </p:nvSpPr>
            <p:spPr bwMode="auto">
              <a:xfrm>
                <a:off x="766" y="3605"/>
                <a:ext cx="112" cy="18"/>
              </a:xfrm>
              <a:custGeom>
                <a:avLst/>
                <a:gdLst>
                  <a:gd name="T0" fmla="*/ 444 w 444"/>
                  <a:gd name="T1" fmla="*/ 34 h 69"/>
                  <a:gd name="T2" fmla="*/ 444 w 444"/>
                  <a:gd name="T3" fmla="*/ 0 h 69"/>
                  <a:gd name="T4" fmla="*/ 0 w 444"/>
                  <a:gd name="T5" fmla="*/ 0 h 69"/>
                  <a:gd name="T6" fmla="*/ 0 w 444"/>
                  <a:gd name="T7" fmla="*/ 69 h 69"/>
                  <a:gd name="T8" fmla="*/ 444 w 444"/>
                  <a:gd name="T9" fmla="*/ 69 h 69"/>
                  <a:gd name="T10" fmla="*/ 444 w 444"/>
                  <a:gd name="T1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4" h="69">
                    <a:moveTo>
                      <a:pt x="444" y="34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444" y="69"/>
                    </a:lnTo>
                    <a:lnTo>
                      <a:pt x="444" y="3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1" name="Rectangle 470"/>
              <p:cNvSpPr>
                <a:spLocks noChangeArrowheads="1"/>
              </p:cNvSpPr>
              <p:nvPr/>
            </p:nvSpPr>
            <p:spPr bwMode="auto">
              <a:xfrm>
                <a:off x="598" y="1086"/>
                <a:ext cx="4537" cy="2839"/>
              </a:xfrm>
              <a:prstGeom prst="rect">
                <a:avLst/>
              </a:prstGeom>
              <a:noFill/>
              <a:ln w="9525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2" name="Rectangle 471"/>
              <p:cNvSpPr>
                <a:spLocks noChangeArrowheads="1"/>
              </p:cNvSpPr>
              <p:nvPr/>
            </p:nvSpPr>
            <p:spPr bwMode="auto">
              <a:xfrm>
                <a:off x="717" y="1194"/>
                <a:ext cx="23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1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NIIF gerinchálózat 2002 november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473" name="Picture 472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" y="2298"/>
                <a:ext cx="39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4" name="Rectangle 473"/>
              <p:cNvSpPr>
                <a:spLocks noChangeArrowheads="1"/>
              </p:cNvSpPr>
              <p:nvPr/>
            </p:nvSpPr>
            <p:spPr bwMode="auto">
              <a:xfrm>
                <a:off x="1204" y="2119"/>
                <a:ext cx="2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Sopron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5" name="Text Box 2517"/>
              <p:cNvSpPr txBox="1">
                <a:spLocks noChangeArrowheads="1"/>
              </p:cNvSpPr>
              <p:nvPr/>
            </p:nvSpPr>
            <p:spPr bwMode="auto">
              <a:xfrm>
                <a:off x="3876" y="3705"/>
                <a:ext cx="432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500">
                    <a:solidFill>
                      <a:schemeClr val="tx2"/>
                    </a:solidFill>
                    <a:latin typeface="Arial" panose="020B0604020202020204" pitchFamily="34" charset="0"/>
                  </a:rPr>
                  <a:t>, BMF, BGF, MTA</a:t>
                </a:r>
                <a:endParaRPr lang="hu-HU" altLang="en-US" sz="5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2787" y="2199"/>
                <a:ext cx="583" cy="250"/>
              </a:xfrm>
              <a:custGeom>
                <a:avLst/>
                <a:gdLst>
                  <a:gd name="T0" fmla="*/ 2322 w 2331"/>
                  <a:gd name="T1" fmla="*/ 976 h 998"/>
                  <a:gd name="T2" fmla="*/ 2331 w 2331"/>
                  <a:gd name="T3" fmla="*/ 955 h 998"/>
                  <a:gd name="T4" fmla="*/ 18 w 2331"/>
                  <a:gd name="T5" fmla="*/ 0 h 998"/>
                  <a:gd name="T6" fmla="*/ 0 w 2331"/>
                  <a:gd name="T7" fmla="*/ 43 h 998"/>
                  <a:gd name="T8" fmla="*/ 2313 w 2331"/>
                  <a:gd name="T9" fmla="*/ 998 h 998"/>
                  <a:gd name="T10" fmla="*/ 2322 w 2331"/>
                  <a:gd name="T11" fmla="*/ 976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1" h="998">
                    <a:moveTo>
                      <a:pt x="2322" y="976"/>
                    </a:moveTo>
                    <a:lnTo>
                      <a:pt x="2331" y="955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2313" y="998"/>
                    </a:lnTo>
                    <a:lnTo>
                      <a:pt x="2322" y="97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3337" y="2398"/>
                <a:ext cx="77" cy="77"/>
              </a:xfrm>
              <a:custGeom>
                <a:avLst/>
                <a:gdLst>
                  <a:gd name="T0" fmla="*/ 137 w 308"/>
                  <a:gd name="T1" fmla="*/ 2 h 309"/>
                  <a:gd name="T2" fmla="*/ 108 w 308"/>
                  <a:gd name="T3" fmla="*/ 7 h 309"/>
                  <a:gd name="T4" fmla="*/ 81 w 308"/>
                  <a:gd name="T5" fmla="*/ 20 h 309"/>
                  <a:gd name="T6" fmla="*/ 56 w 308"/>
                  <a:gd name="T7" fmla="*/ 36 h 309"/>
                  <a:gd name="T8" fmla="*/ 35 w 308"/>
                  <a:gd name="T9" fmla="*/ 57 h 309"/>
                  <a:gd name="T10" fmla="*/ 18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8 w 308"/>
                  <a:gd name="T21" fmla="*/ 229 h 309"/>
                  <a:gd name="T22" fmla="*/ 35 w 308"/>
                  <a:gd name="T23" fmla="*/ 253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1 h 309"/>
                  <a:gd name="T30" fmla="*/ 137 w 308"/>
                  <a:gd name="T31" fmla="*/ 308 h 309"/>
                  <a:gd name="T32" fmla="*/ 169 w 308"/>
                  <a:gd name="T33" fmla="*/ 308 h 309"/>
                  <a:gd name="T34" fmla="*/ 200 w 308"/>
                  <a:gd name="T35" fmla="*/ 301 h 309"/>
                  <a:gd name="T36" fmla="*/ 227 w 308"/>
                  <a:gd name="T37" fmla="*/ 290 h 309"/>
                  <a:gd name="T38" fmla="*/ 251 w 308"/>
                  <a:gd name="T39" fmla="*/ 274 h 309"/>
                  <a:gd name="T40" fmla="*/ 273 w 308"/>
                  <a:gd name="T41" fmla="*/ 253 h 309"/>
                  <a:gd name="T42" fmla="*/ 289 w 308"/>
                  <a:gd name="T43" fmla="*/ 229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89 w 308"/>
                  <a:gd name="T53" fmla="*/ 81 h 309"/>
                  <a:gd name="T54" fmla="*/ 273 w 308"/>
                  <a:gd name="T55" fmla="*/ 57 h 309"/>
                  <a:gd name="T56" fmla="*/ 251 w 308"/>
                  <a:gd name="T57" fmla="*/ 36 h 309"/>
                  <a:gd name="T58" fmla="*/ 227 w 308"/>
                  <a:gd name="T59" fmla="*/ 20 h 309"/>
                  <a:gd name="T60" fmla="*/ 200 w 308"/>
                  <a:gd name="T61" fmla="*/ 7 h 309"/>
                  <a:gd name="T62" fmla="*/ 169 w 308"/>
                  <a:gd name="T63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3" y="0"/>
                    </a:moveTo>
                    <a:lnTo>
                      <a:pt x="137" y="2"/>
                    </a:lnTo>
                    <a:lnTo>
                      <a:pt x="123" y="4"/>
                    </a:lnTo>
                    <a:lnTo>
                      <a:pt x="108" y="7"/>
                    </a:lnTo>
                    <a:lnTo>
                      <a:pt x="94" y="13"/>
                    </a:lnTo>
                    <a:lnTo>
                      <a:pt x="81" y="20"/>
                    </a:lnTo>
                    <a:lnTo>
                      <a:pt x="68" y="28"/>
                    </a:lnTo>
                    <a:lnTo>
                      <a:pt x="56" y="36"/>
                    </a:lnTo>
                    <a:lnTo>
                      <a:pt x="44" y="46"/>
                    </a:lnTo>
                    <a:lnTo>
                      <a:pt x="35" y="57"/>
                    </a:lnTo>
                    <a:lnTo>
                      <a:pt x="26" y="69"/>
                    </a:lnTo>
                    <a:lnTo>
                      <a:pt x="18" y="81"/>
                    </a:lnTo>
                    <a:lnTo>
                      <a:pt x="11" y="95"/>
                    </a:lnTo>
                    <a:lnTo>
                      <a:pt x="7" y="109"/>
                    </a:lnTo>
                    <a:lnTo>
                      <a:pt x="2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2" y="186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9"/>
                    </a:lnTo>
                    <a:lnTo>
                      <a:pt x="26" y="241"/>
                    </a:lnTo>
                    <a:lnTo>
                      <a:pt x="35" y="253"/>
                    </a:lnTo>
                    <a:lnTo>
                      <a:pt x="44" y="264"/>
                    </a:lnTo>
                    <a:lnTo>
                      <a:pt x="56" y="274"/>
                    </a:lnTo>
                    <a:lnTo>
                      <a:pt x="68" y="282"/>
                    </a:lnTo>
                    <a:lnTo>
                      <a:pt x="81" y="290"/>
                    </a:lnTo>
                    <a:lnTo>
                      <a:pt x="94" y="297"/>
                    </a:lnTo>
                    <a:lnTo>
                      <a:pt x="108" y="301"/>
                    </a:lnTo>
                    <a:lnTo>
                      <a:pt x="123" y="306"/>
                    </a:lnTo>
                    <a:lnTo>
                      <a:pt x="137" y="308"/>
                    </a:lnTo>
                    <a:lnTo>
                      <a:pt x="153" y="309"/>
                    </a:lnTo>
                    <a:lnTo>
                      <a:pt x="169" y="308"/>
                    </a:lnTo>
                    <a:lnTo>
                      <a:pt x="185" y="306"/>
                    </a:lnTo>
                    <a:lnTo>
                      <a:pt x="200" y="301"/>
                    </a:lnTo>
                    <a:lnTo>
                      <a:pt x="214" y="297"/>
                    </a:lnTo>
                    <a:lnTo>
                      <a:pt x="227" y="290"/>
                    </a:lnTo>
                    <a:lnTo>
                      <a:pt x="240" y="282"/>
                    </a:lnTo>
                    <a:lnTo>
                      <a:pt x="251" y="274"/>
                    </a:lnTo>
                    <a:lnTo>
                      <a:pt x="262" y="264"/>
                    </a:lnTo>
                    <a:lnTo>
                      <a:pt x="273" y="253"/>
                    </a:lnTo>
                    <a:lnTo>
                      <a:pt x="282" y="241"/>
                    </a:lnTo>
                    <a:lnTo>
                      <a:pt x="289" y="229"/>
                    </a:lnTo>
                    <a:lnTo>
                      <a:pt x="295" y="215"/>
                    </a:lnTo>
                    <a:lnTo>
                      <a:pt x="301" y="200"/>
                    </a:lnTo>
                    <a:lnTo>
                      <a:pt x="304" y="186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4" y="124"/>
                    </a:lnTo>
                    <a:lnTo>
                      <a:pt x="301" y="109"/>
                    </a:lnTo>
                    <a:lnTo>
                      <a:pt x="295" y="95"/>
                    </a:lnTo>
                    <a:lnTo>
                      <a:pt x="289" y="81"/>
                    </a:lnTo>
                    <a:lnTo>
                      <a:pt x="282" y="69"/>
                    </a:lnTo>
                    <a:lnTo>
                      <a:pt x="273" y="57"/>
                    </a:lnTo>
                    <a:lnTo>
                      <a:pt x="262" y="46"/>
                    </a:lnTo>
                    <a:lnTo>
                      <a:pt x="251" y="36"/>
                    </a:lnTo>
                    <a:lnTo>
                      <a:pt x="240" y="28"/>
                    </a:lnTo>
                    <a:lnTo>
                      <a:pt x="227" y="20"/>
                    </a:lnTo>
                    <a:lnTo>
                      <a:pt x="214" y="13"/>
                    </a:lnTo>
                    <a:lnTo>
                      <a:pt x="200" y="7"/>
                    </a:lnTo>
                    <a:lnTo>
                      <a:pt x="185" y="4"/>
                    </a:lnTo>
                    <a:lnTo>
                      <a:pt x="169" y="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8" name="Line 2520"/>
              <p:cNvSpPr>
                <a:spLocks noChangeShapeType="1"/>
              </p:cNvSpPr>
              <p:nvPr/>
            </p:nvSpPr>
            <p:spPr bwMode="auto">
              <a:xfrm>
                <a:off x="1657" y="3076"/>
                <a:ext cx="621" cy="31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9" name="Freeform 478"/>
              <p:cNvSpPr>
                <a:spLocks/>
              </p:cNvSpPr>
              <p:nvPr/>
            </p:nvSpPr>
            <p:spPr bwMode="auto">
              <a:xfrm>
                <a:off x="1898" y="2028"/>
                <a:ext cx="78" cy="77"/>
              </a:xfrm>
              <a:custGeom>
                <a:avLst/>
                <a:gdLst>
                  <a:gd name="T0" fmla="*/ 139 w 309"/>
                  <a:gd name="T1" fmla="*/ 1 h 307"/>
                  <a:gd name="T2" fmla="*/ 109 w 309"/>
                  <a:gd name="T3" fmla="*/ 7 h 307"/>
                  <a:gd name="T4" fmla="*/ 82 w 309"/>
                  <a:gd name="T5" fmla="*/ 18 h 307"/>
                  <a:gd name="T6" fmla="*/ 57 w 309"/>
                  <a:gd name="T7" fmla="*/ 35 h 307"/>
                  <a:gd name="T8" fmla="*/ 35 w 309"/>
                  <a:gd name="T9" fmla="*/ 55 h 307"/>
                  <a:gd name="T10" fmla="*/ 19 w 309"/>
                  <a:gd name="T11" fmla="*/ 80 h 307"/>
                  <a:gd name="T12" fmla="*/ 8 w 309"/>
                  <a:gd name="T13" fmla="*/ 108 h 307"/>
                  <a:gd name="T14" fmla="*/ 1 w 309"/>
                  <a:gd name="T15" fmla="*/ 138 h 307"/>
                  <a:gd name="T16" fmla="*/ 1 w 309"/>
                  <a:gd name="T17" fmla="*/ 169 h 307"/>
                  <a:gd name="T18" fmla="*/ 8 w 309"/>
                  <a:gd name="T19" fmla="*/ 200 h 307"/>
                  <a:gd name="T20" fmla="*/ 19 w 309"/>
                  <a:gd name="T21" fmla="*/ 227 h 307"/>
                  <a:gd name="T22" fmla="*/ 35 w 309"/>
                  <a:gd name="T23" fmla="*/ 252 h 307"/>
                  <a:gd name="T24" fmla="*/ 57 w 309"/>
                  <a:gd name="T25" fmla="*/ 272 h 307"/>
                  <a:gd name="T26" fmla="*/ 82 w 309"/>
                  <a:gd name="T27" fmla="*/ 289 h 307"/>
                  <a:gd name="T28" fmla="*/ 109 w 309"/>
                  <a:gd name="T29" fmla="*/ 301 h 307"/>
                  <a:gd name="T30" fmla="*/ 139 w 309"/>
                  <a:gd name="T31" fmla="*/ 306 h 307"/>
                  <a:gd name="T32" fmla="*/ 170 w 309"/>
                  <a:gd name="T33" fmla="*/ 306 h 307"/>
                  <a:gd name="T34" fmla="*/ 200 w 309"/>
                  <a:gd name="T35" fmla="*/ 301 h 307"/>
                  <a:gd name="T36" fmla="*/ 228 w 309"/>
                  <a:gd name="T37" fmla="*/ 289 h 307"/>
                  <a:gd name="T38" fmla="*/ 252 w 309"/>
                  <a:gd name="T39" fmla="*/ 272 h 307"/>
                  <a:gd name="T40" fmla="*/ 274 w 309"/>
                  <a:gd name="T41" fmla="*/ 252 h 307"/>
                  <a:gd name="T42" fmla="*/ 290 w 309"/>
                  <a:gd name="T43" fmla="*/ 227 h 307"/>
                  <a:gd name="T44" fmla="*/ 302 w 309"/>
                  <a:gd name="T45" fmla="*/ 200 h 307"/>
                  <a:gd name="T46" fmla="*/ 308 w 309"/>
                  <a:gd name="T47" fmla="*/ 169 h 307"/>
                  <a:gd name="T48" fmla="*/ 308 w 309"/>
                  <a:gd name="T49" fmla="*/ 138 h 307"/>
                  <a:gd name="T50" fmla="*/ 302 w 309"/>
                  <a:gd name="T51" fmla="*/ 108 h 307"/>
                  <a:gd name="T52" fmla="*/ 290 w 309"/>
                  <a:gd name="T53" fmla="*/ 80 h 307"/>
                  <a:gd name="T54" fmla="*/ 274 w 309"/>
                  <a:gd name="T55" fmla="*/ 55 h 307"/>
                  <a:gd name="T56" fmla="*/ 252 w 309"/>
                  <a:gd name="T57" fmla="*/ 35 h 307"/>
                  <a:gd name="T58" fmla="*/ 228 w 309"/>
                  <a:gd name="T59" fmla="*/ 18 h 307"/>
                  <a:gd name="T60" fmla="*/ 200 w 309"/>
                  <a:gd name="T61" fmla="*/ 7 h 307"/>
                  <a:gd name="T62" fmla="*/ 170 w 309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7">
                    <a:moveTo>
                      <a:pt x="155" y="0"/>
                    </a:moveTo>
                    <a:lnTo>
                      <a:pt x="139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4" y="12"/>
                    </a:lnTo>
                    <a:lnTo>
                      <a:pt x="82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6" y="45"/>
                    </a:lnTo>
                    <a:lnTo>
                      <a:pt x="35" y="55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4"/>
                    </a:lnTo>
                    <a:lnTo>
                      <a:pt x="8" y="108"/>
                    </a:lnTo>
                    <a:lnTo>
                      <a:pt x="3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8" y="200"/>
                    </a:lnTo>
                    <a:lnTo>
                      <a:pt x="13" y="213"/>
                    </a:lnTo>
                    <a:lnTo>
                      <a:pt x="19" y="227"/>
                    </a:lnTo>
                    <a:lnTo>
                      <a:pt x="27" y="239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7" y="272"/>
                    </a:lnTo>
                    <a:lnTo>
                      <a:pt x="68" y="281"/>
                    </a:lnTo>
                    <a:lnTo>
                      <a:pt x="82" y="289"/>
                    </a:lnTo>
                    <a:lnTo>
                      <a:pt x="94" y="295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9" y="306"/>
                    </a:lnTo>
                    <a:lnTo>
                      <a:pt x="155" y="307"/>
                    </a:lnTo>
                    <a:lnTo>
                      <a:pt x="170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5" y="295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2" y="272"/>
                    </a:lnTo>
                    <a:lnTo>
                      <a:pt x="264" y="262"/>
                    </a:lnTo>
                    <a:lnTo>
                      <a:pt x="274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7" y="213"/>
                    </a:lnTo>
                    <a:lnTo>
                      <a:pt x="302" y="200"/>
                    </a:lnTo>
                    <a:lnTo>
                      <a:pt x="306" y="185"/>
                    </a:lnTo>
                    <a:lnTo>
                      <a:pt x="308" y="169"/>
                    </a:lnTo>
                    <a:lnTo>
                      <a:pt x="309" y="154"/>
                    </a:lnTo>
                    <a:lnTo>
                      <a:pt x="308" y="138"/>
                    </a:lnTo>
                    <a:lnTo>
                      <a:pt x="306" y="122"/>
                    </a:lnTo>
                    <a:lnTo>
                      <a:pt x="302" y="108"/>
                    </a:lnTo>
                    <a:lnTo>
                      <a:pt x="297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4" y="55"/>
                    </a:lnTo>
                    <a:lnTo>
                      <a:pt x="264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8" y="18"/>
                    </a:lnTo>
                    <a:lnTo>
                      <a:pt x="215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2783" y="2187"/>
                <a:ext cx="275" cy="412"/>
              </a:xfrm>
              <a:custGeom>
                <a:avLst/>
                <a:gdLst>
                  <a:gd name="T0" fmla="*/ 1072 w 1100"/>
                  <a:gd name="T1" fmla="*/ 1627 h 1647"/>
                  <a:gd name="T2" fmla="*/ 1100 w 1100"/>
                  <a:gd name="T3" fmla="*/ 1609 h 1647"/>
                  <a:gd name="T4" fmla="*/ 58 w 1100"/>
                  <a:gd name="T5" fmla="*/ 0 h 1647"/>
                  <a:gd name="T6" fmla="*/ 0 w 1100"/>
                  <a:gd name="T7" fmla="*/ 37 h 1647"/>
                  <a:gd name="T8" fmla="*/ 1044 w 1100"/>
                  <a:gd name="T9" fmla="*/ 1647 h 1647"/>
                  <a:gd name="T10" fmla="*/ 1072 w 1100"/>
                  <a:gd name="T11" fmla="*/ 1627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0" h="1647">
                    <a:moveTo>
                      <a:pt x="1072" y="1627"/>
                    </a:moveTo>
                    <a:lnTo>
                      <a:pt x="1100" y="1609"/>
                    </a:lnTo>
                    <a:lnTo>
                      <a:pt x="58" y="0"/>
                    </a:lnTo>
                    <a:lnTo>
                      <a:pt x="0" y="37"/>
                    </a:lnTo>
                    <a:lnTo>
                      <a:pt x="1044" y="1647"/>
                    </a:lnTo>
                    <a:lnTo>
                      <a:pt x="1072" y="162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1" name="Text Box 2523"/>
              <p:cNvSpPr txBox="1">
                <a:spLocks noChangeArrowheads="1"/>
              </p:cNvSpPr>
              <p:nvPr/>
            </p:nvSpPr>
            <p:spPr bwMode="auto">
              <a:xfrm>
                <a:off x="1436" y="3063"/>
                <a:ext cx="52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900">
                    <a:latin typeface="Arial" panose="020B0604020202020204" pitchFamily="34" charset="0"/>
                  </a:rPr>
                  <a:t>Nagykanizsa</a:t>
                </a:r>
                <a:endParaRPr lang="hu-HU" altLang="en-US" sz="900"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Freeform 481"/>
              <p:cNvSpPr>
                <a:spLocks/>
              </p:cNvSpPr>
              <p:nvPr/>
            </p:nvSpPr>
            <p:spPr bwMode="auto">
              <a:xfrm>
                <a:off x="1608" y="3020"/>
                <a:ext cx="77" cy="77"/>
              </a:xfrm>
              <a:custGeom>
                <a:avLst/>
                <a:gdLst>
                  <a:gd name="T0" fmla="*/ 138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1 w 307"/>
                  <a:gd name="T15" fmla="*/ 138 h 308"/>
                  <a:gd name="T16" fmla="*/ 1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1 h 308"/>
                  <a:gd name="T24" fmla="*/ 55 w 307"/>
                  <a:gd name="T25" fmla="*/ 273 h 308"/>
                  <a:gd name="T26" fmla="*/ 80 w 307"/>
                  <a:gd name="T27" fmla="*/ 289 h 308"/>
                  <a:gd name="T28" fmla="*/ 108 w 307"/>
                  <a:gd name="T29" fmla="*/ 301 h 308"/>
                  <a:gd name="T30" fmla="*/ 138 w 307"/>
                  <a:gd name="T31" fmla="*/ 307 h 308"/>
                  <a:gd name="T32" fmla="*/ 169 w 307"/>
                  <a:gd name="T33" fmla="*/ 307 h 308"/>
                  <a:gd name="T34" fmla="*/ 200 w 307"/>
                  <a:gd name="T35" fmla="*/ 301 h 308"/>
                  <a:gd name="T36" fmla="*/ 227 w 307"/>
                  <a:gd name="T37" fmla="*/ 289 h 308"/>
                  <a:gd name="T38" fmla="*/ 252 w 307"/>
                  <a:gd name="T39" fmla="*/ 273 h 308"/>
                  <a:gd name="T40" fmla="*/ 272 w 307"/>
                  <a:gd name="T41" fmla="*/ 251 h 308"/>
                  <a:gd name="T42" fmla="*/ 289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9 w 307"/>
                  <a:gd name="T53" fmla="*/ 81 h 308"/>
                  <a:gd name="T54" fmla="*/ 272 w 307"/>
                  <a:gd name="T55" fmla="*/ 56 h 308"/>
                  <a:gd name="T56" fmla="*/ 252 w 307"/>
                  <a:gd name="T57" fmla="*/ 35 h 308"/>
                  <a:gd name="T58" fmla="*/ 227 w 307"/>
                  <a:gd name="T59" fmla="*/ 18 h 308"/>
                  <a:gd name="T60" fmla="*/ 200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4" y="0"/>
                    </a:moveTo>
                    <a:lnTo>
                      <a:pt x="138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5" y="35"/>
                    </a:lnTo>
                    <a:lnTo>
                      <a:pt x="45" y="44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6" y="200"/>
                    </a:lnTo>
                    <a:lnTo>
                      <a:pt x="12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5" y="263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3" y="295"/>
                    </a:lnTo>
                    <a:lnTo>
                      <a:pt x="227" y="289"/>
                    </a:lnTo>
                    <a:lnTo>
                      <a:pt x="239" y="282"/>
                    </a:lnTo>
                    <a:lnTo>
                      <a:pt x="252" y="273"/>
                    </a:lnTo>
                    <a:lnTo>
                      <a:pt x="262" y="263"/>
                    </a:lnTo>
                    <a:lnTo>
                      <a:pt x="272" y="251"/>
                    </a:lnTo>
                    <a:lnTo>
                      <a:pt x="281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3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9" y="81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4"/>
                    </a:lnTo>
                    <a:lnTo>
                      <a:pt x="252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200" y="7"/>
                    </a:lnTo>
                    <a:lnTo>
                      <a:pt x="185" y="2"/>
                    </a:lnTo>
                    <a:lnTo>
                      <a:pt x="169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3" name="Freeform 482"/>
              <p:cNvSpPr>
                <a:spLocks/>
              </p:cNvSpPr>
              <p:nvPr/>
            </p:nvSpPr>
            <p:spPr bwMode="auto">
              <a:xfrm>
                <a:off x="2011" y="2403"/>
                <a:ext cx="619" cy="271"/>
              </a:xfrm>
              <a:custGeom>
                <a:avLst/>
                <a:gdLst>
                  <a:gd name="T0" fmla="*/ 2342 w 2359"/>
                  <a:gd name="T1" fmla="*/ 1311 h 1342"/>
                  <a:gd name="T2" fmla="*/ 2359 w 2359"/>
                  <a:gd name="T3" fmla="*/ 1282 h 1342"/>
                  <a:gd name="T4" fmla="*/ 33 w 2359"/>
                  <a:gd name="T5" fmla="*/ 0 h 1342"/>
                  <a:gd name="T6" fmla="*/ 0 w 2359"/>
                  <a:gd name="T7" fmla="*/ 60 h 1342"/>
                  <a:gd name="T8" fmla="*/ 2325 w 2359"/>
                  <a:gd name="T9" fmla="*/ 1342 h 1342"/>
                  <a:gd name="T10" fmla="*/ 2342 w 2359"/>
                  <a:gd name="T11" fmla="*/ 1311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9" h="1342">
                    <a:moveTo>
                      <a:pt x="2342" y="1311"/>
                    </a:moveTo>
                    <a:lnTo>
                      <a:pt x="2359" y="1282"/>
                    </a:lnTo>
                    <a:lnTo>
                      <a:pt x="33" y="0"/>
                    </a:lnTo>
                    <a:lnTo>
                      <a:pt x="0" y="60"/>
                    </a:lnTo>
                    <a:lnTo>
                      <a:pt x="2325" y="1342"/>
                    </a:lnTo>
                    <a:lnTo>
                      <a:pt x="2342" y="13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4" name="Freeform 483"/>
              <p:cNvSpPr>
                <a:spLocks/>
              </p:cNvSpPr>
              <p:nvPr/>
            </p:nvSpPr>
            <p:spPr bwMode="auto">
              <a:xfrm>
                <a:off x="2291" y="2195"/>
                <a:ext cx="459" cy="1179"/>
              </a:xfrm>
              <a:custGeom>
                <a:avLst/>
                <a:gdLst>
                  <a:gd name="T0" fmla="*/ 32 w 1836"/>
                  <a:gd name="T1" fmla="*/ 4700 h 4713"/>
                  <a:gd name="T2" fmla="*/ 65 w 1836"/>
                  <a:gd name="T3" fmla="*/ 4713 h 4713"/>
                  <a:gd name="T4" fmla="*/ 1836 w 1836"/>
                  <a:gd name="T5" fmla="*/ 24 h 4713"/>
                  <a:gd name="T6" fmla="*/ 1772 w 1836"/>
                  <a:gd name="T7" fmla="*/ 0 h 4713"/>
                  <a:gd name="T8" fmla="*/ 0 w 1836"/>
                  <a:gd name="T9" fmla="*/ 4688 h 4713"/>
                  <a:gd name="T10" fmla="*/ 32 w 1836"/>
                  <a:gd name="T11" fmla="*/ 4700 h 4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6" h="4713">
                    <a:moveTo>
                      <a:pt x="32" y="4700"/>
                    </a:moveTo>
                    <a:lnTo>
                      <a:pt x="65" y="4713"/>
                    </a:lnTo>
                    <a:lnTo>
                      <a:pt x="1836" y="24"/>
                    </a:lnTo>
                    <a:lnTo>
                      <a:pt x="1772" y="0"/>
                    </a:lnTo>
                    <a:lnTo>
                      <a:pt x="0" y="4688"/>
                    </a:lnTo>
                    <a:lnTo>
                      <a:pt x="32" y="4700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5" name="Freeform 484"/>
              <p:cNvSpPr>
                <a:spLocks/>
              </p:cNvSpPr>
              <p:nvPr/>
            </p:nvSpPr>
            <p:spPr bwMode="auto">
              <a:xfrm flipV="1">
                <a:off x="1446" y="2400"/>
                <a:ext cx="583" cy="299"/>
              </a:xfrm>
              <a:custGeom>
                <a:avLst/>
                <a:gdLst>
                  <a:gd name="T0" fmla="*/ 2342 w 2359"/>
                  <a:gd name="T1" fmla="*/ 1311 h 1342"/>
                  <a:gd name="T2" fmla="*/ 2359 w 2359"/>
                  <a:gd name="T3" fmla="*/ 1282 h 1342"/>
                  <a:gd name="T4" fmla="*/ 33 w 2359"/>
                  <a:gd name="T5" fmla="*/ 0 h 1342"/>
                  <a:gd name="T6" fmla="*/ 0 w 2359"/>
                  <a:gd name="T7" fmla="*/ 60 h 1342"/>
                  <a:gd name="T8" fmla="*/ 2325 w 2359"/>
                  <a:gd name="T9" fmla="*/ 1342 h 1342"/>
                  <a:gd name="T10" fmla="*/ 2342 w 2359"/>
                  <a:gd name="T11" fmla="*/ 1311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9" h="1342">
                    <a:moveTo>
                      <a:pt x="2342" y="1311"/>
                    </a:moveTo>
                    <a:lnTo>
                      <a:pt x="2359" y="1282"/>
                    </a:lnTo>
                    <a:lnTo>
                      <a:pt x="33" y="0"/>
                    </a:lnTo>
                    <a:lnTo>
                      <a:pt x="0" y="60"/>
                    </a:lnTo>
                    <a:lnTo>
                      <a:pt x="2325" y="1342"/>
                    </a:lnTo>
                    <a:lnTo>
                      <a:pt x="2342" y="1311"/>
                    </a:lnTo>
                    <a:close/>
                  </a:path>
                </a:pathLst>
              </a:custGeom>
              <a:solidFill>
                <a:srgbClr val="009240"/>
              </a:solidFill>
              <a:ln w="127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6" name="Rectangle 485"/>
              <p:cNvSpPr>
                <a:spLocks noChangeArrowheads="1"/>
              </p:cNvSpPr>
              <p:nvPr/>
            </p:nvSpPr>
            <p:spPr bwMode="auto">
              <a:xfrm>
                <a:off x="2592" y="2871"/>
                <a:ext cx="3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Szeksz</a:t>
                </a:r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árd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7" name="Freeform 486"/>
              <p:cNvSpPr>
                <a:spLocks/>
              </p:cNvSpPr>
              <p:nvPr/>
            </p:nvSpPr>
            <p:spPr bwMode="auto">
              <a:xfrm>
                <a:off x="1975" y="2367"/>
                <a:ext cx="77" cy="77"/>
              </a:xfrm>
              <a:custGeom>
                <a:avLst/>
                <a:gdLst>
                  <a:gd name="T0" fmla="*/ 138 w 309"/>
                  <a:gd name="T1" fmla="*/ 1 h 309"/>
                  <a:gd name="T2" fmla="*/ 109 w 309"/>
                  <a:gd name="T3" fmla="*/ 8 h 309"/>
                  <a:gd name="T4" fmla="*/ 80 w 309"/>
                  <a:gd name="T5" fmla="*/ 19 h 309"/>
                  <a:gd name="T6" fmla="*/ 57 w 309"/>
                  <a:gd name="T7" fmla="*/ 36 h 309"/>
                  <a:gd name="T8" fmla="*/ 35 w 309"/>
                  <a:gd name="T9" fmla="*/ 57 h 309"/>
                  <a:gd name="T10" fmla="*/ 19 w 309"/>
                  <a:gd name="T11" fmla="*/ 82 h 309"/>
                  <a:gd name="T12" fmla="*/ 7 w 309"/>
                  <a:gd name="T13" fmla="*/ 109 h 309"/>
                  <a:gd name="T14" fmla="*/ 1 w 309"/>
                  <a:gd name="T15" fmla="*/ 138 h 309"/>
                  <a:gd name="T16" fmla="*/ 1 w 309"/>
                  <a:gd name="T17" fmla="*/ 170 h 309"/>
                  <a:gd name="T18" fmla="*/ 7 w 309"/>
                  <a:gd name="T19" fmla="*/ 200 h 309"/>
                  <a:gd name="T20" fmla="*/ 19 w 309"/>
                  <a:gd name="T21" fmla="*/ 228 h 309"/>
                  <a:gd name="T22" fmla="*/ 35 w 309"/>
                  <a:gd name="T23" fmla="*/ 252 h 309"/>
                  <a:gd name="T24" fmla="*/ 57 w 309"/>
                  <a:gd name="T25" fmla="*/ 273 h 309"/>
                  <a:gd name="T26" fmla="*/ 80 w 309"/>
                  <a:gd name="T27" fmla="*/ 289 h 309"/>
                  <a:gd name="T28" fmla="*/ 109 w 309"/>
                  <a:gd name="T29" fmla="*/ 302 h 309"/>
                  <a:gd name="T30" fmla="*/ 138 w 309"/>
                  <a:gd name="T31" fmla="*/ 308 h 309"/>
                  <a:gd name="T32" fmla="*/ 170 w 309"/>
                  <a:gd name="T33" fmla="*/ 308 h 309"/>
                  <a:gd name="T34" fmla="*/ 200 w 309"/>
                  <a:gd name="T35" fmla="*/ 302 h 309"/>
                  <a:gd name="T36" fmla="*/ 228 w 309"/>
                  <a:gd name="T37" fmla="*/ 289 h 309"/>
                  <a:gd name="T38" fmla="*/ 252 w 309"/>
                  <a:gd name="T39" fmla="*/ 273 h 309"/>
                  <a:gd name="T40" fmla="*/ 273 w 309"/>
                  <a:gd name="T41" fmla="*/ 252 h 309"/>
                  <a:gd name="T42" fmla="*/ 289 w 309"/>
                  <a:gd name="T43" fmla="*/ 228 h 309"/>
                  <a:gd name="T44" fmla="*/ 301 w 309"/>
                  <a:gd name="T45" fmla="*/ 200 h 309"/>
                  <a:gd name="T46" fmla="*/ 308 w 309"/>
                  <a:gd name="T47" fmla="*/ 170 h 309"/>
                  <a:gd name="T48" fmla="*/ 308 w 309"/>
                  <a:gd name="T49" fmla="*/ 138 h 309"/>
                  <a:gd name="T50" fmla="*/ 301 w 309"/>
                  <a:gd name="T51" fmla="*/ 109 h 309"/>
                  <a:gd name="T52" fmla="*/ 289 w 309"/>
                  <a:gd name="T53" fmla="*/ 82 h 309"/>
                  <a:gd name="T54" fmla="*/ 273 w 309"/>
                  <a:gd name="T55" fmla="*/ 57 h 309"/>
                  <a:gd name="T56" fmla="*/ 252 w 309"/>
                  <a:gd name="T57" fmla="*/ 36 h 309"/>
                  <a:gd name="T58" fmla="*/ 228 w 309"/>
                  <a:gd name="T59" fmla="*/ 19 h 309"/>
                  <a:gd name="T60" fmla="*/ 200 w 309"/>
                  <a:gd name="T61" fmla="*/ 8 h 309"/>
                  <a:gd name="T62" fmla="*/ 170 w 309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9" h="309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8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7" y="36"/>
                    </a:lnTo>
                    <a:lnTo>
                      <a:pt x="45" y="45"/>
                    </a:lnTo>
                    <a:lnTo>
                      <a:pt x="35" y="57"/>
                    </a:lnTo>
                    <a:lnTo>
                      <a:pt x="27" y="68"/>
                    </a:lnTo>
                    <a:lnTo>
                      <a:pt x="19" y="82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4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4"/>
                    </a:lnTo>
                    <a:lnTo>
                      <a:pt x="19" y="228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9" y="302"/>
                    </a:lnTo>
                    <a:lnTo>
                      <a:pt x="124" y="305"/>
                    </a:lnTo>
                    <a:lnTo>
                      <a:pt x="138" y="308"/>
                    </a:lnTo>
                    <a:lnTo>
                      <a:pt x="154" y="309"/>
                    </a:lnTo>
                    <a:lnTo>
                      <a:pt x="170" y="308"/>
                    </a:lnTo>
                    <a:lnTo>
                      <a:pt x="185" y="305"/>
                    </a:lnTo>
                    <a:lnTo>
                      <a:pt x="200" y="302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1" y="281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1" y="241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9" y="154"/>
                    </a:lnTo>
                    <a:lnTo>
                      <a:pt x="308" y="138"/>
                    </a:lnTo>
                    <a:lnTo>
                      <a:pt x="305" y="124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2"/>
                    </a:lnTo>
                    <a:lnTo>
                      <a:pt x="281" y="68"/>
                    </a:lnTo>
                    <a:lnTo>
                      <a:pt x="273" y="57"/>
                    </a:lnTo>
                    <a:lnTo>
                      <a:pt x="263" y="45"/>
                    </a:lnTo>
                    <a:lnTo>
                      <a:pt x="252" y="36"/>
                    </a:lnTo>
                    <a:lnTo>
                      <a:pt x="241" y="27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200" y="8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8" name="Freeform 487"/>
              <p:cNvSpPr>
                <a:spLocks/>
              </p:cNvSpPr>
              <p:nvPr/>
            </p:nvSpPr>
            <p:spPr bwMode="auto">
              <a:xfrm flipH="1">
                <a:off x="2320" y="2949"/>
                <a:ext cx="260" cy="447"/>
              </a:xfrm>
              <a:custGeom>
                <a:avLst/>
                <a:gdLst>
                  <a:gd name="T0" fmla="*/ 797 w 838"/>
                  <a:gd name="T1" fmla="*/ 724 h 797"/>
                  <a:gd name="T2" fmla="*/ 838 w 838"/>
                  <a:gd name="T3" fmla="*/ 729 h 797"/>
                  <a:gd name="T4" fmla="*/ 46 w 838"/>
                  <a:gd name="T5" fmla="*/ 0 h 797"/>
                  <a:gd name="T6" fmla="*/ 0 w 838"/>
                  <a:gd name="T7" fmla="*/ 51 h 797"/>
                  <a:gd name="T8" fmla="*/ 792 w 838"/>
                  <a:gd name="T9" fmla="*/ 780 h 797"/>
                  <a:gd name="T10" fmla="*/ 832 w 838"/>
                  <a:gd name="T11" fmla="*/ 785 h 797"/>
                  <a:gd name="T12" fmla="*/ 792 w 838"/>
                  <a:gd name="T13" fmla="*/ 780 h 797"/>
                  <a:gd name="T14" fmla="*/ 810 w 838"/>
                  <a:gd name="T15" fmla="*/ 797 h 797"/>
                  <a:gd name="T16" fmla="*/ 832 w 838"/>
                  <a:gd name="T17" fmla="*/ 785 h 797"/>
                  <a:gd name="T18" fmla="*/ 797 w 838"/>
                  <a:gd name="T19" fmla="*/ 7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8" h="797">
                    <a:moveTo>
                      <a:pt x="797" y="724"/>
                    </a:moveTo>
                    <a:lnTo>
                      <a:pt x="838" y="729"/>
                    </a:lnTo>
                    <a:lnTo>
                      <a:pt x="46" y="0"/>
                    </a:lnTo>
                    <a:lnTo>
                      <a:pt x="0" y="51"/>
                    </a:lnTo>
                    <a:lnTo>
                      <a:pt x="792" y="780"/>
                    </a:lnTo>
                    <a:lnTo>
                      <a:pt x="832" y="785"/>
                    </a:lnTo>
                    <a:lnTo>
                      <a:pt x="792" y="780"/>
                    </a:lnTo>
                    <a:lnTo>
                      <a:pt x="810" y="797"/>
                    </a:lnTo>
                    <a:lnTo>
                      <a:pt x="832" y="785"/>
                    </a:lnTo>
                    <a:lnTo>
                      <a:pt x="797" y="72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9" name="Freeform 488"/>
              <p:cNvSpPr>
                <a:spLocks/>
              </p:cNvSpPr>
              <p:nvPr/>
            </p:nvSpPr>
            <p:spPr bwMode="auto">
              <a:xfrm>
                <a:off x="2267" y="3344"/>
                <a:ext cx="77" cy="77"/>
              </a:xfrm>
              <a:custGeom>
                <a:avLst/>
                <a:gdLst>
                  <a:gd name="T0" fmla="*/ 139 w 308"/>
                  <a:gd name="T1" fmla="*/ 1 h 309"/>
                  <a:gd name="T2" fmla="*/ 108 w 308"/>
                  <a:gd name="T3" fmla="*/ 7 h 309"/>
                  <a:gd name="T4" fmla="*/ 81 w 308"/>
                  <a:gd name="T5" fmla="*/ 20 h 309"/>
                  <a:gd name="T6" fmla="*/ 56 w 308"/>
                  <a:gd name="T7" fmla="*/ 36 h 309"/>
                  <a:gd name="T8" fmla="*/ 36 w 308"/>
                  <a:gd name="T9" fmla="*/ 57 h 309"/>
                  <a:gd name="T10" fmla="*/ 19 w 308"/>
                  <a:gd name="T11" fmla="*/ 81 h 309"/>
                  <a:gd name="T12" fmla="*/ 7 w 308"/>
                  <a:gd name="T13" fmla="*/ 109 h 309"/>
                  <a:gd name="T14" fmla="*/ 0 w 308"/>
                  <a:gd name="T15" fmla="*/ 139 h 309"/>
                  <a:gd name="T16" fmla="*/ 0 w 308"/>
                  <a:gd name="T17" fmla="*/ 171 h 309"/>
                  <a:gd name="T18" fmla="*/ 7 w 308"/>
                  <a:gd name="T19" fmla="*/ 200 h 309"/>
                  <a:gd name="T20" fmla="*/ 19 w 308"/>
                  <a:gd name="T21" fmla="*/ 227 h 309"/>
                  <a:gd name="T22" fmla="*/ 36 w 308"/>
                  <a:gd name="T23" fmla="*/ 252 h 309"/>
                  <a:gd name="T24" fmla="*/ 56 w 308"/>
                  <a:gd name="T25" fmla="*/ 274 h 309"/>
                  <a:gd name="T26" fmla="*/ 81 w 308"/>
                  <a:gd name="T27" fmla="*/ 290 h 309"/>
                  <a:gd name="T28" fmla="*/ 108 w 308"/>
                  <a:gd name="T29" fmla="*/ 301 h 309"/>
                  <a:gd name="T30" fmla="*/ 139 w 308"/>
                  <a:gd name="T31" fmla="*/ 308 h 309"/>
                  <a:gd name="T32" fmla="*/ 170 w 308"/>
                  <a:gd name="T33" fmla="*/ 308 h 309"/>
                  <a:gd name="T34" fmla="*/ 200 w 308"/>
                  <a:gd name="T35" fmla="*/ 301 h 309"/>
                  <a:gd name="T36" fmla="*/ 228 w 308"/>
                  <a:gd name="T37" fmla="*/ 290 h 309"/>
                  <a:gd name="T38" fmla="*/ 253 w 308"/>
                  <a:gd name="T39" fmla="*/ 274 h 309"/>
                  <a:gd name="T40" fmla="*/ 273 w 308"/>
                  <a:gd name="T41" fmla="*/ 252 h 309"/>
                  <a:gd name="T42" fmla="*/ 290 w 308"/>
                  <a:gd name="T43" fmla="*/ 227 h 309"/>
                  <a:gd name="T44" fmla="*/ 301 w 308"/>
                  <a:gd name="T45" fmla="*/ 200 h 309"/>
                  <a:gd name="T46" fmla="*/ 307 w 308"/>
                  <a:gd name="T47" fmla="*/ 171 h 309"/>
                  <a:gd name="T48" fmla="*/ 307 w 308"/>
                  <a:gd name="T49" fmla="*/ 139 h 309"/>
                  <a:gd name="T50" fmla="*/ 301 w 308"/>
                  <a:gd name="T51" fmla="*/ 109 h 309"/>
                  <a:gd name="T52" fmla="*/ 290 w 308"/>
                  <a:gd name="T53" fmla="*/ 81 h 309"/>
                  <a:gd name="T54" fmla="*/ 273 w 308"/>
                  <a:gd name="T55" fmla="*/ 57 h 309"/>
                  <a:gd name="T56" fmla="*/ 253 w 308"/>
                  <a:gd name="T57" fmla="*/ 36 h 309"/>
                  <a:gd name="T58" fmla="*/ 228 w 308"/>
                  <a:gd name="T59" fmla="*/ 20 h 309"/>
                  <a:gd name="T60" fmla="*/ 200 w 308"/>
                  <a:gd name="T61" fmla="*/ 7 h 309"/>
                  <a:gd name="T62" fmla="*/ 170 w 308"/>
                  <a:gd name="T63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9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4"/>
                    </a:lnTo>
                    <a:lnTo>
                      <a:pt x="108" y="7"/>
                    </a:lnTo>
                    <a:lnTo>
                      <a:pt x="95" y="13"/>
                    </a:lnTo>
                    <a:lnTo>
                      <a:pt x="81" y="20"/>
                    </a:lnTo>
                    <a:lnTo>
                      <a:pt x="69" y="28"/>
                    </a:lnTo>
                    <a:lnTo>
                      <a:pt x="56" y="36"/>
                    </a:lnTo>
                    <a:lnTo>
                      <a:pt x="46" y="46"/>
                    </a:lnTo>
                    <a:lnTo>
                      <a:pt x="36" y="57"/>
                    </a:lnTo>
                    <a:lnTo>
                      <a:pt x="27" y="68"/>
                    </a:lnTo>
                    <a:lnTo>
                      <a:pt x="19" y="81"/>
                    </a:lnTo>
                    <a:lnTo>
                      <a:pt x="12" y="95"/>
                    </a:lnTo>
                    <a:lnTo>
                      <a:pt x="7" y="109"/>
                    </a:lnTo>
                    <a:lnTo>
                      <a:pt x="4" y="124"/>
                    </a:lnTo>
                    <a:lnTo>
                      <a:pt x="0" y="139"/>
                    </a:lnTo>
                    <a:lnTo>
                      <a:pt x="0" y="155"/>
                    </a:lnTo>
                    <a:lnTo>
                      <a:pt x="0" y="171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2" y="215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6" y="252"/>
                    </a:lnTo>
                    <a:lnTo>
                      <a:pt x="46" y="264"/>
                    </a:lnTo>
                    <a:lnTo>
                      <a:pt x="56" y="274"/>
                    </a:lnTo>
                    <a:lnTo>
                      <a:pt x="69" y="282"/>
                    </a:lnTo>
                    <a:lnTo>
                      <a:pt x="81" y="290"/>
                    </a:lnTo>
                    <a:lnTo>
                      <a:pt x="95" y="297"/>
                    </a:lnTo>
                    <a:lnTo>
                      <a:pt x="108" y="301"/>
                    </a:lnTo>
                    <a:lnTo>
                      <a:pt x="123" y="306"/>
                    </a:lnTo>
                    <a:lnTo>
                      <a:pt x="139" y="308"/>
                    </a:lnTo>
                    <a:lnTo>
                      <a:pt x="154" y="309"/>
                    </a:lnTo>
                    <a:lnTo>
                      <a:pt x="170" y="308"/>
                    </a:lnTo>
                    <a:lnTo>
                      <a:pt x="186" y="306"/>
                    </a:lnTo>
                    <a:lnTo>
                      <a:pt x="200" y="301"/>
                    </a:lnTo>
                    <a:lnTo>
                      <a:pt x="214" y="297"/>
                    </a:lnTo>
                    <a:lnTo>
                      <a:pt x="228" y="290"/>
                    </a:lnTo>
                    <a:lnTo>
                      <a:pt x="240" y="282"/>
                    </a:lnTo>
                    <a:lnTo>
                      <a:pt x="253" y="274"/>
                    </a:lnTo>
                    <a:lnTo>
                      <a:pt x="263" y="264"/>
                    </a:lnTo>
                    <a:lnTo>
                      <a:pt x="273" y="252"/>
                    </a:lnTo>
                    <a:lnTo>
                      <a:pt x="282" y="241"/>
                    </a:lnTo>
                    <a:lnTo>
                      <a:pt x="290" y="227"/>
                    </a:lnTo>
                    <a:lnTo>
                      <a:pt x="296" y="215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71"/>
                    </a:lnTo>
                    <a:lnTo>
                      <a:pt x="308" y="155"/>
                    </a:lnTo>
                    <a:lnTo>
                      <a:pt x="307" y="139"/>
                    </a:lnTo>
                    <a:lnTo>
                      <a:pt x="305" y="124"/>
                    </a:lnTo>
                    <a:lnTo>
                      <a:pt x="301" y="109"/>
                    </a:lnTo>
                    <a:lnTo>
                      <a:pt x="296" y="95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7"/>
                    </a:lnTo>
                    <a:lnTo>
                      <a:pt x="263" y="46"/>
                    </a:lnTo>
                    <a:lnTo>
                      <a:pt x="253" y="36"/>
                    </a:lnTo>
                    <a:lnTo>
                      <a:pt x="240" y="28"/>
                    </a:lnTo>
                    <a:lnTo>
                      <a:pt x="228" y="20"/>
                    </a:lnTo>
                    <a:lnTo>
                      <a:pt x="214" y="13"/>
                    </a:lnTo>
                    <a:lnTo>
                      <a:pt x="200" y="7"/>
                    </a:lnTo>
                    <a:lnTo>
                      <a:pt x="186" y="4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0" name="Rectangle 489"/>
              <p:cNvSpPr>
                <a:spLocks noChangeArrowheads="1"/>
              </p:cNvSpPr>
              <p:nvPr/>
            </p:nvSpPr>
            <p:spPr bwMode="auto">
              <a:xfrm>
                <a:off x="1823" y="3245"/>
                <a:ext cx="3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Kaposvár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2536" y="2916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5 h 308"/>
                  <a:gd name="T10" fmla="*/ 18 w 308"/>
                  <a:gd name="T11" fmla="*/ 80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2 h 308"/>
                  <a:gd name="T24" fmla="*/ 56 w 308"/>
                  <a:gd name="T25" fmla="*/ 272 h 308"/>
                  <a:gd name="T26" fmla="*/ 81 w 308"/>
                  <a:gd name="T27" fmla="*/ 289 h 308"/>
                  <a:gd name="T28" fmla="*/ 108 w 308"/>
                  <a:gd name="T29" fmla="*/ 301 h 308"/>
                  <a:gd name="T30" fmla="*/ 139 w 308"/>
                  <a:gd name="T31" fmla="*/ 306 h 308"/>
                  <a:gd name="T32" fmla="*/ 169 w 308"/>
                  <a:gd name="T33" fmla="*/ 306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0 h 308"/>
                  <a:gd name="T54" fmla="*/ 273 w 308"/>
                  <a:gd name="T55" fmla="*/ 55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7"/>
                    </a:lnTo>
                    <a:lnTo>
                      <a:pt x="95" y="12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5" y="55"/>
                    </a:lnTo>
                    <a:lnTo>
                      <a:pt x="26" y="68"/>
                    </a:lnTo>
                    <a:lnTo>
                      <a:pt x="18" y="80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18" y="227"/>
                    </a:lnTo>
                    <a:lnTo>
                      <a:pt x="26" y="239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6" y="272"/>
                    </a:lnTo>
                    <a:lnTo>
                      <a:pt x="68" y="281"/>
                    </a:lnTo>
                    <a:lnTo>
                      <a:pt x="81" y="289"/>
                    </a:lnTo>
                    <a:lnTo>
                      <a:pt x="95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9" y="306"/>
                    </a:lnTo>
                    <a:lnTo>
                      <a:pt x="154" y="308"/>
                    </a:lnTo>
                    <a:lnTo>
                      <a:pt x="169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89"/>
                    </a:lnTo>
                    <a:lnTo>
                      <a:pt x="240" y="281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3" y="252"/>
                    </a:lnTo>
                    <a:lnTo>
                      <a:pt x="282" y="239"/>
                    </a:lnTo>
                    <a:lnTo>
                      <a:pt x="290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2"/>
                    </a:lnTo>
                    <a:lnTo>
                      <a:pt x="301" y="108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3" y="55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1409" y="2660"/>
                <a:ext cx="77" cy="77"/>
              </a:xfrm>
              <a:custGeom>
                <a:avLst/>
                <a:gdLst>
                  <a:gd name="T0" fmla="*/ 139 w 308"/>
                  <a:gd name="T1" fmla="*/ 1 h 308"/>
                  <a:gd name="T2" fmla="*/ 108 w 308"/>
                  <a:gd name="T3" fmla="*/ 7 h 308"/>
                  <a:gd name="T4" fmla="*/ 81 w 308"/>
                  <a:gd name="T5" fmla="*/ 18 h 308"/>
                  <a:gd name="T6" fmla="*/ 56 w 308"/>
                  <a:gd name="T7" fmla="*/ 35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8 w 308"/>
                  <a:gd name="T21" fmla="*/ 227 h 308"/>
                  <a:gd name="T22" fmla="*/ 35 w 308"/>
                  <a:gd name="T23" fmla="*/ 252 h 308"/>
                  <a:gd name="T24" fmla="*/ 56 w 308"/>
                  <a:gd name="T25" fmla="*/ 272 h 308"/>
                  <a:gd name="T26" fmla="*/ 81 w 308"/>
                  <a:gd name="T27" fmla="*/ 289 h 308"/>
                  <a:gd name="T28" fmla="*/ 108 w 308"/>
                  <a:gd name="T29" fmla="*/ 301 h 308"/>
                  <a:gd name="T30" fmla="*/ 139 w 308"/>
                  <a:gd name="T31" fmla="*/ 307 h 308"/>
                  <a:gd name="T32" fmla="*/ 169 w 308"/>
                  <a:gd name="T33" fmla="*/ 307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3 w 308"/>
                  <a:gd name="T41" fmla="*/ 252 h 308"/>
                  <a:gd name="T42" fmla="*/ 290 w 308"/>
                  <a:gd name="T43" fmla="*/ 227 h 308"/>
                  <a:gd name="T44" fmla="*/ 301 w 308"/>
                  <a:gd name="T45" fmla="*/ 200 h 308"/>
                  <a:gd name="T46" fmla="*/ 307 w 308"/>
                  <a:gd name="T47" fmla="*/ 169 h 308"/>
                  <a:gd name="T48" fmla="*/ 307 w 308"/>
                  <a:gd name="T49" fmla="*/ 138 h 308"/>
                  <a:gd name="T50" fmla="*/ 301 w 308"/>
                  <a:gd name="T51" fmla="*/ 108 h 308"/>
                  <a:gd name="T52" fmla="*/ 290 w 308"/>
                  <a:gd name="T53" fmla="*/ 81 h 308"/>
                  <a:gd name="T54" fmla="*/ 273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69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9" y="1"/>
                    </a:lnTo>
                    <a:lnTo>
                      <a:pt x="123" y="3"/>
                    </a:lnTo>
                    <a:lnTo>
                      <a:pt x="108" y="7"/>
                    </a:lnTo>
                    <a:lnTo>
                      <a:pt x="94" y="11"/>
                    </a:lnTo>
                    <a:lnTo>
                      <a:pt x="81" y="18"/>
                    </a:lnTo>
                    <a:lnTo>
                      <a:pt x="68" y="26"/>
                    </a:lnTo>
                    <a:lnTo>
                      <a:pt x="56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3" y="94"/>
                    </a:lnTo>
                    <a:lnTo>
                      <a:pt x="7" y="108"/>
                    </a:lnTo>
                    <a:lnTo>
                      <a:pt x="4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4" y="185"/>
                    </a:lnTo>
                    <a:lnTo>
                      <a:pt x="7" y="200"/>
                    </a:lnTo>
                    <a:lnTo>
                      <a:pt x="13" y="213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6" y="262"/>
                    </a:lnTo>
                    <a:lnTo>
                      <a:pt x="56" y="272"/>
                    </a:lnTo>
                    <a:lnTo>
                      <a:pt x="68" y="282"/>
                    </a:lnTo>
                    <a:lnTo>
                      <a:pt x="81" y="289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3" y="304"/>
                    </a:lnTo>
                    <a:lnTo>
                      <a:pt x="139" y="307"/>
                    </a:lnTo>
                    <a:lnTo>
                      <a:pt x="154" y="308"/>
                    </a:lnTo>
                    <a:lnTo>
                      <a:pt x="169" y="307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4" y="295"/>
                    </a:lnTo>
                    <a:lnTo>
                      <a:pt x="227" y="289"/>
                    </a:lnTo>
                    <a:lnTo>
                      <a:pt x="240" y="282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5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7" y="169"/>
                    </a:lnTo>
                    <a:lnTo>
                      <a:pt x="308" y="153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90" y="81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0" y="26"/>
                    </a:lnTo>
                    <a:lnTo>
                      <a:pt x="227" y="18"/>
                    </a:lnTo>
                    <a:lnTo>
                      <a:pt x="214" y="11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69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3" name="Freeform 492"/>
              <p:cNvSpPr>
                <a:spLocks/>
              </p:cNvSpPr>
              <p:nvPr/>
            </p:nvSpPr>
            <p:spPr bwMode="auto">
              <a:xfrm>
                <a:off x="1679" y="2169"/>
                <a:ext cx="1128" cy="634"/>
              </a:xfrm>
              <a:custGeom>
                <a:avLst/>
                <a:gdLst>
                  <a:gd name="T0" fmla="*/ 4248 w 4510"/>
                  <a:gd name="T1" fmla="*/ 198 h 2537"/>
                  <a:gd name="T2" fmla="*/ 4212 w 4510"/>
                  <a:gd name="T3" fmla="*/ 140 h 2537"/>
                  <a:gd name="T4" fmla="*/ 0 w 4510"/>
                  <a:gd name="T5" fmla="*/ 2477 h 2537"/>
                  <a:gd name="T6" fmla="*/ 34 w 4510"/>
                  <a:gd name="T7" fmla="*/ 2537 h 2537"/>
                  <a:gd name="T8" fmla="*/ 4245 w 4510"/>
                  <a:gd name="T9" fmla="*/ 200 h 2537"/>
                  <a:gd name="T10" fmla="*/ 4209 w 4510"/>
                  <a:gd name="T11" fmla="*/ 141 h 2537"/>
                  <a:gd name="T12" fmla="*/ 4248 w 4510"/>
                  <a:gd name="T13" fmla="*/ 198 h 2537"/>
                  <a:gd name="T14" fmla="*/ 4510 w 4510"/>
                  <a:gd name="T15" fmla="*/ 0 h 2537"/>
                  <a:gd name="T16" fmla="*/ 4212 w 4510"/>
                  <a:gd name="T17" fmla="*/ 140 h 2537"/>
                  <a:gd name="T18" fmla="*/ 4248 w 4510"/>
                  <a:gd name="T19" fmla="*/ 198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10" h="2537">
                    <a:moveTo>
                      <a:pt x="4248" y="198"/>
                    </a:moveTo>
                    <a:lnTo>
                      <a:pt x="4212" y="140"/>
                    </a:lnTo>
                    <a:lnTo>
                      <a:pt x="0" y="2477"/>
                    </a:lnTo>
                    <a:lnTo>
                      <a:pt x="34" y="2537"/>
                    </a:lnTo>
                    <a:lnTo>
                      <a:pt x="4245" y="200"/>
                    </a:lnTo>
                    <a:lnTo>
                      <a:pt x="4209" y="141"/>
                    </a:lnTo>
                    <a:lnTo>
                      <a:pt x="4248" y="198"/>
                    </a:lnTo>
                    <a:lnTo>
                      <a:pt x="4510" y="0"/>
                    </a:lnTo>
                    <a:lnTo>
                      <a:pt x="4212" y="140"/>
                    </a:lnTo>
                    <a:lnTo>
                      <a:pt x="4248" y="198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4" name="Freeform 493"/>
              <p:cNvSpPr>
                <a:spLocks/>
              </p:cNvSpPr>
              <p:nvPr/>
            </p:nvSpPr>
            <p:spPr bwMode="auto">
              <a:xfrm>
                <a:off x="1655" y="2772"/>
                <a:ext cx="77" cy="77"/>
              </a:xfrm>
              <a:custGeom>
                <a:avLst/>
                <a:gdLst>
                  <a:gd name="T0" fmla="*/ 138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1 w 307"/>
                  <a:gd name="T15" fmla="*/ 138 h 308"/>
                  <a:gd name="T16" fmla="*/ 1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1 h 308"/>
                  <a:gd name="T24" fmla="*/ 55 w 307"/>
                  <a:gd name="T25" fmla="*/ 273 h 308"/>
                  <a:gd name="T26" fmla="*/ 80 w 307"/>
                  <a:gd name="T27" fmla="*/ 289 h 308"/>
                  <a:gd name="T28" fmla="*/ 108 w 307"/>
                  <a:gd name="T29" fmla="*/ 301 h 308"/>
                  <a:gd name="T30" fmla="*/ 138 w 307"/>
                  <a:gd name="T31" fmla="*/ 307 h 308"/>
                  <a:gd name="T32" fmla="*/ 169 w 307"/>
                  <a:gd name="T33" fmla="*/ 307 h 308"/>
                  <a:gd name="T34" fmla="*/ 200 w 307"/>
                  <a:gd name="T35" fmla="*/ 301 h 308"/>
                  <a:gd name="T36" fmla="*/ 227 w 307"/>
                  <a:gd name="T37" fmla="*/ 289 h 308"/>
                  <a:gd name="T38" fmla="*/ 252 w 307"/>
                  <a:gd name="T39" fmla="*/ 273 h 308"/>
                  <a:gd name="T40" fmla="*/ 272 w 307"/>
                  <a:gd name="T41" fmla="*/ 251 h 308"/>
                  <a:gd name="T42" fmla="*/ 289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9 w 307"/>
                  <a:gd name="T53" fmla="*/ 81 h 308"/>
                  <a:gd name="T54" fmla="*/ 272 w 307"/>
                  <a:gd name="T55" fmla="*/ 56 h 308"/>
                  <a:gd name="T56" fmla="*/ 252 w 307"/>
                  <a:gd name="T57" fmla="*/ 35 h 308"/>
                  <a:gd name="T58" fmla="*/ 227 w 307"/>
                  <a:gd name="T59" fmla="*/ 18 h 308"/>
                  <a:gd name="T60" fmla="*/ 200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4" y="0"/>
                    </a:moveTo>
                    <a:lnTo>
                      <a:pt x="138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5" y="35"/>
                    </a:lnTo>
                    <a:lnTo>
                      <a:pt x="45" y="44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3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6" y="200"/>
                    </a:lnTo>
                    <a:lnTo>
                      <a:pt x="12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5" y="263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3" y="295"/>
                    </a:lnTo>
                    <a:lnTo>
                      <a:pt x="227" y="289"/>
                    </a:lnTo>
                    <a:lnTo>
                      <a:pt x="239" y="282"/>
                    </a:lnTo>
                    <a:lnTo>
                      <a:pt x="252" y="273"/>
                    </a:lnTo>
                    <a:lnTo>
                      <a:pt x="262" y="263"/>
                    </a:lnTo>
                    <a:lnTo>
                      <a:pt x="272" y="251"/>
                    </a:lnTo>
                    <a:lnTo>
                      <a:pt x="281" y="240"/>
                    </a:lnTo>
                    <a:lnTo>
                      <a:pt x="289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3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9" y="81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2" y="44"/>
                    </a:lnTo>
                    <a:lnTo>
                      <a:pt x="252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200" y="7"/>
                    </a:lnTo>
                    <a:lnTo>
                      <a:pt x="185" y="2"/>
                    </a:lnTo>
                    <a:lnTo>
                      <a:pt x="169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5" name="Rectangle 494"/>
              <p:cNvSpPr>
                <a:spLocks noChangeArrowheads="1"/>
              </p:cNvSpPr>
              <p:nvPr/>
            </p:nvSpPr>
            <p:spPr bwMode="auto">
              <a:xfrm>
                <a:off x="2794" y="2299"/>
                <a:ext cx="32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Budapest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6" name="Freeform 495"/>
              <p:cNvSpPr>
                <a:spLocks/>
              </p:cNvSpPr>
              <p:nvPr/>
            </p:nvSpPr>
            <p:spPr bwMode="auto">
              <a:xfrm>
                <a:off x="3021" y="2563"/>
                <a:ext cx="77" cy="77"/>
              </a:xfrm>
              <a:custGeom>
                <a:avLst/>
                <a:gdLst>
                  <a:gd name="T0" fmla="*/ 137 w 308"/>
                  <a:gd name="T1" fmla="*/ 0 h 308"/>
                  <a:gd name="T2" fmla="*/ 108 w 308"/>
                  <a:gd name="T3" fmla="*/ 7 h 308"/>
                  <a:gd name="T4" fmla="*/ 80 w 308"/>
                  <a:gd name="T5" fmla="*/ 19 h 308"/>
                  <a:gd name="T6" fmla="*/ 55 w 308"/>
                  <a:gd name="T7" fmla="*/ 36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0 w 308"/>
                  <a:gd name="T15" fmla="*/ 138 h 308"/>
                  <a:gd name="T16" fmla="*/ 0 w 308"/>
                  <a:gd name="T17" fmla="*/ 170 h 308"/>
                  <a:gd name="T18" fmla="*/ 7 w 308"/>
                  <a:gd name="T19" fmla="*/ 199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5 w 308"/>
                  <a:gd name="T25" fmla="*/ 273 h 308"/>
                  <a:gd name="T26" fmla="*/ 80 w 308"/>
                  <a:gd name="T27" fmla="*/ 289 h 308"/>
                  <a:gd name="T28" fmla="*/ 108 w 308"/>
                  <a:gd name="T29" fmla="*/ 301 h 308"/>
                  <a:gd name="T30" fmla="*/ 137 w 308"/>
                  <a:gd name="T31" fmla="*/ 307 h 308"/>
                  <a:gd name="T32" fmla="*/ 169 w 308"/>
                  <a:gd name="T33" fmla="*/ 307 h 308"/>
                  <a:gd name="T34" fmla="*/ 198 w 308"/>
                  <a:gd name="T35" fmla="*/ 301 h 308"/>
                  <a:gd name="T36" fmla="*/ 227 w 308"/>
                  <a:gd name="T37" fmla="*/ 289 h 308"/>
                  <a:gd name="T38" fmla="*/ 251 w 308"/>
                  <a:gd name="T39" fmla="*/ 273 h 308"/>
                  <a:gd name="T40" fmla="*/ 272 w 308"/>
                  <a:gd name="T41" fmla="*/ 251 h 308"/>
                  <a:gd name="T42" fmla="*/ 288 w 308"/>
                  <a:gd name="T43" fmla="*/ 227 h 308"/>
                  <a:gd name="T44" fmla="*/ 301 w 308"/>
                  <a:gd name="T45" fmla="*/ 199 h 308"/>
                  <a:gd name="T46" fmla="*/ 306 w 308"/>
                  <a:gd name="T47" fmla="*/ 170 h 308"/>
                  <a:gd name="T48" fmla="*/ 306 w 308"/>
                  <a:gd name="T49" fmla="*/ 138 h 308"/>
                  <a:gd name="T50" fmla="*/ 301 w 308"/>
                  <a:gd name="T51" fmla="*/ 108 h 308"/>
                  <a:gd name="T52" fmla="*/ 288 w 308"/>
                  <a:gd name="T53" fmla="*/ 81 h 308"/>
                  <a:gd name="T54" fmla="*/ 272 w 308"/>
                  <a:gd name="T55" fmla="*/ 56 h 308"/>
                  <a:gd name="T56" fmla="*/ 251 w 308"/>
                  <a:gd name="T57" fmla="*/ 36 h 308"/>
                  <a:gd name="T58" fmla="*/ 227 w 308"/>
                  <a:gd name="T59" fmla="*/ 19 h 308"/>
                  <a:gd name="T60" fmla="*/ 198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2" y="3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6"/>
                    </a:lnTo>
                    <a:lnTo>
                      <a:pt x="55" y="36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7"/>
                    </a:lnTo>
                    <a:lnTo>
                      <a:pt x="18" y="81"/>
                    </a:lnTo>
                    <a:lnTo>
                      <a:pt x="11" y="93"/>
                    </a:lnTo>
                    <a:lnTo>
                      <a:pt x="7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4"/>
                    </a:lnTo>
                    <a:lnTo>
                      <a:pt x="7" y="199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4" y="263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198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2"/>
                    </a:lnTo>
                    <a:lnTo>
                      <a:pt x="251" y="273"/>
                    </a:lnTo>
                    <a:lnTo>
                      <a:pt x="262" y="263"/>
                    </a:lnTo>
                    <a:lnTo>
                      <a:pt x="272" y="251"/>
                    </a:lnTo>
                    <a:lnTo>
                      <a:pt x="281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4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3"/>
                    </a:lnTo>
                    <a:lnTo>
                      <a:pt x="288" y="81"/>
                    </a:lnTo>
                    <a:lnTo>
                      <a:pt x="281" y="67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1" y="36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198" y="7"/>
                    </a:lnTo>
                    <a:lnTo>
                      <a:pt x="185" y="3"/>
                    </a:lnTo>
                    <a:lnTo>
                      <a:pt x="169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7" name="Freeform 496"/>
              <p:cNvSpPr>
                <a:spLocks/>
              </p:cNvSpPr>
              <p:nvPr/>
            </p:nvSpPr>
            <p:spPr bwMode="auto">
              <a:xfrm>
                <a:off x="3021" y="2563"/>
                <a:ext cx="77" cy="77"/>
              </a:xfrm>
              <a:custGeom>
                <a:avLst/>
                <a:gdLst>
                  <a:gd name="T0" fmla="*/ 137 w 308"/>
                  <a:gd name="T1" fmla="*/ 0 h 308"/>
                  <a:gd name="T2" fmla="*/ 108 w 308"/>
                  <a:gd name="T3" fmla="*/ 7 h 308"/>
                  <a:gd name="T4" fmla="*/ 80 w 308"/>
                  <a:gd name="T5" fmla="*/ 19 h 308"/>
                  <a:gd name="T6" fmla="*/ 55 w 308"/>
                  <a:gd name="T7" fmla="*/ 36 h 308"/>
                  <a:gd name="T8" fmla="*/ 35 w 308"/>
                  <a:gd name="T9" fmla="*/ 56 h 308"/>
                  <a:gd name="T10" fmla="*/ 18 w 308"/>
                  <a:gd name="T11" fmla="*/ 81 h 308"/>
                  <a:gd name="T12" fmla="*/ 7 w 308"/>
                  <a:gd name="T13" fmla="*/ 108 h 308"/>
                  <a:gd name="T14" fmla="*/ 0 w 308"/>
                  <a:gd name="T15" fmla="*/ 138 h 308"/>
                  <a:gd name="T16" fmla="*/ 0 w 308"/>
                  <a:gd name="T17" fmla="*/ 170 h 308"/>
                  <a:gd name="T18" fmla="*/ 7 w 308"/>
                  <a:gd name="T19" fmla="*/ 199 h 308"/>
                  <a:gd name="T20" fmla="*/ 18 w 308"/>
                  <a:gd name="T21" fmla="*/ 227 h 308"/>
                  <a:gd name="T22" fmla="*/ 35 w 308"/>
                  <a:gd name="T23" fmla="*/ 251 h 308"/>
                  <a:gd name="T24" fmla="*/ 55 w 308"/>
                  <a:gd name="T25" fmla="*/ 273 h 308"/>
                  <a:gd name="T26" fmla="*/ 80 w 308"/>
                  <a:gd name="T27" fmla="*/ 289 h 308"/>
                  <a:gd name="T28" fmla="*/ 108 w 308"/>
                  <a:gd name="T29" fmla="*/ 301 h 308"/>
                  <a:gd name="T30" fmla="*/ 137 w 308"/>
                  <a:gd name="T31" fmla="*/ 307 h 308"/>
                  <a:gd name="T32" fmla="*/ 169 w 308"/>
                  <a:gd name="T33" fmla="*/ 307 h 308"/>
                  <a:gd name="T34" fmla="*/ 198 w 308"/>
                  <a:gd name="T35" fmla="*/ 301 h 308"/>
                  <a:gd name="T36" fmla="*/ 227 w 308"/>
                  <a:gd name="T37" fmla="*/ 289 h 308"/>
                  <a:gd name="T38" fmla="*/ 251 w 308"/>
                  <a:gd name="T39" fmla="*/ 273 h 308"/>
                  <a:gd name="T40" fmla="*/ 272 w 308"/>
                  <a:gd name="T41" fmla="*/ 251 h 308"/>
                  <a:gd name="T42" fmla="*/ 288 w 308"/>
                  <a:gd name="T43" fmla="*/ 227 h 308"/>
                  <a:gd name="T44" fmla="*/ 301 w 308"/>
                  <a:gd name="T45" fmla="*/ 199 h 308"/>
                  <a:gd name="T46" fmla="*/ 306 w 308"/>
                  <a:gd name="T47" fmla="*/ 170 h 308"/>
                  <a:gd name="T48" fmla="*/ 306 w 308"/>
                  <a:gd name="T49" fmla="*/ 138 h 308"/>
                  <a:gd name="T50" fmla="*/ 301 w 308"/>
                  <a:gd name="T51" fmla="*/ 108 h 308"/>
                  <a:gd name="T52" fmla="*/ 288 w 308"/>
                  <a:gd name="T53" fmla="*/ 81 h 308"/>
                  <a:gd name="T54" fmla="*/ 272 w 308"/>
                  <a:gd name="T55" fmla="*/ 56 h 308"/>
                  <a:gd name="T56" fmla="*/ 251 w 308"/>
                  <a:gd name="T57" fmla="*/ 36 h 308"/>
                  <a:gd name="T58" fmla="*/ 227 w 308"/>
                  <a:gd name="T59" fmla="*/ 19 h 308"/>
                  <a:gd name="T60" fmla="*/ 198 w 308"/>
                  <a:gd name="T61" fmla="*/ 7 h 308"/>
                  <a:gd name="T62" fmla="*/ 169 w 308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2" y="3"/>
                    </a:lnTo>
                    <a:lnTo>
                      <a:pt x="108" y="7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6"/>
                    </a:lnTo>
                    <a:lnTo>
                      <a:pt x="55" y="36"/>
                    </a:lnTo>
                    <a:lnTo>
                      <a:pt x="44" y="45"/>
                    </a:lnTo>
                    <a:lnTo>
                      <a:pt x="35" y="56"/>
                    </a:lnTo>
                    <a:lnTo>
                      <a:pt x="26" y="67"/>
                    </a:lnTo>
                    <a:lnTo>
                      <a:pt x="18" y="81"/>
                    </a:lnTo>
                    <a:lnTo>
                      <a:pt x="11" y="93"/>
                    </a:lnTo>
                    <a:lnTo>
                      <a:pt x="7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2" y="184"/>
                    </a:lnTo>
                    <a:lnTo>
                      <a:pt x="7" y="199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1"/>
                    </a:lnTo>
                    <a:lnTo>
                      <a:pt x="44" y="263"/>
                    </a:lnTo>
                    <a:lnTo>
                      <a:pt x="55" y="273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5" y="305"/>
                    </a:lnTo>
                    <a:lnTo>
                      <a:pt x="198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2"/>
                    </a:lnTo>
                    <a:lnTo>
                      <a:pt x="251" y="273"/>
                    </a:lnTo>
                    <a:lnTo>
                      <a:pt x="262" y="263"/>
                    </a:lnTo>
                    <a:lnTo>
                      <a:pt x="272" y="251"/>
                    </a:lnTo>
                    <a:lnTo>
                      <a:pt x="281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199"/>
                    </a:lnTo>
                    <a:lnTo>
                      <a:pt x="304" y="184"/>
                    </a:lnTo>
                    <a:lnTo>
                      <a:pt x="306" y="170"/>
                    </a:lnTo>
                    <a:lnTo>
                      <a:pt x="308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3"/>
                    </a:lnTo>
                    <a:lnTo>
                      <a:pt x="288" y="81"/>
                    </a:lnTo>
                    <a:lnTo>
                      <a:pt x="281" y="67"/>
                    </a:lnTo>
                    <a:lnTo>
                      <a:pt x="272" y="56"/>
                    </a:lnTo>
                    <a:lnTo>
                      <a:pt x="262" y="45"/>
                    </a:lnTo>
                    <a:lnTo>
                      <a:pt x="251" y="36"/>
                    </a:lnTo>
                    <a:lnTo>
                      <a:pt x="239" y="26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198" y="7"/>
                    </a:lnTo>
                    <a:lnTo>
                      <a:pt x="185" y="3"/>
                    </a:lnTo>
                    <a:lnTo>
                      <a:pt x="169" y="0"/>
                    </a:lnTo>
                    <a:lnTo>
                      <a:pt x="153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8" name="Freeform 497"/>
              <p:cNvSpPr>
                <a:spLocks/>
              </p:cNvSpPr>
              <p:nvPr/>
            </p:nvSpPr>
            <p:spPr bwMode="auto">
              <a:xfrm>
                <a:off x="2600" y="2618"/>
                <a:ext cx="77" cy="77"/>
              </a:xfrm>
              <a:custGeom>
                <a:avLst/>
                <a:gdLst>
                  <a:gd name="T0" fmla="*/ 138 w 308"/>
                  <a:gd name="T1" fmla="*/ 1 h 307"/>
                  <a:gd name="T2" fmla="*/ 108 w 308"/>
                  <a:gd name="T3" fmla="*/ 6 h 307"/>
                  <a:gd name="T4" fmla="*/ 81 w 308"/>
                  <a:gd name="T5" fmla="*/ 19 h 307"/>
                  <a:gd name="T6" fmla="*/ 56 w 308"/>
                  <a:gd name="T7" fmla="*/ 35 h 307"/>
                  <a:gd name="T8" fmla="*/ 36 w 308"/>
                  <a:gd name="T9" fmla="*/ 56 h 307"/>
                  <a:gd name="T10" fmla="*/ 19 w 308"/>
                  <a:gd name="T11" fmla="*/ 80 h 307"/>
                  <a:gd name="T12" fmla="*/ 7 w 308"/>
                  <a:gd name="T13" fmla="*/ 109 h 307"/>
                  <a:gd name="T14" fmla="*/ 0 w 308"/>
                  <a:gd name="T15" fmla="*/ 138 h 307"/>
                  <a:gd name="T16" fmla="*/ 0 w 308"/>
                  <a:gd name="T17" fmla="*/ 170 h 307"/>
                  <a:gd name="T18" fmla="*/ 7 w 308"/>
                  <a:gd name="T19" fmla="*/ 199 h 307"/>
                  <a:gd name="T20" fmla="*/ 19 w 308"/>
                  <a:gd name="T21" fmla="*/ 227 h 307"/>
                  <a:gd name="T22" fmla="*/ 36 w 308"/>
                  <a:gd name="T23" fmla="*/ 252 h 307"/>
                  <a:gd name="T24" fmla="*/ 56 w 308"/>
                  <a:gd name="T25" fmla="*/ 272 h 307"/>
                  <a:gd name="T26" fmla="*/ 81 w 308"/>
                  <a:gd name="T27" fmla="*/ 289 h 307"/>
                  <a:gd name="T28" fmla="*/ 108 w 308"/>
                  <a:gd name="T29" fmla="*/ 300 h 307"/>
                  <a:gd name="T30" fmla="*/ 138 w 308"/>
                  <a:gd name="T31" fmla="*/ 307 h 307"/>
                  <a:gd name="T32" fmla="*/ 170 w 308"/>
                  <a:gd name="T33" fmla="*/ 307 h 307"/>
                  <a:gd name="T34" fmla="*/ 199 w 308"/>
                  <a:gd name="T35" fmla="*/ 300 h 307"/>
                  <a:gd name="T36" fmla="*/ 228 w 308"/>
                  <a:gd name="T37" fmla="*/ 289 h 307"/>
                  <a:gd name="T38" fmla="*/ 251 w 308"/>
                  <a:gd name="T39" fmla="*/ 272 h 307"/>
                  <a:gd name="T40" fmla="*/ 273 w 308"/>
                  <a:gd name="T41" fmla="*/ 252 h 307"/>
                  <a:gd name="T42" fmla="*/ 289 w 308"/>
                  <a:gd name="T43" fmla="*/ 227 h 307"/>
                  <a:gd name="T44" fmla="*/ 301 w 308"/>
                  <a:gd name="T45" fmla="*/ 199 h 307"/>
                  <a:gd name="T46" fmla="*/ 307 w 308"/>
                  <a:gd name="T47" fmla="*/ 170 h 307"/>
                  <a:gd name="T48" fmla="*/ 307 w 308"/>
                  <a:gd name="T49" fmla="*/ 138 h 307"/>
                  <a:gd name="T50" fmla="*/ 301 w 308"/>
                  <a:gd name="T51" fmla="*/ 109 h 307"/>
                  <a:gd name="T52" fmla="*/ 289 w 308"/>
                  <a:gd name="T53" fmla="*/ 80 h 307"/>
                  <a:gd name="T54" fmla="*/ 273 w 308"/>
                  <a:gd name="T55" fmla="*/ 56 h 307"/>
                  <a:gd name="T56" fmla="*/ 251 w 308"/>
                  <a:gd name="T57" fmla="*/ 35 h 307"/>
                  <a:gd name="T58" fmla="*/ 228 w 308"/>
                  <a:gd name="T59" fmla="*/ 19 h 307"/>
                  <a:gd name="T60" fmla="*/ 199 w 308"/>
                  <a:gd name="T61" fmla="*/ 6 h 307"/>
                  <a:gd name="T62" fmla="*/ 170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3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1" y="19"/>
                    </a:lnTo>
                    <a:lnTo>
                      <a:pt x="67" y="26"/>
                    </a:lnTo>
                    <a:lnTo>
                      <a:pt x="56" y="35"/>
                    </a:lnTo>
                    <a:lnTo>
                      <a:pt x="45" y="45"/>
                    </a:lnTo>
                    <a:lnTo>
                      <a:pt x="36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70"/>
                    </a:lnTo>
                    <a:lnTo>
                      <a:pt x="3" y="185"/>
                    </a:lnTo>
                    <a:lnTo>
                      <a:pt x="7" y="199"/>
                    </a:lnTo>
                    <a:lnTo>
                      <a:pt x="12" y="214"/>
                    </a:lnTo>
                    <a:lnTo>
                      <a:pt x="19" y="227"/>
                    </a:lnTo>
                    <a:lnTo>
                      <a:pt x="27" y="240"/>
                    </a:lnTo>
                    <a:lnTo>
                      <a:pt x="36" y="252"/>
                    </a:lnTo>
                    <a:lnTo>
                      <a:pt x="45" y="263"/>
                    </a:lnTo>
                    <a:lnTo>
                      <a:pt x="56" y="272"/>
                    </a:lnTo>
                    <a:lnTo>
                      <a:pt x="67" y="281"/>
                    </a:lnTo>
                    <a:lnTo>
                      <a:pt x="81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3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70" y="307"/>
                    </a:lnTo>
                    <a:lnTo>
                      <a:pt x="184" y="305"/>
                    </a:lnTo>
                    <a:lnTo>
                      <a:pt x="199" y="300"/>
                    </a:lnTo>
                    <a:lnTo>
                      <a:pt x="214" y="296"/>
                    </a:lnTo>
                    <a:lnTo>
                      <a:pt x="228" y="289"/>
                    </a:lnTo>
                    <a:lnTo>
                      <a:pt x="240" y="281"/>
                    </a:lnTo>
                    <a:lnTo>
                      <a:pt x="251" y="272"/>
                    </a:lnTo>
                    <a:lnTo>
                      <a:pt x="263" y="263"/>
                    </a:lnTo>
                    <a:lnTo>
                      <a:pt x="273" y="252"/>
                    </a:lnTo>
                    <a:lnTo>
                      <a:pt x="282" y="240"/>
                    </a:lnTo>
                    <a:lnTo>
                      <a:pt x="289" y="227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7" y="170"/>
                    </a:lnTo>
                    <a:lnTo>
                      <a:pt x="308" y="154"/>
                    </a:lnTo>
                    <a:lnTo>
                      <a:pt x="307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2" y="68"/>
                    </a:lnTo>
                    <a:lnTo>
                      <a:pt x="273" y="56"/>
                    </a:lnTo>
                    <a:lnTo>
                      <a:pt x="263" y="45"/>
                    </a:lnTo>
                    <a:lnTo>
                      <a:pt x="251" y="35"/>
                    </a:lnTo>
                    <a:lnTo>
                      <a:pt x="240" y="26"/>
                    </a:lnTo>
                    <a:lnTo>
                      <a:pt x="228" y="19"/>
                    </a:lnTo>
                    <a:lnTo>
                      <a:pt x="214" y="12"/>
                    </a:lnTo>
                    <a:lnTo>
                      <a:pt x="199" y="6"/>
                    </a:lnTo>
                    <a:lnTo>
                      <a:pt x="184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9" name="Freeform 498"/>
              <p:cNvSpPr>
                <a:spLocks/>
              </p:cNvSpPr>
              <p:nvPr/>
            </p:nvSpPr>
            <p:spPr bwMode="auto">
              <a:xfrm>
                <a:off x="3694" y="1510"/>
                <a:ext cx="363" cy="222"/>
              </a:xfrm>
              <a:custGeom>
                <a:avLst/>
                <a:gdLst>
                  <a:gd name="T0" fmla="*/ 22 w 1553"/>
                  <a:gd name="T1" fmla="*/ 1321 h 1347"/>
                  <a:gd name="T2" fmla="*/ 44 w 1553"/>
                  <a:gd name="T3" fmla="*/ 1347 h 1347"/>
                  <a:gd name="T4" fmla="*/ 1553 w 1553"/>
                  <a:gd name="T5" fmla="*/ 53 h 1347"/>
                  <a:gd name="T6" fmla="*/ 1508 w 1553"/>
                  <a:gd name="T7" fmla="*/ 0 h 1347"/>
                  <a:gd name="T8" fmla="*/ 0 w 1553"/>
                  <a:gd name="T9" fmla="*/ 1295 h 1347"/>
                  <a:gd name="T10" fmla="*/ 22 w 1553"/>
                  <a:gd name="T11" fmla="*/ 1321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347">
                    <a:moveTo>
                      <a:pt x="22" y="1321"/>
                    </a:moveTo>
                    <a:lnTo>
                      <a:pt x="44" y="1347"/>
                    </a:lnTo>
                    <a:lnTo>
                      <a:pt x="1553" y="53"/>
                    </a:lnTo>
                    <a:lnTo>
                      <a:pt x="1508" y="0"/>
                    </a:lnTo>
                    <a:lnTo>
                      <a:pt x="0" y="1295"/>
                    </a:lnTo>
                    <a:lnTo>
                      <a:pt x="22" y="1321"/>
                    </a:lnTo>
                    <a:close/>
                  </a:path>
                </a:pathLst>
              </a:custGeom>
              <a:solidFill>
                <a:srgbClr val="0000FF"/>
              </a:solidFill>
              <a:ln w="9525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0" name="Freeform 499"/>
              <p:cNvSpPr>
                <a:spLocks/>
              </p:cNvSpPr>
              <p:nvPr/>
            </p:nvSpPr>
            <p:spPr bwMode="auto">
              <a:xfrm>
                <a:off x="4001" y="1500"/>
                <a:ext cx="77" cy="78"/>
              </a:xfrm>
              <a:custGeom>
                <a:avLst/>
                <a:gdLst>
                  <a:gd name="T0" fmla="*/ 138 w 308"/>
                  <a:gd name="T1" fmla="*/ 1 h 308"/>
                  <a:gd name="T2" fmla="*/ 108 w 308"/>
                  <a:gd name="T3" fmla="*/ 6 h 308"/>
                  <a:gd name="T4" fmla="*/ 80 w 308"/>
                  <a:gd name="T5" fmla="*/ 19 h 308"/>
                  <a:gd name="T6" fmla="*/ 57 w 308"/>
                  <a:gd name="T7" fmla="*/ 35 h 308"/>
                  <a:gd name="T8" fmla="*/ 35 w 308"/>
                  <a:gd name="T9" fmla="*/ 56 h 308"/>
                  <a:gd name="T10" fmla="*/ 19 w 308"/>
                  <a:gd name="T11" fmla="*/ 80 h 308"/>
                  <a:gd name="T12" fmla="*/ 7 w 308"/>
                  <a:gd name="T13" fmla="*/ 109 h 308"/>
                  <a:gd name="T14" fmla="*/ 1 w 308"/>
                  <a:gd name="T15" fmla="*/ 138 h 308"/>
                  <a:gd name="T16" fmla="*/ 1 w 308"/>
                  <a:gd name="T17" fmla="*/ 170 h 308"/>
                  <a:gd name="T18" fmla="*/ 7 w 308"/>
                  <a:gd name="T19" fmla="*/ 199 h 308"/>
                  <a:gd name="T20" fmla="*/ 19 w 308"/>
                  <a:gd name="T21" fmla="*/ 228 h 308"/>
                  <a:gd name="T22" fmla="*/ 35 w 308"/>
                  <a:gd name="T23" fmla="*/ 252 h 308"/>
                  <a:gd name="T24" fmla="*/ 57 w 308"/>
                  <a:gd name="T25" fmla="*/ 273 h 308"/>
                  <a:gd name="T26" fmla="*/ 80 w 308"/>
                  <a:gd name="T27" fmla="*/ 289 h 308"/>
                  <a:gd name="T28" fmla="*/ 108 w 308"/>
                  <a:gd name="T29" fmla="*/ 300 h 308"/>
                  <a:gd name="T30" fmla="*/ 138 w 308"/>
                  <a:gd name="T31" fmla="*/ 307 h 308"/>
                  <a:gd name="T32" fmla="*/ 170 w 308"/>
                  <a:gd name="T33" fmla="*/ 307 h 308"/>
                  <a:gd name="T34" fmla="*/ 200 w 308"/>
                  <a:gd name="T35" fmla="*/ 300 h 308"/>
                  <a:gd name="T36" fmla="*/ 227 w 308"/>
                  <a:gd name="T37" fmla="*/ 289 h 308"/>
                  <a:gd name="T38" fmla="*/ 252 w 308"/>
                  <a:gd name="T39" fmla="*/ 273 h 308"/>
                  <a:gd name="T40" fmla="*/ 272 w 308"/>
                  <a:gd name="T41" fmla="*/ 252 h 308"/>
                  <a:gd name="T42" fmla="*/ 289 w 308"/>
                  <a:gd name="T43" fmla="*/ 228 h 308"/>
                  <a:gd name="T44" fmla="*/ 301 w 308"/>
                  <a:gd name="T45" fmla="*/ 199 h 308"/>
                  <a:gd name="T46" fmla="*/ 308 w 308"/>
                  <a:gd name="T47" fmla="*/ 170 h 308"/>
                  <a:gd name="T48" fmla="*/ 308 w 308"/>
                  <a:gd name="T49" fmla="*/ 138 h 308"/>
                  <a:gd name="T50" fmla="*/ 301 w 308"/>
                  <a:gd name="T51" fmla="*/ 109 h 308"/>
                  <a:gd name="T52" fmla="*/ 289 w 308"/>
                  <a:gd name="T53" fmla="*/ 80 h 308"/>
                  <a:gd name="T54" fmla="*/ 272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9 h 308"/>
                  <a:gd name="T60" fmla="*/ 200 w 308"/>
                  <a:gd name="T61" fmla="*/ 6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199"/>
                    </a:lnTo>
                    <a:lnTo>
                      <a:pt x="12" y="214"/>
                    </a:lnTo>
                    <a:lnTo>
                      <a:pt x="19" y="228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5" y="305"/>
                    </a:lnTo>
                    <a:lnTo>
                      <a:pt x="200" y="300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39" y="27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1" name="Rectangle 500"/>
              <p:cNvSpPr>
                <a:spLocks noChangeArrowheads="1"/>
              </p:cNvSpPr>
              <p:nvPr/>
            </p:nvSpPr>
            <p:spPr bwMode="auto">
              <a:xfrm>
                <a:off x="3835" y="1432"/>
                <a:ext cx="24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S.patak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2" name="Rectangle 501"/>
              <p:cNvSpPr>
                <a:spLocks noChangeArrowheads="1"/>
              </p:cNvSpPr>
              <p:nvPr/>
            </p:nvSpPr>
            <p:spPr bwMode="auto">
              <a:xfrm>
                <a:off x="3305" y="2229"/>
                <a:ext cx="3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Jászberény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3" name="Freeform 502"/>
              <p:cNvSpPr>
                <a:spLocks/>
              </p:cNvSpPr>
              <p:nvPr/>
            </p:nvSpPr>
            <p:spPr bwMode="auto">
              <a:xfrm>
                <a:off x="2795" y="2039"/>
                <a:ext cx="1275" cy="177"/>
              </a:xfrm>
              <a:custGeom>
                <a:avLst/>
                <a:gdLst>
                  <a:gd name="T0" fmla="*/ 4 w 5099"/>
                  <a:gd name="T1" fmla="*/ 676 h 710"/>
                  <a:gd name="T2" fmla="*/ 9 w 5099"/>
                  <a:gd name="T3" fmla="*/ 710 h 710"/>
                  <a:gd name="T4" fmla="*/ 5099 w 5099"/>
                  <a:gd name="T5" fmla="*/ 69 h 710"/>
                  <a:gd name="T6" fmla="*/ 5090 w 5099"/>
                  <a:gd name="T7" fmla="*/ 0 h 710"/>
                  <a:gd name="T8" fmla="*/ 0 w 5099"/>
                  <a:gd name="T9" fmla="*/ 642 h 710"/>
                  <a:gd name="T10" fmla="*/ 4 w 5099"/>
                  <a:gd name="T11" fmla="*/ 676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9" h="710">
                    <a:moveTo>
                      <a:pt x="4" y="676"/>
                    </a:moveTo>
                    <a:lnTo>
                      <a:pt x="9" y="710"/>
                    </a:lnTo>
                    <a:lnTo>
                      <a:pt x="5099" y="69"/>
                    </a:lnTo>
                    <a:lnTo>
                      <a:pt x="5090" y="0"/>
                    </a:lnTo>
                    <a:lnTo>
                      <a:pt x="0" y="642"/>
                    </a:lnTo>
                    <a:lnTo>
                      <a:pt x="4" y="676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4" name="Freeform 503"/>
              <p:cNvSpPr>
                <a:spLocks/>
              </p:cNvSpPr>
              <p:nvPr/>
            </p:nvSpPr>
            <p:spPr bwMode="auto">
              <a:xfrm>
                <a:off x="2792" y="1719"/>
                <a:ext cx="919" cy="468"/>
              </a:xfrm>
              <a:custGeom>
                <a:avLst/>
                <a:gdLst>
                  <a:gd name="T0" fmla="*/ 15 w 3676"/>
                  <a:gd name="T1" fmla="*/ 1841 h 1873"/>
                  <a:gd name="T2" fmla="*/ 30 w 3676"/>
                  <a:gd name="T3" fmla="*/ 1873 h 1873"/>
                  <a:gd name="T4" fmla="*/ 3676 w 3676"/>
                  <a:gd name="T5" fmla="*/ 63 h 1873"/>
                  <a:gd name="T6" fmla="*/ 3645 w 3676"/>
                  <a:gd name="T7" fmla="*/ 0 h 1873"/>
                  <a:gd name="T8" fmla="*/ 0 w 3676"/>
                  <a:gd name="T9" fmla="*/ 1810 h 1873"/>
                  <a:gd name="T10" fmla="*/ 15 w 3676"/>
                  <a:gd name="T11" fmla="*/ 1841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6" h="1873">
                    <a:moveTo>
                      <a:pt x="15" y="1841"/>
                    </a:moveTo>
                    <a:lnTo>
                      <a:pt x="30" y="1873"/>
                    </a:lnTo>
                    <a:lnTo>
                      <a:pt x="3676" y="63"/>
                    </a:lnTo>
                    <a:lnTo>
                      <a:pt x="3645" y="0"/>
                    </a:lnTo>
                    <a:lnTo>
                      <a:pt x="0" y="1810"/>
                    </a:lnTo>
                    <a:lnTo>
                      <a:pt x="15" y="1841"/>
                    </a:lnTo>
                    <a:close/>
                  </a:path>
                </a:pathLst>
              </a:custGeom>
              <a:solidFill>
                <a:srgbClr val="DC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5" name="Freeform 504"/>
              <p:cNvSpPr>
                <a:spLocks/>
              </p:cNvSpPr>
              <p:nvPr/>
            </p:nvSpPr>
            <p:spPr bwMode="auto">
              <a:xfrm>
                <a:off x="3222" y="2233"/>
                <a:ext cx="77" cy="76"/>
              </a:xfrm>
              <a:custGeom>
                <a:avLst/>
                <a:gdLst>
                  <a:gd name="T0" fmla="*/ 137 w 307"/>
                  <a:gd name="T1" fmla="*/ 0 h 308"/>
                  <a:gd name="T2" fmla="*/ 108 w 307"/>
                  <a:gd name="T3" fmla="*/ 7 h 308"/>
                  <a:gd name="T4" fmla="*/ 80 w 307"/>
                  <a:gd name="T5" fmla="*/ 18 h 308"/>
                  <a:gd name="T6" fmla="*/ 55 w 307"/>
                  <a:gd name="T7" fmla="*/ 35 h 308"/>
                  <a:gd name="T8" fmla="*/ 35 w 307"/>
                  <a:gd name="T9" fmla="*/ 56 h 308"/>
                  <a:gd name="T10" fmla="*/ 18 w 307"/>
                  <a:gd name="T11" fmla="*/ 81 h 308"/>
                  <a:gd name="T12" fmla="*/ 6 w 307"/>
                  <a:gd name="T13" fmla="*/ 108 h 308"/>
                  <a:gd name="T14" fmla="*/ 0 w 307"/>
                  <a:gd name="T15" fmla="*/ 138 h 308"/>
                  <a:gd name="T16" fmla="*/ 0 w 307"/>
                  <a:gd name="T17" fmla="*/ 169 h 308"/>
                  <a:gd name="T18" fmla="*/ 6 w 307"/>
                  <a:gd name="T19" fmla="*/ 200 h 308"/>
                  <a:gd name="T20" fmla="*/ 18 w 307"/>
                  <a:gd name="T21" fmla="*/ 227 h 308"/>
                  <a:gd name="T22" fmla="*/ 35 w 307"/>
                  <a:gd name="T23" fmla="*/ 252 h 308"/>
                  <a:gd name="T24" fmla="*/ 55 w 307"/>
                  <a:gd name="T25" fmla="*/ 273 h 308"/>
                  <a:gd name="T26" fmla="*/ 80 w 307"/>
                  <a:gd name="T27" fmla="*/ 290 h 308"/>
                  <a:gd name="T28" fmla="*/ 108 w 307"/>
                  <a:gd name="T29" fmla="*/ 301 h 308"/>
                  <a:gd name="T30" fmla="*/ 137 w 307"/>
                  <a:gd name="T31" fmla="*/ 307 h 308"/>
                  <a:gd name="T32" fmla="*/ 169 w 307"/>
                  <a:gd name="T33" fmla="*/ 307 h 308"/>
                  <a:gd name="T34" fmla="*/ 198 w 307"/>
                  <a:gd name="T35" fmla="*/ 301 h 308"/>
                  <a:gd name="T36" fmla="*/ 227 w 307"/>
                  <a:gd name="T37" fmla="*/ 290 h 308"/>
                  <a:gd name="T38" fmla="*/ 251 w 307"/>
                  <a:gd name="T39" fmla="*/ 273 h 308"/>
                  <a:gd name="T40" fmla="*/ 272 w 307"/>
                  <a:gd name="T41" fmla="*/ 252 h 308"/>
                  <a:gd name="T42" fmla="*/ 288 w 307"/>
                  <a:gd name="T43" fmla="*/ 227 h 308"/>
                  <a:gd name="T44" fmla="*/ 301 w 307"/>
                  <a:gd name="T45" fmla="*/ 200 h 308"/>
                  <a:gd name="T46" fmla="*/ 306 w 307"/>
                  <a:gd name="T47" fmla="*/ 169 h 308"/>
                  <a:gd name="T48" fmla="*/ 306 w 307"/>
                  <a:gd name="T49" fmla="*/ 138 h 308"/>
                  <a:gd name="T50" fmla="*/ 301 w 307"/>
                  <a:gd name="T51" fmla="*/ 108 h 308"/>
                  <a:gd name="T52" fmla="*/ 288 w 307"/>
                  <a:gd name="T53" fmla="*/ 81 h 308"/>
                  <a:gd name="T54" fmla="*/ 272 w 307"/>
                  <a:gd name="T55" fmla="*/ 56 h 308"/>
                  <a:gd name="T56" fmla="*/ 251 w 307"/>
                  <a:gd name="T57" fmla="*/ 35 h 308"/>
                  <a:gd name="T58" fmla="*/ 227 w 307"/>
                  <a:gd name="T59" fmla="*/ 18 h 308"/>
                  <a:gd name="T60" fmla="*/ 198 w 307"/>
                  <a:gd name="T61" fmla="*/ 7 h 308"/>
                  <a:gd name="T62" fmla="*/ 169 w 307"/>
                  <a:gd name="T6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308">
                    <a:moveTo>
                      <a:pt x="153" y="0"/>
                    </a:moveTo>
                    <a:lnTo>
                      <a:pt x="137" y="0"/>
                    </a:lnTo>
                    <a:lnTo>
                      <a:pt x="122" y="2"/>
                    </a:lnTo>
                    <a:lnTo>
                      <a:pt x="108" y="7"/>
                    </a:lnTo>
                    <a:lnTo>
                      <a:pt x="93" y="12"/>
                    </a:lnTo>
                    <a:lnTo>
                      <a:pt x="80" y="18"/>
                    </a:lnTo>
                    <a:lnTo>
                      <a:pt x="67" y="26"/>
                    </a:lnTo>
                    <a:lnTo>
                      <a:pt x="55" y="35"/>
                    </a:lnTo>
                    <a:lnTo>
                      <a:pt x="44" y="46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8" y="81"/>
                    </a:lnTo>
                    <a:lnTo>
                      <a:pt x="11" y="94"/>
                    </a:lnTo>
                    <a:lnTo>
                      <a:pt x="6" y="108"/>
                    </a:lnTo>
                    <a:lnTo>
                      <a:pt x="2" y="123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2" y="185"/>
                    </a:lnTo>
                    <a:lnTo>
                      <a:pt x="6" y="200"/>
                    </a:lnTo>
                    <a:lnTo>
                      <a:pt x="11" y="214"/>
                    </a:lnTo>
                    <a:lnTo>
                      <a:pt x="18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4" y="263"/>
                    </a:lnTo>
                    <a:lnTo>
                      <a:pt x="55" y="273"/>
                    </a:lnTo>
                    <a:lnTo>
                      <a:pt x="67" y="282"/>
                    </a:lnTo>
                    <a:lnTo>
                      <a:pt x="80" y="290"/>
                    </a:lnTo>
                    <a:lnTo>
                      <a:pt x="93" y="295"/>
                    </a:lnTo>
                    <a:lnTo>
                      <a:pt x="108" y="301"/>
                    </a:lnTo>
                    <a:lnTo>
                      <a:pt x="122" y="305"/>
                    </a:lnTo>
                    <a:lnTo>
                      <a:pt x="137" y="307"/>
                    </a:lnTo>
                    <a:lnTo>
                      <a:pt x="153" y="308"/>
                    </a:lnTo>
                    <a:lnTo>
                      <a:pt x="169" y="307"/>
                    </a:lnTo>
                    <a:lnTo>
                      <a:pt x="184" y="305"/>
                    </a:lnTo>
                    <a:lnTo>
                      <a:pt x="198" y="301"/>
                    </a:lnTo>
                    <a:lnTo>
                      <a:pt x="213" y="295"/>
                    </a:lnTo>
                    <a:lnTo>
                      <a:pt x="227" y="290"/>
                    </a:lnTo>
                    <a:lnTo>
                      <a:pt x="239" y="282"/>
                    </a:lnTo>
                    <a:lnTo>
                      <a:pt x="251" y="273"/>
                    </a:lnTo>
                    <a:lnTo>
                      <a:pt x="262" y="263"/>
                    </a:lnTo>
                    <a:lnTo>
                      <a:pt x="272" y="252"/>
                    </a:lnTo>
                    <a:lnTo>
                      <a:pt x="280" y="240"/>
                    </a:lnTo>
                    <a:lnTo>
                      <a:pt x="288" y="227"/>
                    </a:lnTo>
                    <a:lnTo>
                      <a:pt x="295" y="214"/>
                    </a:lnTo>
                    <a:lnTo>
                      <a:pt x="301" y="200"/>
                    </a:lnTo>
                    <a:lnTo>
                      <a:pt x="304" y="185"/>
                    </a:lnTo>
                    <a:lnTo>
                      <a:pt x="306" y="169"/>
                    </a:lnTo>
                    <a:lnTo>
                      <a:pt x="307" y="154"/>
                    </a:lnTo>
                    <a:lnTo>
                      <a:pt x="306" y="138"/>
                    </a:lnTo>
                    <a:lnTo>
                      <a:pt x="304" y="123"/>
                    </a:lnTo>
                    <a:lnTo>
                      <a:pt x="301" y="108"/>
                    </a:lnTo>
                    <a:lnTo>
                      <a:pt x="295" y="94"/>
                    </a:lnTo>
                    <a:lnTo>
                      <a:pt x="288" y="81"/>
                    </a:lnTo>
                    <a:lnTo>
                      <a:pt x="280" y="68"/>
                    </a:lnTo>
                    <a:lnTo>
                      <a:pt x="272" y="56"/>
                    </a:lnTo>
                    <a:lnTo>
                      <a:pt x="262" y="46"/>
                    </a:lnTo>
                    <a:lnTo>
                      <a:pt x="251" y="35"/>
                    </a:lnTo>
                    <a:lnTo>
                      <a:pt x="239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198" y="7"/>
                    </a:lnTo>
                    <a:lnTo>
                      <a:pt x="184" y="2"/>
                    </a:lnTo>
                    <a:lnTo>
                      <a:pt x="169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6" name="Freeform 505"/>
              <p:cNvSpPr>
                <a:spLocks/>
              </p:cNvSpPr>
              <p:nvPr/>
            </p:nvSpPr>
            <p:spPr bwMode="auto">
              <a:xfrm>
                <a:off x="2891" y="1971"/>
                <a:ext cx="372" cy="301"/>
              </a:xfrm>
              <a:custGeom>
                <a:avLst/>
                <a:gdLst>
                  <a:gd name="T0" fmla="*/ 2322 w 2331"/>
                  <a:gd name="T1" fmla="*/ 976 h 998"/>
                  <a:gd name="T2" fmla="*/ 2331 w 2331"/>
                  <a:gd name="T3" fmla="*/ 955 h 998"/>
                  <a:gd name="T4" fmla="*/ 18 w 2331"/>
                  <a:gd name="T5" fmla="*/ 0 h 998"/>
                  <a:gd name="T6" fmla="*/ 0 w 2331"/>
                  <a:gd name="T7" fmla="*/ 43 h 998"/>
                  <a:gd name="T8" fmla="*/ 2313 w 2331"/>
                  <a:gd name="T9" fmla="*/ 998 h 998"/>
                  <a:gd name="T10" fmla="*/ 2322 w 2331"/>
                  <a:gd name="T11" fmla="*/ 976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31" h="998">
                    <a:moveTo>
                      <a:pt x="2322" y="976"/>
                    </a:moveTo>
                    <a:lnTo>
                      <a:pt x="2331" y="955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2313" y="998"/>
                    </a:lnTo>
                    <a:lnTo>
                      <a:pt x="2322" y="97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7" name="Freeform 506"/>
              <p:cNvSpPr>
                <a:spLocks/>
              </p:cNvSpPr>
              <p:nvPr/>
            </p:nvSpPr>
            <p:spPr bwMode="auto">
              <a:xfrm>
                <a:off x="3657" y="1688"/>
                <a:ext cx="77" cy="78"/>
              </a:xfrm>
              <a:custGeom>
                <a:avLst/>
                <a:gdLst>
                  <a:gd name="T0" fmla="*/ 138 w 308"/>
                  <a:gd name="T1" fmla="*/ 1 h 308"/>
                  <a:gd name="T2" fmla="*/ 108 w 308"/>
                  <a:gd name="T3" fmla="*/ 6 h 308"/>
                  <a:gd name="T4" fmla="*/ 80 w 308"/>
                  <a:gd name="T5" fmla="*/ 19 h 308"/>
                  <a:gd name="T6" fmla="*/ 57 w 308"/>
                  <a:gd name="T7" fmla="*/ 35 h 308"/>
                  <a:gd name="T8" fmla="*/ 35 w 308"/>
                  <a:gd name="T9" fmla="*/ 56 h 308"/>
                  <a:gd name="T10" fmla="*/ 19 w 308"/>
                  <a:gd name="T11" fmla="*/ 80 h 308"/>
                  <a:gd name="T12" fmla="*/ 7 w 308"/>
                  <a:gd name="T13" fmla="*/ 109 h 308"/>
                  <a:gd name="T14" fmla="*/ 1 w 308"/>
                  <a:gd name="T15" fmla="*/ 138 h 308"/>
                  <a:gd name="T16" fmla="*/ 1 w 308"/>
                  <a:gd name="T17" fmla="*/ 170 h 308"/>
                  <a:gd name="T18" fmla="*/ 7 w 308"/>
                  <a:gd name="T19" fmla="*/ 199 h 308"/>
                  <a:gd name="T20" fmla="*/ 19 w 308"/>
                  <a:gd name="T21" fmla="*/ 228 h 308"/>
                  <a:gd name="T22" fmla="*/ 35 w 308"/>
                  <a:gd name="T23" fmla="*/ 252 h 308"/>
                  <a:gd name="T24" fmla="*/ 57 w 308"/>
                  <a:gd name="T25" fmla="*/ 273 h 308"/>
                  <a:gd name="T26" fmla="*/ 80 w 308"/>
                  <a:gd name="T27" fmla="*/ 289 h 308"/>
                  <a:gd name="T28" fmla="*/ 108 w 308"/>
                  <a:gd name="T29" fmla="*/ 300 h 308"/>
                  <a:gd name="T30" fmla="*/ 138 w 308"/>
                  <a:gd name="T31" fmla="*/ 307 h 308"/>
                  <a:gd name="T32" fmla="*/ 170 w 308"/>
                  <a:gd name="T33" fmla="*/ 307 h 308"/>
                  <a:gd name="T34" fmla="*/ 200 w 308"/>
                  <a:gd name="T35" fmla="*/ 300 h 308"/>
                  <a:gd name="T36" fmla="*/ 227 w 308"/>
                  <a:gd name="T37" fmla="*/ 289 h 308"/>
                  <a:gd name="T38" fmla="*/ 252 w 308"/>
                  <a:gd name="T39" fmla="*/ 273 h 308"/>
                  <a:gd name="T40" fmla="*/ 272 w 308"/>
                  <a:gd name="T41" fmla="*/ 252 h 308"/>
                  <a:gd name="T42" fmla="*/ 289 w 308"/>
                  <a:gd name="T43" fmla="*/ 228 h 308"/>
                  <a:gd name="T44" fmla="*/ 301 w 308"/>
                  <a:gd name="T45" fmla="*/ 199 h 308"/>
                  <a:gd name="T46" fmla="*/ 308 w 308"/>
                  <a:gd name="T47" fmla="*/ 170 h 308"/>
                  <a:gd name="T48" fmla="*/ 308 w 308"/>
                  <a:gd name="T49" fmla="*/ 138 h 308"/>
                  <a:gd name="T50" fmla="*/ 301 w 308"/>
                  <a:gd name="T51" fmla="*/ 109 h 308"/>
                  <a:gd name="T52" fmla="*/ 289 w 308"/>
                  <a:gd name="T53" fmla="*/ 80 h 308"/>
                  <a:gd name="T54" fmla="*/ 272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9 h 308"/>
                  <a:gd name="T60" fmla="*/ 200 w 308"/>
                  <a:gd name="T61" fmla="*/ 6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8" y="1"/>
                    </a:lnTo>
                    <a:lnTo>
                      <a:pt x="122" y="3"/>
                    </a:lnTo>
                    <a:lnTo>
                      <a:pt x="108" y="6"/>
                    </a:lnTo>
                    <a:lnTo>
                      <a:pt x="94" y="12"/>
                    </a:lnTo>
                    <a:lnTo>
                      <a:pt x="80" y="19"/>
                    </a:lnTo>
                    <a:lnTo>
                      <a:pt x="68" y="27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199"/>
                    </a:lnTo>
                    <a:lnTo>
                      <a:pt x="12" y="214"/>
                    </a:lnTo>
                    <a:lnTo>
                      <a:pt x="19" y="228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3"/>
                    </a:lnTo>
                    <a:lnTo>
                      <a:pt x="68" y="281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8" y="300"/>
                    </a:lnTo>
                    <a:lnTo>
                      <a:pt x="122" y="305"/>
                    </a:lnTo>
                    <a:lnTo>
                      <a:pt x="138" y="307"/>
                    </a:lnTo>
                    <a:lnTo>
                      <a:pt x="154" y="308"/>
                    </a:lnTo>
                    <a:lnTo>
                      <a:pt x="170" y="307"/>
                    </a:lnTo>
                    <a:lnTo>
                      <a:pt x="185" y="305"/>
                    </a:lnTo>
                    <a:lnTo>
                      <a:pt x="200" y="300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39" y="281"/>
                    </a:lnTo>
                    <a:lnTo>
                      <a:pt x="252" y="273"/>
                    </a:lnTo>
                    <a:lnTo>
                      <a:pt x="263" y="263"/>
                    </a:lnTo>
                    <a:lnTo>
                      <a:pt x="272" y="252"/>
                    </a:lnTo>
                    <a:lnTo>
                      <a:pt x="281" y="240"/>
                    </a:lnTo>
                    <a:lnTo>
                      <a:pt x="289" y="228"/>
                    </a:lnTo>
                    <a:lnTo>
                      <a:pt x="296" y="214"/>
                    </a:lnTo>
                    <a:lnTo>
                      <a:pt x="301" y="199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39" y="27"/>
                    </a:lnTo>
                    <a:lnTo>
                      <a:pt x="227" y="19"/>
                    </a:lnTo>
                    <a:lnTo>
                      <a:pt x="213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8" name="Freeform 507"/>
              <p:cNvSpPr>
                <a:spLocks/>
              </p:cNvSpPr>
              <p:nvPr/>
            </p:nvSpPr>
            <p:spPr bwMode="auto">
              <a:xfrm>
                <a:off x="4046" y="1996"/>
                <a:ext cx="77" cy="77"/>
              </a:xfrm>
              <a:custGeom>
                <a:avLst/>
                <a:gdLst>
                  <a:gd name="T0" fmla="*/ 138 w 308"/>
                  <a:gd name="T1" fmla="*/ 1 h 307"/>
                  <a:gd name="T2" fmla="*/ 109 w 308"/>
                  <a:gd name="T3" fmla="*/ 6 h 307"/>
                  <a:gd name="T4" fmla="*/ 81 w 308"/>
                  <a:gd name="T5" fmla="*/ 19 h 307"/>
                  <a:gd name="T6" fmla="*/ 57 w 308"/>
                  <a:gd name="T7" fmla="*/ 35 h 307"/>
                  <a:gd name="T8" fmla="*/ 35 w 308"/>
                  <a:gd name="T9" fmla="*/ 56 h 307"/>
                  <a:gd name="T10" fmla="*/ 19 w 308"/>
                  <a:gd name="T11" fmla="*/ 80 h 307"/>
                  <a:gd name="T12" fmla="*/ 7 w 308"/>
                  <a:gd name="T13" fmla="*/ 109 h 307"/>
                  <a:gd name="T14" fmla="*/ 1 w 308"/>
                  <a:gd name="T15" fmla="*/ 138 h 307"/>
                  <a:gd name="T16" fmla="*/ 1 w 308"/>
                  <a:gd name="T17" fmla="*/ 170 h 307"/>
                  <a:gd name="T18" fmla="*/ 7 w 308"/>
                  <a:gd name="T19" fmla="*/ 200 h 307"/>
                  <a:gd name="T20" fmla="*/ 19 w 308"/>
                  <a:gd name="T21" fmla="*/ 227 h 307"/>
                  <a:gd name="T22" fmla="*/ 35 w 308"/>
                  <a:gd name="T23" fmla="*/ 252 h 307"/>
                  <a:gd name="T24" fmla="*/ 57 w 308"/>
                  <a:gd name="T25" fmla="*/ 272 h 307"/>
                  <a:gd name="T26" fmla="*/ 81 w 308"/>
                  <a:gd name="T27" fmla="*/ 289 h 307"/>
                  <a:gd name="T28" fmla="*/ 109 w 308"/>
                  <a:gd name="T29" fmla="*/ 301 h 307"/>
                  <a:gd name="T30" fmla="*/ 138 w 308"/>
                  <a:gd name="T31" fmla="*/ 307 h 307"/>
                  <a:gd name="T32" fmla="*/ 170 w 308"/>
                  <a:gd name="T33" fmla="*/ 307 h 307"/>
                  <a:gd name="T34" fmla="*/ 200 w 308"/>
                  <a:gd name="T35" fmla="*/ 301 h 307"/>
                  <a:gd name="T36" fmla="*/ 227 w 308"/>
                  <a:gd name="T37" fmla="*/ 289 h 307"/>
                  <a:gd name="T38" fmla="*/ 252 w 308"/>
                  <a:gd name="T39" fmla="*/ 272 h 307"/>
                  <a:gd name="T40" fmla="*/ 272 w 308"/>
                  <a:gd name="T41" fmla="*/ 252 h 307"/>
                  <a:gd name="T42" fmla="*/ 290 w 308"/>
                  <a:gd name="T43" fmla="*/ 227 h 307"/>
                  <a:gd name="T44" fmla="*/ 301 w 308"/>
                  <a:gd name="T45" fmla="*/ 200 h 307"/>
                  <a:gd name="T46" fmla="*/ 308 w 308"/>
                  <a:gd name="T47" fmla="*/ 170 h 307"/>
                  <a:gd name="T48" fmla="*/ 308 w 308"/>
                  <a:gd name="T49" fmla="*/ 138 h 307"/>
                  <a:gd name="T50" fmla="*/ 301 w 308"/>
                  <a:gd name="T51" fmla="*/ 109 h 307"/>
                  <a:gd name="T52" fmla="*/ 290 w 308"/>
                  <a:gd name="T53" fmla="*/ 80 h 307"/>
                  <a:gd name="T54" fmla="*/ 272 w 308"/>
                  <a:gd name="T55" fmla="*/ 56 h 307"/>
                  <a:gd name="T56" fmla="*/ 252 w 308"/>
                  <a:gd name="T57" fmla="*/ 35 h 307"/>
                  <a:gd name="T58" fmla="*/ 227 w 308"/>
                  <a:gd name="T59" fmla="*/ 19 h 307"/>
                  <a:gd name="T60" fmla="*/ 200 w 308"/>
                  <a:gd name="T61" fmla="*/ 6 h 307"/>
                  <a:gd name="T62" fmla="*/ 170 w 308"/>
                  <a:gd name="T63" fmla="*/ 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7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6"/>
                    </a:lnTo>
                    <a:lnTo>
                      <a:pt x="94" y="12"/>
                    </a:lnTo>
                    <a:lnTo>
                      <a:pt x="81" y="19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9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70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3"/>
                    </a:lnTo>
                    <a:lnTo>
                      <a:pt x="19" y="227"/>
                    </a:lnTo>
                    <a:lnTo>
                      <a:pt x="26" y="240"/>
                    </a:lnTo>
                    <a:lnTo>
                      <a:pt x="35" y="252"/>
                    </a:lnTo>
                    <a:lnTo>
                      <a:pt x="45" y="263"/>
                    </a:lnTo>
                    <a:lnTo>
                      <a:pt x="57" y="272"/>
                    </a:lnTo>
                    <a:lnTo>
                      <a:pt x="68" y="281"/>
                    </a:lnTo>
                    <a:lnTo>
                      <a:pt x="81" y="289"/>
                    </a:lnTo>
                    <a:lnTo>
                      <a:pt x="94" y="296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38" y="307"/>
                    </a:lnTo>
                    <a:lnTo>
                      <a:pt x="154" y="307"/>
                    </a:lnTo>
                    <a:lnTo>
                      <a:pt x="170" y="307"/>
                    </a:lnTo>
                    <a:lnTo>
                      <a:pt x="185" y="305"/>
                    </a:lnTo>
                    <a:lnTo>
                      <a:pt x="200" y="301"/>
                    </a:lnTo>
                    <a:lnTo>
                      <a:pt x="215" y="296"/>
                    </a:lnTo>
                    <a:lnTo>
                      <a:pt x="227" y="289"/>
                    </a:lnTo>
                    <a:lnTo>
                      <a:pt x="241" y="281"/>
                    </a:lnTo>
                    <a:lnTo>
                      <a:pt x="252" y="272"/>
                    </a:lnTo>
                    <a:lnTo>
                      <a:pt x="263" y="263"/>
                    </a:lnTo>
                    <a:lnTo>
                      <a:pt x="272" y="252"/>
                    </a:lnTo>
                    <a:lnTo>
                      <a:pt x="282" y="240"/>
                    </a:lnTo>
                    <a:lnTo>
                      <a:pt x="290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70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9"/>
                    </a:lnTo>
                    <a:lnTo>
                      <a:pt x="296" y="94"/>
                    </a:lnTo>
                    <a:lnTo>
                      <a:pt x="290" y="80"/>
                    </a:lnTo>
                    <a:lnTo>
                      <a:pt x="282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7" y="19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9" name="Freeform 508"/>
              <p:cNvSpPr>
                <a:spLocks/>
              </p:cNvSpPr>
              <p:nvPr/>
            </p:nvSpPr>
            <p:spPr bwMode="auto">
              <a:xfrm>
                <a:off x="2705" y="2125"/>
                <a:ext cx="118" cy="119"/>
              </a:xfrm>
              <a:custGeom>
                <a:avLst/>
                <a:gdLst>
                  <a:gd name="T0" fmla="*/ 225 w 474"/>
                  <a:gd name="T1" fmla="*/ 0 h 475"/>
                  <a:gd name="T2" fmla="*/ 201 w 474"/>
                  <a:gd name="T3" fmla="*/ 3 h 475"/>
                  <a:gd name="T4" fmla="*/ 178 w 474"/>
                  <a:gd name="T5" fmla="*/ 8 h 475"/>
                  <a:gd name="T6" fmla="*/ 155 w 474"/>
                  <a:gd name="T7" fmla="*/ 15 h 475"/>
                  <a:gd name="T8" fmla="*/ 123 w 474"/>
                  <a:gd name="T9" fmla="*/ 29 h 475"/>
                  <a:gd name="T10" fmla="*/ 86 w 474"/>
                  <a:gd name="T11" fmla="*/ 55 h 475"/>
                  <a:gd name="T12" fmla="*/ 54 w 474"/>
                  <a:gd name="T13" fmla="*/ 87 h 475"/>
                  <a:gd name="T14" fmla="*/ 28 w 474"/>
                  <a:gd name="T15" fmla="*/ 124 h 475"/>
                  <a:gd name="T16" fmla="*/ 14 w 474"/>
                  <a:gd name="T17" fmla="*/ 156 h 475"/>
                  <a:gd name="T18" fmla="*/ 8 w 474"/>
                  <a:gd name="T19" fmla="*/ 179 h 475"/>
                  <a:gd name="T20" fmla="*/ 2 w 474"/>
                  <a:gd name="T21" fmla="*/ 201 h 475"/>
                  <a:gd name="T22" fmla="*/ 0 w 474"/>
                  <a:gd name="T23" fmla="*/ 225 h 475"/>
                  <a:gd name="T24" fmla="*/ 0 w 474"/>
                  <a:gd name="T25" fmla="*/ 250 h 475"/>
                  <a:gd name="T26" fmla="*/ 2 w 474"/>
                  <a:gd name="T27" fmla="*/ 274 h 475"/>
                  <a:gd name="T28" fmla="*/ 8 w 474"/>
                  <a:gd name="T29" fmla="*/ 297 h 475"/>
                  <a:gd name="T30" fmla="*/ 14 w 474"/>
                  <a:gd name="T31" fmla="*/ 319 h 475"/>
                  <a:gd name="T32" fmla="*/ 28 w 474"/>
                  <a:gd name="T33" fmla="*/ 350 h 475"/>
                  <a:gd name="T34" fmla="*/ 54 w 474"/>
                  <a:gd name="T35" fmla="*/ 389 h 475"/>
                  <a:gd name="T36" fmla="*/ 86 w 474"/>
                  <a:gd name="T37" fmla="*/ 420 h 475"/>
                  <a:gd name="T38" fmla="*/ 123 w 474"/>
                  <a:gd name="T39" fmla="*/ 445 h 475"/>
                  <a:gd name="T40" fmla="*/ 155 w 474"/>
                  <a:gd name="T41" fmla="*/ 460 h 475"/>
                  <a:gd name="T42" fmla="*/ 178 w 474"/>
                  <a:gd name="T43" fmla="*/ 467 h 475"/>
                  <a:gd name="T44" fmla="*/ 201 w 474"/>
                  <a:gd name="T45" fmla="*/ 472 h 475"/>
                  <a:gd name="T46" fmla="*/ 225 w 474"/>
                  <a:gd name="T47" fmla="*/ 474 h 475"/>
                  <a:gd name="T48" fmla="*/ 248 w 474"/>
                  <a:gd name="T49" fmla="*/ 474 h 475"/>
                  <a:gd name="T50" fmla="*/ 272 w 474"/>
                  <a:gd name="T51" fmla="*/ 472 h 475"/>
                  <a:gd name="T52" fmla="*/ 296 w 474"/>
                  <a:gd name="T53" fmla="*/ 467 h 475"/>
                  <a:gd name="T54" fmla="*/ 318 w 474"/>
                  <a:gd name="T55" fmla="*/ 460 h 475"/>
                  <a:gd name="T56" fmla="*/ 349 w 474"/>
                  <a:gd name="T57" fmla="*/ 445 h 475"/>
                  <a:gd name="T58" fmla="*/ 387 w 474"/>
                  <a:gd name="T59" fmla="*/ 420 h 475"/>
                  <a:gd name="T60" fmla="*/ 420 w 474"/>
                  <a:gd name="T61" fmla="*/ 389 h 475"/>
                  <a:gd name="T62" fmla="*/ 445 w 474"/>
                  <a:gd name="T63" fmla="*/ 350 h 475"/>
                  <a:gd name="T64" fmla="*/ 460 w 474"/>
                  <a:gd name="T65" fmla="*/ 319 h 475"/>
                  <a:gd name="T66" fmla="*/ 466 w 474"/>
                  <a:gd name="T67" fmla="*/ 297 h 475"/>
                  <a:gd name="T68" fmla="*/ 471 w 474"/>
                  <a:gd name="T69" fmla="*/ 274 h 475"/>
                  <a:gd name="T70" fmla="*/ 473 w 474"/>
                  <a:gd name="T71" fmla="*/ 250 h 475"/>
                  <a:gd name="T72" fmla="*/ 473 w 474"/>
                  <a:gd name="T73" fmla="*/ 225 h 475"/>
                  <a:gd name="T74" fmla="*/ 471 w 474"/>
                  <a:gd name="T75" fmla="*/ 201 h 475"/>
                  <a:gd name="T76" fmla="*/ 466 w 474"/>
                  <a:gd name="T77" fmla="*/ 179 h 475"/>
                  <a:gd name="T78" fmla="*/ 460 w 474"/>
                  <a:gd name="T79" fmla="*/ 156 h 475"/>
                  <a:gd name="T80" fmla="*/ 445 w 474"/>
                  <a:gd name="T81" fmla="*/ 124 h 475"/>
                  <a:gd name="T82" fmla="*/ 420 w 474"/>
                  <a:gd name="T83" fmla="*/ 87 h 475"/>
                  <a:gd name="T84" fmla="*/ 387 w 474"/>
                  <a:gd name="T85" fmla="*/ 55 h 475"/>
                  <a:gd name="T86" fmla="*/ 349 w 474"/>
                  <a:gd name="T87" fmla="*/ 29 h 475"/>
                  <a:gd name="T88" fmla="*/ 318 w 474"/>
                  <a:gd name="T89" fmla="*/ 15 h 475"/>
                  <a:gd name="T90" fmla="*/ 296 w 474"/>
                  <a:gd name="T91" fmla="*/ 8 h 475"/>
                  <a:gd name="T92" fmla="*/ 272 w 474"/>
                  <a:gd name="T93" fmla="*/ 3 h 475"/>
                  <a:gd name="T94" fmla="*/ 248 w 474"/>
                  <a:gd name="T95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4" h="475">
                    <a:moveTo>
                      <a:pt x="237" y="0"/>
                    </a:moveTo>
                    <a:lnTo>
                      <a:pt x="225" y="0"/>
                    </a:lnTo>
                    <a:lnTo>
                      <a:pt x="212" y="1"/>
                    </a:lnTo>
                    <a:lnTo>
                      <a:pt x="201" y="3"/>
                    </a:lnTo>
                    <a:lnTo>
                      <a:pt x="189" y="5"/>
                    </a:lnTo>
                    <a:lnTo>
                      <a:pt x="178" y="8"/>
                    </a:lnTo>
                    <a:lnTo>
                      <a:pt x="167" y="10"/>
                    </a:lnTo>
                    <a:lnTo>
                      <a:pt x="155" y="15"/>
                    </a:lnTo>
                    <a:lnTo>
                      <a:pt x="145" y="18"/>
                    </a:lnTo>
                    <a:lnTo>
                      <a:pt x="123" y="29"/>
                    </a:lnTo>
                    <a:lnTo>
                      <a:pt x="104" y="41"/>
                    </a:lnTo>
                    <a:lnTo>
                      <a:pt x="86" y="55"/>
                    </a:lnTo>
                    <a:lnTo>
                      <a:pt x="69" y="70"/>
                    </a:lnTo>
                    <a:lnTo>
                      <a:pt x="54" y="87"/>
                    </a:lnTo>
                    <a:lnTo>
                      <a:pt x="41" y="105"/>
                    </a:lnTo>
                    <a:lnTo>
                      <a:pt x="28" y="124"/>
                    </a:lnTo>
                    <a:lnTo>
                      <a:pt x="18" y="146"/>
                    </a:lnTo>
                    <a:lnTo>
                      <a:pt x="14" y="156"/>
                    </a:lnTo>
                    <a:lnTo>
                      <a:pt x="10" y="167"/>
                    </a:lnTo>
                    <a:lnTo>
                      <a:pt x="8" y="179"/>
                    </a:lnTo>
                    <a:lnTo>
                      <a:pt x="4" y="190"/>
                    </a:lnTo>
                    <a:lnTo>
                      <a:pt x="2" y="201"/>
                    </a:lnTo>
                    <a:lnTo>
                      <a:pt x="1" y="214"/>
                    </a:lnTo>
                    <a:lnTo>
                      <a:pt x="0" y="225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1" y="261"/>
                    </a:lnTo>
                    <a:lnTo>
                      <a:pt x="2" y="274"/>
                    </a:lnTo>
                    <a:lnTo>
                      <a:pt x="4" y="285"/>
                    </a:lnTo>
                    <a:lnTo>
                      <a:pt x="8" y="297"/>
                    </a:lnTo>
                    <a:lnTo>
                      <a:pt x="10" y="308"/>
                    </a:lnTo>
                    <a:lnTo>
                      <a:pt x="14" y="319"/>
                    </a:lnTo>
                    <a:lnTo>
                      <a:pt x="18" y="330"/>
                    </a:lnTo>
                    <a:lnTo>
                      <a:pt x="28" y="350"/>
                    </a:lnTo>
                    <a:lnTo>
                      <a:pt x="41" y="369"/>
                    </a:lnTo>
                    <a:lnTo>
                      <a:pt x="54" y="389"/>
                    </a:lnTo>
                    <a:lnTo>
                      <a:pt x="69" y="405"/>
                    </a:lnTo>
                    <a:lnTo>
                      <a:pt x="86" y="420"/>
                    </a:lnTo>
                    <a:lnTo>
                      <a:pt x="104" y="434"/>
                    </a:lnTo>
                    <a:lnTo>
                      <a:pt x="123" y="445"/>
                    </a:lnTo>
                    <a:lnTo>
                      <a:pt x="145" y="456"/>
                    </a:lnTo>
                    <a:lnTo>
                      <a:pt x="155" y="460"/>
                    </a:lnTo>
                    <a:lnTo>
                      <a:pt x="167" y="464"/>
                    </a:lnTo>
                    <a:lnTo>
                      <a:pt x="178" y="467"/>
                    </a:lnTo>
                    <a:lnTo>
                      <a:pt x="189" y="469"/>
                    </a:lnTo>
                    <a:lnTo>
                      <a:pt x="201" y="472"/>
                    </a:lnTo>
                    <a:lnTo>
                      <a:pt x="212" y="474"/>
                    </a:lnTo>
                    <a:lnTo>
                      <a:pt x="225" y="474"/>
                    </a:lnTo>
                    <a:lnTo>
                      <a:pt x="237" y="475"/>
                    </a:lnTo>
                    <a:lnTo>
                      <a:pt x="248" y="474"/>
                    </a:lnTo>
                    <a:lnTo>
                      <a:pt x="261" y="474"/>
                    </a:lnTo>
                    <a:lnTo>
                      <a:pt x="272" y="472"/>
                    </a:lnTo>
                    <a:lnTo>
                      <a:pt x="285" y="469"/>
                    </a:lnTo>
                    <a:lnTo>
                      <a:pt x="296" y="467"/>
                    </a:lnTo>
                    <a:lnTo>
                      <a:pt x="307" y="464"/>
                    </a:lnTo>
                    <a:lnTo>
                      <a:pt x="318" y="460"/>
                    </a:lnTo>
                    <a:lnTo>
                      <a:pt x="329" y="456"/>
                    </a:lnTo>
                    <a:lnTo>
                      <a:pt x="349" y="445"/>
                    </a:lnTo>
                    <a:lnTo>
                      <a:pt x="369" y="434"/>
                    </a:lnTo>
                    <a:lnTo>
                      <a:pt x="387" y="420"/>
                    </a:lnTo>
                    <a:lnTo>
                      <a:pt x="404" y="405"/>
                    </a:lnTo>
                    <a:lnTo>
                      <a:pt x="420" y="389"/>
                    </a:lnTo>
                    <a:lnTo>
                      <a:pt x="433" y="369"/>
                    </a:lnTo>
                    <a:lnTo>
                      <a:pt x="445" y="350"/>
                    </a:lnTo>
                    <a:lnTo>
                      <a:pt x="455" y="330"/>
                    </a:lnTo>
                    <a:lnTo>
                      <a:pt x="460" y="319"/>
                    </a:lnTo>
                    <a:lnTo>
                      <a:pt x="463" y="308"/>
                    </a:lnTo>
                    <a:lnTo>
                      <a:pt x="466" y="297"/>
                    </a:lnTo>
                    <a:lnTo>
                      <a:pt x="469" y="285"/>
                    </a:lnTo>
                    <a:lnTo>
                      <a:pt x="471" y="274"/>
                    </a:lnTo>
                    <a:lnTo>
                      <a:pt x="473" y="261"/>
                    </a:lnTo>
                    <a:lnTo>
                      <a:pt x="473" y="250"/>
                    </a:lnTo>
                    <a:lnTo>
                      <a:pt x="474" y="238"/>
                    </a:lnTo>
                    <a:lnTo>
                      <a:pt x="473" y="225"/>
                    </a:lnTo>
                    <a:lnTo>
                      <a:pt x="473" y="214"/>
                    </a:lnTo>
                    <a:lnTo>
                      <a:pt x="471" y="201"/>
                    </a:lnTo>
                    <a:lnTo>
                      <a:pt x="469" y="190"/>
                    </a:lnTo>
                    <a:lnTo>
                      <a:pt x="466" y="179"/>
                    </a:lnTo>
                    <a:lnTo>
                      <a:pt x="463" y="167"/>
                    </a:lnTo>
                    <a:lnTo>
                      <a:pt x="460" y="156"/>
                    </a:lnTo>
                    <a:lnTo>
                      <a:pt x="455" y="146"/>
                    </a:lnTo>
                    <a:lnTo>
                      <a:pt x="445" y="124"/>
                    </a:lnTo>
                    <a:lnTo>
                      <a:pt x="433" y="105"/>
                    </a:lnTo>
                    <a:lnTo>
                      <a:pt x="420" y="87"/>
                    </a:lnTo>
                    <a:lnTo>
                      <a:pt x="404" y="70"/>
                    </a:lnTo>
                    <a:lnTo>
                      <a:pt x="387" y="55"/>
                    </a:lnTo>
                    <a:lnTo>
                      <a:pt x="369" y="41"/>
                    </a:lnTo>
                    <a:lnTo>
                      <a:pt x="349" y="29"/>
                    </a:lnTo>
                    <a:lnTo>
                      <a:pt x="329" y="18"/>
                    </a:lnTo>
                    <a:lnTo>
                      <a:pt x="318" y="15"/>
                    </a:lnTo>
                    <a:lnTo>
                      <a:pt x="307" y="10"/>
                    </a:lnTo>
                    <a:lnTo>
                      <a:pt x="296" y="8"/>
                    </a:lnTo>
                    <a:lnTo>
                      <a:pt x="285" y="5"/>
                    </a:lnTo>
                    <a:lnTo>
                      <a:pt x="272" y="3"/>
                    </a:lnTo>
                    <a:lnTo>
                      <a:pt x="261" y="1"/>
                    </a:lnTo>
                    <a:lnTo>
                      <a:pt x="248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0" name="Text Box 2552"/>
              <p:cNvSpPr txBox="1">
                <a:spLocks noChangeArrowheads="1"/>
              </p:cNvSpPr>
              <p:nvPr/>
            </p:nvSpPr>
            <p:spPr bwMode="auto">
              <a:xfrm>
                <a:off x="4806" y="3661"/>
                <a:ext cx="385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500">
                    <a:solidFill>
                      <a:schemeClr val="tx2"/>
                    </a:solidFill>
                    <a:latin typeface="Arial" panose="020B0604020202020204" pitchFamily="34" charset="0"/>
                  </a:rPr>
                  <a:t>SZIE YBL/</a:t>
                </a:r>
                <a:r>
                  <a:rPr lang="hu-HU" altLang="en-US" sz="500">
                    <a:solidFill>
                      <a:schemeClr val="tx2"/>
                    </a:solidFill>
                    <a:latin typeface="Arial" panose="020B0604020202020204" pitchFamily="34" charset="0"/>
                  </a:rPr>
                  <a:t>ÁLL</a:t>
                </a:r>
                <a:r>
                  <a:rPr lang="en-US" altLang="en-US" sz="500">
                    <a:solidFill>
                      <a:schemeClr val="tx2"/>
                    </a:solidFill>
                    <a:latin typeface="Arial" panose="020B0604020202020204" pitchFamily="34" charset="0"/>
                  </a:rPr>
                  <a:t>.</a:t>
                </a:r>
                <a:endParaRPr lang="hu-HU" altLang="en-US" sz="5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Text Box 2553"/>
              <p:cNvSpPr txBox="1">
                <a:spLocks noChangeArrowheads="1"/>
              </p:cNvSpPr>
              <p:nvPr/>
            </p:nvSpPr>
            <p:spPr bwMode="auto">
              <a:xfrm>
                <a:off x="4379" y="3705"/>
                <a:ext cx="417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500">
                    <a:solidFill>
                      <a:schemeClr val="tx2"/>
                    </a:solidFill>
                    <a:latin typeface="Arial" panose="020B0604020202020204" pitchFamily="34" charset="0"/>
                  </a:rPr>
                  <a:t>ZMNE, Sapientia</a:t>
                </a:r>
                <a:endParaRPr lang="hu-HU" altLang="en-US" sz="50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511"/>
              <p:cNvSpPr>
                <a:spLocks noChangeArrowheads="1"/>
              </p:cNvSpPr>
              <p:nvPr/>
            </p:nvSpPr>
            <p:spPr bwMode="auto">
              <a:xfrm>
                <a:off x="3627" y="2970"/>
                <a:ext cx="39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Békéscsaba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3" name="Rectangle 512"/>
              <p:cNvSpPr>
                <a:spLocks noChangeArrowheads="1"/>
              </p:cNvSpPr>
              <p:nvPr/>
            </p:nvSpPr>
            <p:spPr bwMode="auto">
              <a:xfrm>
                <a:off x="1142" y="2417"/>
                <a:ext cx="4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Szombathely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4" name="Freeform 513"/>
              <p:cNvSpPr>
                <a:spLocks/>
              </p:cNvSpPr>
              <p:nvPr/>
            </p:nvSpPr>
            <p:spPr bwMode="auto">
              <a:xfrm>
                <a:off x="2389" y="2392"/>
                <a:ext cx="77" cy="77"/>
              </a:xfrm>
              <a:custGeom>
                <a:avLst/>
                <a:gdLst>
                  <a:gd name="T0" fmla="*/ 138 w 308"/>
                  <a:gd name="T1" fmla="*/ 1 h 308"/>
                  <a:gd name="T2" fmla="*/ 109 w 308"/>
                  <a:gd name="T3" fmla="*/ 7 h 308"/>
                  <a:gd name="T4" fmla="*/ 80 w 308"/>
                  <a:gd name="T5" fmla="*/ 18 h 308"/>
                  <a:gd name="T6" fmla="*/ 57 w 308"/>
                  <a:gd name="T7" fmla="*/ 35 h 308"/>
                  <a:gd name="T8" fmla="*/ 35 w 308"/>
                  <a:gd name="T9" fmla="*/ 56 h 308"/>
                  <a:gd name="T10" fmla="*/ 19 w 308"/>
                  <a:gd name="T11" fmla="*/ 80 h 308"/>
                  <a:gd name="T12" fmla="*/ 7 w 308"/>
                  <a:gd name="T13" fmla="*/ 108 h 308"/>
                  <a:gd name="T14" fmla="*/ 1 w 308"/>
                  <a:gd name="T15" fmla="*/ 138 h 308"/>
                  <a:gd name="T16" fmla="*/ 1 w 308"/>
                  <a:gd name="T17" fmla="*/ 169 h 308"/>
                  <a:gd name="T18" fmla="*/ 7 w 308"/>
                  <a:gd name="T19" fmla="*/ 200 h 308"/>
                  <a:gd name="T20" fmla="*/ 19 w 308"/>
                  <a:gd name="T21" fmla="*/ 227 h 308"/>
                  <a:gd name="T22" fmla="*/ 35 w 308"/>
                  <a:gd name="T23" fmla="*/ 252 h 308"/>
                  <a:gd name="T24" fmla="*/ 57 w 308"/>
                  <a:gd name="T25" fmla="*/ 272 h 308"/>
                  <a:gd name="T26" fmla="*/ 80 w 308"/>
                  <a:gd name="T27" fmla="*/ 289 h 308"/>
                  <a:gd name="T28" fmla="*/ 109 w 308"/>
                  <a:gd name="T29" fmla="*/ 301 h 308"/>
                  <a:gd name="T30" fmla="*/ 138 w 308"/>
                  <a:gd name="T31" fmla="*/ 306 h 308"/>
                  <a:gd name="T32" fmla="*/ 170 w 308"/>
                  <a:gd name="T33" fmla="*/ 306 h 308"/>
                  <a:gd name="T34" fmla="*/ 200 w 308"/>
                  <a:gd name="T35" fmla="*/ 301 h 308"/>
                  <a:gd name="T36" fmla="*/ 227 w 308"/>
                  <a:gd name="T37" fmla="*/ 289 h 308"/>
                  <a:gd name="T38" fmla="*/ 252 w 308"/>
                  <a:gd name="T39" fmla="*/ 272 h 308"/>
                  <a:gd name="T40" fmla="*/ 272 w 308"/>
                  <a:gd name="T41" fmla="*/ 252 h 308"/>
                  <a:gd name="T42" fmla="*/ 289 w 308"/>
                  <a:gd name="T43" fmla="*/ 227 h 308"/>
                  <a:gd name="T44" fmla="*/ 301 w 308"/>
                  <a:gd name="T45" fmla="*/ 200 h 308"/>
                  <a:gd name="T46" fmla="*/ 308 w 308"/>
                  <a:gd name="T47" fmla="*/ 169 h 308"/>
                  <a:gd name="T48" fmla="*/ 308 w 308"/>
                  <a:gd name="T49" fmla="*/ 138 h 308"/>
                  <a:gd name="T50" fmla="*/ 301 w 308"/>
                  <a:gd name="T51" fmla="*/ 108 h 308"/>
                  <a:gd name="T52" fmla="*/ 289 w 308"/>
                  <a:gd name="T53" fmla="*/ 80 h 308"/>
                  <a:gd name="T54" fmla="*/ 272 w 308"/>
                  <a:gd name="T55" fmla="*/ 56 h 308"/>
                  <a:gd name="T56" fmla="*/ 252 w 308"/>
                  <a:gd name="T57" fmla="*/ 35 h 308"/>
                  <a:gd name="T58" fmla="*/ 227 w 308"/>
                  <a:gd name="T59" fmla="*/ 18 h 308"/>
                  <a:gd name="T60" fmla="*/ 200 w 308"/>
                  <a:gd name="T61" fmla="*/ 7 h 308"/>
                  <a:gd name="T62" fmla="*/ 170 w 308"/>
                  <a:gd name="T63" fmla="*/ 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lnTo>
                      <a:pt x="138" y="1"/>
                    </a:lnTo>
                    <a:lnTo>
                      <a:pt x="124" y="3"/>
                    </a:lnTo>
                    <a:lnTo>
                      <a:pt x="109" y="7"/>
                    </a:lnTo>
                    <a:lnTo>
                      <a:pt x="94" y="12"/>
                    </a:lnTo>
                    <a:lnTo>
                      <a:pt x="80" y="18"/>
                    </a:lnTo>
                    <a:lnTo>
                      <a:pt x="68" y="26"/>
                    </a:lnTo>
                    <a:lnTo>
                      <a:pt x="57" y="35"/>
                    </a:lnTo>
                    <a:lnTo>
                      <a:pt x="45" y="45"/>
                    </a:lnTo>
                    <a:lnTo>
                      <a:pt x="35" y="56"/>
                    </a:lnTo>
                    <a:lnTo>
                      <a:pt x="26" y="68"/>
                    </a:lnTo>
                    <a:lnTo>
                      <a:pt x="19" y="80"/>
                    </a:lnTo>
                    <a:lnTo>
                      <a:pt x="12" y="94"/>
                    </a:lnTo>
                    <a:lnTo>
                      <a:pt x="7" y="108"/>
                    </a:lnTo>
                    <a:lnTo>
                      <a:pt x="3" y="123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3" y="185"/>
                    </a:lnTo>
                    <a:lnTo>
                      <a:pt x="7" y="200"/>
                    </a:lnTo>
                    <a:lnTo>
                      <a:pt x="12" y="213"/>
                    </a:lnTo>
                    <a:lnTo>
                      <a:pt x="19" y="227"/>
                    </a:lnTo>
                    <a:lnTo>
                      <a:pt x="26" y="239"/>
                    </a:lnTo>
                    <a:lnTo>
                      <a:pt x="35" y="252"/>
                    </a:lnTo>
                    <a:lnTo>
                      <a:pt x="45" y="262"/>
                    </a:lnTo>
                    <a:lnTo>
                      <a:pt x="57" y="272"/>
                    </a:lnTo>
                    <a:lnTo>
                      <a:pt x="68" y="282"/>
                    </a:lnTo>
                    <a:lnTo>
                      <a:pt x="80" y="289"/>
                    </a:lnTo>
                    <a:lnTo>
                      <a:pt x="94" y="296"/>
                    </a:lnTo>
                    <a:lnTo>
                      <a:pt x="109" y="301"/>
                    </a:lnTo>
                    <a:lnTo>
                      <a:pt x="124" y="304"/>
                    </a:lnTo>
                    <a:lnTo>
                      <a:pt x="138" y="306"/>
                    </a:lnTo>
                    <a:lnTo>
                      <a:pt x="154" y="308"/>
                    </a:lnTo>
                    <a:lnTo>
                      <a:pt x="170" y="306"/>
                    </a:lnTo>
                    <a:lnTo>
                      <a:pt x="185" y="304"/>
                    </a:lnTo>
                    <a:lnTo>
                      <a:pt x="200" y="301"/>
                    </a:lnTo>
                    <a:lnTo>
                      <a:pt x="213" y="296"/>
                    </a:lnTo>
                    <a:lnTo>
                      <a:pt x="227" y="289"/>
                    </a:lnTo>
                    <a:lnTo>
                      <a:pt x="241" y="282"/>
                    </a:lnTo>
                    <a:lnTo>
                      <a:pt x="252" y="272"/>
                    </a:lnTo>
                    <a:lnTo>
                      <a:pt x="263" y="262"/>
                    </a:lnTo>
                    <a:lnTo>
                      <a:pt x="272" y="252"/>
                    </a:lnTo>
                    <a:lnTo>
                      <a:pt x="281" y="239"/>
                    </a:lnTo>
                    <a:lnTo>
                      <a:pt x="289" y="227"/>
                    </a:lnTo>
                    <a:lnTo>
                      <a:pt x="296" y="213"/>
                    </a:lnTo>
                    <a:lnTo>
                      <a:pt x="301" y="200"/>
                    </a:lnTo>
                    <a:lnTo>
                      <a:pt x="305" y="185"/>
                    </a:lnTo>
                    <a:lnTo>
                      <a:pt x="308" y="169"/>
                    </a:lnTo>
                    <a:lnTo>
                      <a:pt x="308" y="154"/>
                    </a:lnTo>
                    <a:lnTo>
                      <a:pt x="308" y="138"/>
                    </a:lnTo>
                    <a:lnTo>
                      <a:pt x="305" y="123"/>
                    </a:lnTo>
                    <a:lnTo>
                      <a:pt x="301" y="108"/>
                    </a:lnTo>
                    <a:lnTo>
                      <a:pt x="296" y="94"/>
                    </a:lnTo>
                    <a:lnTo>
                      <a:pt x="289" y="80"/>
                    </a:lnTo>
                    <a:lnTo>
                      <a:pt x="281" y="68"/>
                    </a:lnTo>
                    <a:lnTo>
                      <a:pt x="272" y="56"/>
                    </a:lnTo>
                    <a:lnTo>
                      <a:pt x="263" y="45"/>
                    </a:lnTo>
                    <a:lnTo>
                      <a:pt x="252" y="35"/>
                    </a:lnTo>
                    <a:lnTo>
                      <a:pt x="241" y="26"/>
                    </a:lnTo>
                    <a:lnTo>
                      <a:pt x="227" y="18"/>
                    </a:lnTo>
                    <a:lnTo>
                      <a:pt x="213" y="12"/>
                    </a:lnTo>
                    <a:lnTo>
                      <a:pt x="200" y="7"/>
                    </a:lnTo>
                    <a:lnTo>
                      <a:pt x="185" y="3"/>
                    </a:lnTo>
                    <a:lnTo>
                      <a:pt x="170" y="1"/>
                    </a:lnTo>
                    <a:lnTo>
                      <a:pt x="154" y="0"/>
                    </a:lnTo>
                  </a:path>
                </a:pathLst>
              </a:custGeom>
              <a:noFill/>
              <a:ln w="952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5" name="Rectangle 514"/>
              <p:cNvSpPr>
                <a:spLocks noChangeArrowheads="1"/>
              </p:cNvSpPr>
              <p:nvPr/>
            </p:nvSpPr>
            <p:spPr bwMode="auto">
              <a:xfrm>
                <a:off x="2253" y="2463"/>
                <a:ext cx="3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hu-HU" altLang="en-US" sz="9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Sz.fehérvár</a:t>
                </a:r>
                <a:endParaRPr lang="hu-HU" altLang="en-US" sz="4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034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elkezdődik</a:t>
            </a:r>
            <a:br>
              <a:rPr lang="hu-HU" dirty="0" smtClean="0"/>
            </a:br>
            <a:r>
              <a:rPr lang="hu-HU" sz="3600" dirty="0" smtClean="0"/>
              <a:t>Ismerős szolgáltatások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400" dirty="0" smtClean="0"/>
              <a:t>Szuperszámítástechnika (Top 500)</a:t>
            </a:r>
          </a:p>
          <a:p>
            <a:pPr>
              <a:spcBef>
                <a:spcPts val="0"/>
              </a:spcBef>
            </a:pPr>
            <a:r>
              <a:rPr lang="hu-HU" sz="2400" dirty="0" err="1" smtClean="0"/>
              <a:t>Cluster-grid</a:t>
            </a:r>
            <a:endParaRPr lang="hu-HU" sz="2400" dirty="0" smtClean="0"/>
          </a:p>
          <a:p>
            <a:pPr>
              <a:spcBef>
                <a:spcPts val="0"/>
              </a:spcBef>
            </a:pPr>
            <a:r>
              <a:rPr lang="hu-HU" sz="2400" dirty="0" smtClean="0"/>
              <a:t>AAI és országos névtár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Internet telefónia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Videokonferencia és videotórium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MEK a határon túl illetve MOKKA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IPv6 projekt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Központi szolgáltatások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Projekt alapú megközelítés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 Az NIIF MT és az NIIF közös munkájának az eredménye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Jó kapcsolat a résztvevő intézményekkel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Jó kapcsolat az ipari partnerekkel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916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heme/theme1.xml><?xml version="1.0" encoding="utf-8"?>
<a:theme xmlns:a="http://schemas.openxmlformats.org/drawingml/2006/main" name="itak">
  <a:themeElements>
    <a:clrScheme name="itak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ita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a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NIIF PT-2004</Template>
  <TotalTime>2387</TotalTime>
  <Words>609</Words>
  <Application>Microsoft Office PowerPoint</Application>
  <PresentationFormat>On-screen Show (4:3)</PresentationFormat>
  <Paragraphs>241</Paragraphs>
  <Slides>10</Slides>
  <Notes>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itak</vt:lpstr>
      <vt:lpstr>A múlt köde </vt:lpstr>
      <vt:lpstr>PowerPoint Presentation</vt:lpstr>
      <vt:lpstr>A fiatalabbak kedvéért </vt:lpstr>
      <vt:lpstr>Újrakezdés - 1999</vt:lpstr>
      <vt:lpstr>NIIF stratégia Az NIIF küldetése</vt:lpstr>
      <vt:lpstr>Eredmények 2004 - 2016 NIIF infrastruktúra modell</vt:lpstr>
      <vt:lpstr>A jövő elkezdődik Új hálózat </vt:lpstr>
      <vt:lpstr>A hálózat bővülése</vt:lpstr>
      <vt:lpstr>A jövő elkezdődik Ismerős szolgáltatások</vt:lpstr>
      <vt:lpstr>Összefoglalás</vt:lpstr>
    </vt:vector>
  </TitlesOfParts>
  <Company>SZTAKI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Tetenyi Istvan</dc:creator>
  <cp:lastModifiedBy>Microsoft</cp:lastModifiedBy>
  <cp:revision>63</cp:revision>
  <dcterms:created xsi:type="dcterms:W3CDTF">2005-03-19T08:30:26Z</dcterms:created>
  <dcterms:modified xsi:type="dcterms:W3CDTF">2016-03-30T14:12:58Z</dcterms:modified>
</cp:coreProperties>
</file>