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2" r:id="rId3"/>
    <p:sldMasterId id="2147483713" r:id="rId4"/>
    <p:sldMasterId id="2147483724" r:id="rId5"/>
    <p:sldMasterId id="2147483735" r:id="rId6"/>
    <p:sldMasterId id="2147483746" r:id="rId7"/>
  </p:sldMasterIdLst>
  <p:notesMasterIdLst>
    <p:notesMasterId r:id="rId30"/>
  </p:notesMasterIdLst>
  <p:sldIdLst>
    <p:sldId id="280" r:id="rId8"/>
    <p:sldId id="259" r:id="rId9"/>
    <p:sldId id="258" r:id="rId10"/>
    <p:sldId id="257" r:id="rId11"/>
    <p:sldId id="260" r:id="rId12"/>
    <p:sldId id="264" r:id="rId13"/>
    <p:sldId id="261" r:id="rId14"/>
    <p:sldId id="262" r:id="rId15"/>
    <p:sldId id="263" r:id="rId16"/>
    <p:sldId id="266" r:id="rId17"/>
    <p:sldId id="267" r:id="rId18"/>
    <p:sldId id="268" r:id="rId19"/>
    <p:sldId id="269" r:id="rId20"/>
    <p:sldId id="271" r:id="rId21"/>
    <p:sldId id="270" r:id="rId22"/>
    <p:sldId id="279" r:id="rId23"/>
    <p:sldId id="273" r:id="rId24"/>
    <p:sldId id="274" r:id="rId25"/>
    <p:sldId id="275" r:id="rId26"/>
    <p:sldId id="276" r:id="rId27"/>
    <p:sldId id="277" r:id="rId28"/>
    <p:sldId id="278" r:id="rId29"/>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1280" y="-4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4D953F-BF60-4403-BFC9-363F619DC96B}" type="datetimeFigureOut">
              <a:rPr lang="hu-HU" smtClean="0"/>
              <a:t>2016.04.15.</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B0609-A220-47A7-B1A7-312E0C87C1D2}" type="slidenum">
              <a:rPr lang="hu-HU" smtClean="0"/>
              <a:t>‹#›</a:t>
            </a:fld>
            <a:endParaRPr lang="hu-HU"/>
          </a:p>
        </p:txBody>
      </p:sp>
    </p:spTree>
    <p:extLst>
      <p:ext uri="{BB962C8B-B14F-4D97-AF65-F5344CB8AC3E}">
        <p14:creationId xmlns:p14="http://schemas.microsoft.com/office/powerpoint/2010/main" val="76826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28" rtl="0" eaLnBrk="1" fontAlgn="auto" latinLnBrk="0" hangingPunct="1">
              <a:lnSpc>
                <a:spcPct val="100000"/>
              </a:lnSpc>
              <a:spcBef>
                <a:spcPts val="0"/>
              </a:spcBef>
              <a:spcAft>
                <a:spcPts val="0"/>
              </a:spcAft>
              <a:buClrTx/>
              <a:buSzTx/>
              <a:buFontTx/>
              <a:buNone/>
              <a:tabLst/>
              <a:defRPr/>
            </a:pPr>
            <a:r>
              <a:rPr lang="en-US" dirty="0"/>
              <a:t>Adatelemző vagyok, andego</a:t>
            </a:r>
          </a:p>
          <a:p>
            <a:pPr marL="0" marR="0" indent="0" algn="l" defTabSz="914228" rtl="0" eaLnBrk="1" fontAlgn="auto" latinLnBrk="0" hangingPunct="1">
              <a:lnSpc>
                <a:spcPct val="100000"/>
              </a:lnSpc>
              <a:spcBef>
                <a:spcPts val="0"/>
              </a:spcBef>
              <a:spcAft>
                <a:spcPts val="0"/>
              </a:spcAft>
              <a:buClrTx/>
              <a:buSzTx/>
              <a:buFontTx/>
              <a:buNone/>
              <a:tabLst/>
              <a:defRPr/>
            </a:pPr>
            <a:r>
              <a:rPr lang="en-US" dirty="0"/>
              <a:t> office365ből ízelítő, kulcsszavak, irányok</a:t>
            </a:r>
            <a:r>
              <a:rPr lang="en-US" baseline="0" dirty="0"/>
              <a:t>, amiknek utána lehet nézni</a:t>
            </a:r>
          </a:p>
          <a:p>
            <a:pPr marL="0" marR="0" indent="0" algn="l" defTabSz="914228" rtl="0" eaLnBrk="1" fontAlgn="auto" latinLnBrk="0" hangingPunct="1">
              <a:lnSpc>
                <a:spcPct val="100000"/>
              </a:lnSpc>
              <a:spcBef>
                <a:spcPts val="0"/>
              </a:spcBef>
              <a:spcAft>
                <a:spcPts val="0"/>
              </a:spcAft>
              <a:buClrTx/>
              <a:buSzTx/>
              <a:buFontTx/>
              <a:buNone/>
              <a:tabLst/>
              <a:defRPr/>
            </a:pPr>
            <a:r>
              <a:rPr lang="en-US" baseline="0" dirty="0"/>
              <a:t>MS támogatásával ingyenesen elérhető az intézmények számára, a cél hogy ha van kérdés, akkor vagy én, vagy általam összekötve kap választ. Nüszineg van O365 csapata, ők vezetik be, ő lesz a kontakt</a:t>
            </a:r>
          </a:p>
        </p:txBody>
      </p:sp>
      <p:sp>
        <p:nvSpPr>
          <p:cNvPr id="4" name="Slide Number Placeholder 3"/>
          <p:cNvSpPr>
            <a:spLocks noGrp="1"/>
          </p:cNvSpPr>
          <p:nvPr>
            <p:ph type="sldNum" sz="quarter" idx="10"/>
          </p:nvPr>
        </p:nvSpPr>
        <p:spPr/>
        <p:txBody>
          <a:bodyPr/>
          <a:lstStyle/>
          <a:p>
            <a:pPr marL="0" marR="0" lvl="0" indent="0" algn="r" defTabSz="914228" rtl="0" eaLnBrk="1" fontAlgn="auto" latinLnBrk="0" hangingPunct="1">
              <a:lnSpc>
                <a:spcPct val="100000"/>
              </a:lnSpc>
              <a:spcBef>
                <a:spcPts val="0"/>
              </a:spcBef>
              <a:spcAft>
                <a:spcPts val="0"/>
              </a:spcAft>
              <a:buClrTx/>
              <a:buSzTx/>
              <a:buFontTx/>
              <a:buNone/>
              <a:tabLst/>
              <a:defRPr/>
            </a:pPr>
            <a:fld id="{8C0EB248-DB01-4A59-8736-93C838C0CB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2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2487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OneNote shared notebooks provide a centralized place to share all project information including photos, videos, drawings, typed or hand-written notes, screen clippings, and web pages.   Work together in the same notebook and OneNote will sync changes.  With powerful search anyone can find just what they’re looking for quickly.</a:t>
            </a:r>
          </a:p>
          <a:p>
            <a:endParaRPr lang="en-US" sz="1200" kern="1200" dirty="0">
              <a:solidFill>
                <a:schemeClr val="tx1"/>
              </a:solidFill>
              <a:effectLst/>
              <a:latin typeface="Calibri"/>
            </a:endParaRPr>
          </a:p>
          <a:p>
            <a:r>
              <a:rPr lang="en-US" sz="1200" kern="1200" dirty="0">
                <a:solidFill>
                  <a:schemeClr val="tx1"/>
                </a:solidFill>
                <a:effectLst/>
                <a:latin typeface="Calibri"/>
              </a:rPr>
              <a:t>Mehet bele minden, csípős, hagyma... tényleg: Fakkok/bugyi/papít</a:t>
            </a:r>
            <a:br>
              <a:rPr lang="en-US" sz="1200" kern="1200" dirty="0">
                <a:solidFill>
                  <a:schemeClr val="tx1"/>
                </a:solidFill>
                <a:effectLst/>
                <a:latin typeface="Calibri"/>
              </a:rPr>
            </a:br>
            <a:r>
              <a:rPr lang="en-US" sz="1200" kern="1200" dirty="0">
                <a:solidFill>
                  <a:schemeClr val="tx1"/>
                </a:solidFill>
                <a:effectLst/>
                <a:latin typeface="Calibri"/>
              </a:rPr>
              <a:t>rajz, hangfelvétel (má már mindennek van mikrofonja, kamerája), YT videó, fájl, gyorsnézettel, pdf, word, akármi, minden egyhelyen. Mint egy igazi íróasztal. Polcokkal</a:t>
            </a:r>
          </a:p>
          <a:p>
            <a:r>
              <a:rPr lang="en-US" sz="1200" kern="1200" dirty="0">
                <a:solidFill>
                  <a:schemeClr val="tx1"/>
                </a:solidFill>
                <a:effectLst/>
                <a:latin typeface="Calibri"/>
              </a:rPr>
              <a:t>Végtelen mennyiségűvel</a:t>
            </a:r>
          </a:p>
          <a:p>
            <a:r>
              <a:rPr lang="en-US" sz="1200" kern="1200" dirty="0">
                <a:solidFill>
                  <a:schemeClr val="tx1"/>
                </a:solidFill>
                <a:effectLst/>
                <a:latin typeface="Calibri"/>
              </a:rPr>
              <a:t/>
            </a:r>
            <a:br>
              <a:rPr lang="en-US" sz="1200" kern="1200" dirty="0">
                <a:solidFill>
                  <a:schemeClr val="tx1"/>
                </a:solidFill>
                <a:effectLst/>
                <a:latin typeface="Calibri"/>
              </a:rPr>
            </a:br>
            <a:endParaRPr lang="en-US" sz="1200" kern="1200" dirty="0">
              <a:solidFill>
                <a:schemeClr val="tx1"/>
              </a:solidFill>
              <a:effectLst/>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F3E1-9A54-4BF8-89C0-CE2F21C4F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110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How Office delivers:</a:t>
            </a:r>
          </a:p>
          <a:p>
            <a:pPr>
              <a:defRPr/>
            </a:pPr>
            <a:r>
              <a:rPr lang="en-US" sz="1200" b="0" i="0" baseline="0" dirty="0">
                <a:solidFill>
                  <a:schemeClr val="tx1">
                    <a:lumMod val="65000"/>
                    <a:lumOff val="35000"/>
                  </a:schemeClr>
                </a:solidFill>
                <a:latin typeface="Calibri"/>
                <a:ea typeface="Segoe UI" pitchFamily="34" charset="0"/>
                <a:cs typeface="Segoe UI" pitchFamily="34" charset="0"/>
              </a:rPr>
              <a:t/>
            </a:r>
            <a:br>
              <a:rPr lang="en-US" sz="1200" b="0" i="0" baseline="0" dirty="0">
                <a:solidFill>
                  <a:schemeClr val="tx1">
                    <a:lumMod val="65000"/>
                    <a:lumOff val="35000"/>
                  </a:schemeClr>
                </a:solidFill>
                <a:latin typeface="Calibri"/>
                <a:ea typeface="Segoe UI" pitchFamily="34" charset="0"/>
                <a:cs typeface="Segoe UI" pitchFamily="34" charset="0"/>
              </a:rPr>
            </a:br>
            <a:endParaRPr lang="en-US" dirty="0">
              <a:solidFill>
                <a:schemeClr val="tx1">
                  <a:lumMod val="65000"/>
                  <a:lumOff val="35000"/>
                </a:schemeClr>
              </a:solidFill>
              <a:latin typeface="Calibri"/>
              <a:ea typeface="Segoe UI" pitchFamily="34" charset="0"/>
              <a:cs typeface="Segoe UI"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baseline="0" dirty="0">
                <a:solidFill>
                  <a:schemeClr val="tx1">
                    <a:lumMod val="65000"/>
                    <a:lumOff val="35000"/>
                  </a:schemeClr>
                </a:solidFill>
                <a:ea typeface="Segoe UI" pitchFamily="34" charset="0"/>
                <a:cs typeface="Segoe UI" pitchFamily="34" charset="0"/>
              </a:rPr>
              <a:t>Work like you are all in one room, even when you’re not</a:t>
            </a:r>
            <a:r>
              <a:rPr lang="en-US" sz="1200" b="0" i="0" kern="1200" baseline="0" dirty="0">
                <a:solidFill>
                  <a:schemeClr val="tx1">
                    <a:lumMod val="65000"/>
                    <a:lumOff val="35000"/>
                  </a:schemeClr>
                </a:solidFill>
                <a:latin typeface="+mn-lt"/>
                <a:ea typeface="Segoe UI" pitchFamily="34" charset="0"/>
                <a:cs typeface="Segoe UI" pitchFamily="34" charset="0"/>
              </a:rPr>
              <a:t>.  </a:t>
            </a:r>
            <a:r>
              <a:rPr lang="en-US" sz="1200" b="1" i="0" dirty="0">
                <a:solidFill>
                  <a:schemeClr val="tx1">
                    <a:lumMod val="65000"/>
                    <a:lumOff val="35000"/>
                  </a:schemeClr>
                </a:solidFill>
                <a:ea typeface="Segoe UI" pitchFamily="34" charset="0"/>
                <a:cs typeface="Segoe UI" pitchFamily="34" charset="0"/>
              </a:rPr>
              <a:t>Skype Meetings</a:t>
            </a:r>
            <a:r>
              <a:rPr lang="en-US" sz="1200" b="0" i="0" dirty="0">
                <a:solidFill>
                  <a:schemeClr val="tx1">
                    <a:lumMod val="65000"/>
                    <a:lumOff val="35000"/>
                  </a:schemeClr>
                </a:solidFill>
                <a:ea typeface="Segoe UI" pitchFamily="34" charset="0"/>
                <a:cs typeface="Segoe UI" pitchFamily="34" charset="0"/>
              </a:rPr>
              <a:t> offers HD video</a:t>
            </a:r>
            <a:r>
              <a:rPr lang="en-US" sz="1200" b="0" i="0" baseline="0" dirty="0">
                <a:solidFill>
                  <a:schemeClr val="tx1">
                    <a:lumMod val="65000"/>
                    <a:lumOff val="35000"/>
                  </a:schemeClr>
                </a:solidFill>
                <a:ea typeface="Segoe UI" pitchFamily="34" charset="0"/>
                <a:cs typeface="Segoe UI" pitchFamily="34" charset="0"/>
              </a:rPr>
              <a:t>, desktop sharing, co-authoring, presentations, and more.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baseline="0" dirty="0">
                <a:solidFill>
                  <a:schemeClr val="tx1">
                    <a:lumMod val="65000"/>
                    <a:lumOff val="35000"/>
                  </a:schemeClr>
                </a:solidFill>
                <a:ea typeface="Segoe UI" pitchFamily="34" charset="0"/>
                <a:cs typeface="Segoe UI" pitchFamily="34" charset="0"/>
              </a:rPr>
              <a:t>Skype is also great for impromptu or informal meetings.  </a:t>
            </a:r>
            <a:r>
              <a:rPr lang="en-US" sz="1200" kern="1200" dirty="0">
                <a:solidFill>
                  <a:schemeClr val="tx1"/>
                </a:solidFill>
                <a:effectLst/>
                <a:latin typeface="+mn-lt"/>
                <a:ea typeface="+mn-ea"/>
                <a:cs typeface="+mn-cs"/>
              </a:rPr>
              <a:t>Need to ping someone with a quick question? Use </a:t>
            </a:r>
            <a:r>
              <a:rPr lang="en-US" sz="1200" b="1" kern="1200" dirty="0">
                <a:solidFill>
                  <a:schemeClr val="tx1"/>
                </a:solidFill>
                <a:effectLst/>
                <a:latin typeface="+mn-lt"/>
                <a:ea typeface="+mn-ea"/>
                <a:cs typeface="+mn-cs"/>
              </a:rPr>
              <a:t>Skype for Business</a:t>
            </a:r>
            <a:r>
              <a:rPr lang="en-US" sz="1200" kern="1200" dirty="0">
                <a:solidFill>
                  <a:schemeClr val="tx1"/>
                </a:solidFill>
                <a:effectLst/>
                <a:latin typeface="+mn-lt"/>
                <a:ea typeface="+mn-ea"/>
                <a:cs typeface="+mn-cs"/>
              </a:rPr>
              <a:t> to see if they are available and connect with them via an instant message to get a timely response.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Easily add voice, video, and screen sharing as the conversation evolves.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Calibri"/>
              </a:rPr>
              <a:t/>
            </a:r>
            <a:br>
              <a:rPr lang="en-US" sz="1200" b="0" i="0" kern="1200" dirty="0">
                <a:solidFill>
                  <a:schemeClr val="tx1"/>
                </a:solidFill>
                <a:effectLst/>
                <a:latin typeface="Calibri"/>
              </a:rPr>
            </a:br>
            <a:endParaRPr lang="en-US" sz="1200" b="0" i="0" kern="1200" dirty="0">
              <a:solidFill>
                <a:schemeClr val="tx1"/>
              </a:solidFill>
              <a:effectLst/>
              <a:latin typeface="Calibri"/>
            </a:endParaRPr>
          </a:p>
          <a:p>
            <a:pPr>
              <a:defRPr/>
            </a:pPr>
            <a:r>
              <a:rPr lang="en-US" sz="1200" b="0" i="0" kern="1200" dirty="0">
                <a:solidFill>
                  <a:schemeClr val="tx1"/>
                </a:solidFill>
                <a:effectLst/>
                <a:latin typeface="+mn-lt"/>
                <a:ea typeface="+mn-ea"/>
                <a:cs typeface="+mn-cs"/>
              </a:rPr>
              <a:t>…and because it’s Skype, you can</a:t>
            </a:r>
            <a:r>
              <a:rPr lang="en-US" sz="1200" b="0" i="0" kern="1200" baseline="0" dirty="0">
                <a:solidFill>
                  <a:schemeClr val="tx1"/>
                </a:solidFill>
                <a:effectLst/>
                <a:latin typeface="+mn-lt"/>
                <a:ea typeface="+mn-ea"/>
                <a:cs typeface="+mn-cs"/>
              </a:rPr>
              <a:t> reach out to any of the millions of Skype users across the globe </a:t>
            </a:r>
            <a:r>
              <a:rPr lang="en-US" sz="1200" kern="1200" dirty="0">
                <a:solidFill>
                  <a:schemeClr val="tx1"/>
                </a:solidFill>
                <a:effectLst/>
                <a:latin typeface="+mn-lt"/>
                <a:ea typeface="+mn-ea"/>
                <a:cs typeface="+mn-cs"/>
              </a:rPr>
              <a:t>Skype for Business to Skype for Business connections AND Skype for Business to Skype (consumer) connections. </a:t>
            </a:r>
            <a:r>
              <a:rPr lang="en-US" sz="1200" kern="1200" dirty="0">
                <a:solidFill>
                  <a:schemeClr val="tx1"/>
                </a:solidFill>
                <a:effectLst/>
              </a:rPr>
              <a:t> </a:t>
            </a:r>
            <a:endParaRPr lang="en-US" dirty="0"/>
          </a:p>
          <a:p>
            <a:pPr>
              <a:defRPr/>
            </a:pPr>
            <a:r>
              <a:rPr lang="en-US" sz="1200" kern="1200" dirty="0">
                <a:solidFill>
                  <a:schemeClr val="tx1"/>
                </a:solidFill>
                <a:effectLst/>
                <a:latin typeface="Calibri"/>
              </a:rPr>
              <a:t/>
            </a:r>
            <a:br>
              <a:rPr lang="en-US" sz="1200" kern="1200" dirty="0">
                <a:solidFill>
                  <a:schemeClr val="tx1"/>
                </a:solidFill>
                <a:effectLst/>
                <a:latin typeface="Calibri"/>
              </a:rPr>
            </a:br>
            <a:endParaRPr lang="en-US" dirty="0">
              <a:latin typeface="Calibri"/>
            </a:endParaRPr>
          </a:p>
          <a:p>
            <a:pPr>
              <a:defRPr/>
            </a:pPr>
            <a:r>
              <a:rPr lang="en-US" sz="1200" b="0" i="0" dirty="0">
                <a:solidFill>
                  <a:schemeClr val="tx1">
                    <a:lumMod val="65000"/>
                    <a:lumOff val="35000"/>
                  </a:schemeClr>
                </a:solidFill>
                <a:ea typeface="Segoe UI" pitchFamily="34" charset="0"/>
                <a:cs typeface="Segoe UI" pitchFamily="34" charset="0"/>
              </a:rPr>
              <a:t>HD minőség, asztalmegosztás, párhuzamos dokumentumszerkesztés, sima skype elég hozzá mindenről 1-1 mondat hogy miért jó</a:t>
            </a:r>
            <a:endParaRPr lang="en-US" dirty="0">
              <a:solidFill>
                <a:schemeClr val="tx1">
                  <a:lumMod val="65000"/>
                  <a:lumOff val="35000"/>
                </a:schemeClr>
              </a:solidFill>
              <a:ea typeface="Segoe UI" pitchFamily="34" charset="0"/>
              <a:cs typeface="Segoe UI"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chemeClr val="tx1">
                    <a:lumMod val="65000"/>
                    <a:lumOff val="35000"/>
                  </a:schemeClr>
                </a:solidFill>
                <a:ea typeface="Segoe UI" pitchFamily="34" charset="0"/>
                <a:cs typeface="Segoe UI" pitchFamily="34" charset="0"/>
              </a:rPr>
              <a:t>Skype integráció, egyből egymás közt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BABDD-AD33-4DF3-88CD-E977AFAC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932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99" fontAlgn="base">
              <a:spcBef>
                <a:spcPts val="1800"/>
              </a:spcBef>
              <a:spcAft>
                <a:spcPct val="0"/>
              </a:spcAft>
            </a:pPr>
            <a:r>
              <a:rPr lang="en-US" sz="1200" kern="1200" dirty="0">
                <a:solidFill>
                  <a:schemeClr val="tx1"/>
                </a:solidFill>
                <a:effectLst/>
                <a:latin typeface="+mn-lt"/>
                <a:ea typeface="+mn-ea"/>
                <a:cs typeface="+mn-cs"/>
              </a:rPr>
              <a:t>Can’t get everyone together in the same room?  No problem.  Use </a:t>
            </a:r>
            <a:r>
              <a:rPr lang="en-US" sz="1200" b="1" kern="1200" dirty="0">
                <a:solidFill>
                  <a:schemeClr val="tx1"/>
                </a:solidFill>
                <a:effectLst/>
                <a:latin typeface="+mn-lt"/>
                <a:ea typeface="+mn-ea"/>
                <a:cs typeface="+mn-cs"/>
              </a:rPr>
              <a:t>Skype for Business </a:t>
            </a:r>
            <a:r>
              <a:rPr lang="en-US" sz="1200" kern="1200" dirty="0">
                <a:solidFill>
                  <a:schemeClr val="tx1"/>
                </a:solidFill>
                <a:effectLst/>
                <a:latin typeface="+mn-lt"/>
                <a:ea typeface="+mn-ea"/>
                <a:cs typeface="+mn-cs"/>
              </a:rPr>
              <a:t>HD video conferencing, co-authoring, and desktop sharing for a modern meeting experience</a:t>
            </a:r>
            <a:r>
              <a:rPr lang="en-US" sz="1200" kern="1200" dirty="0">
                <a:solidFill>
                  <a:schemeClr val="tx1"/>
                </a:solidFill>
                <a:effectLst/>
              </a:rPr>
              <a:t>.</a:t>
            </a:r>
          </a:p>
          <a:p>
            <a:pPr defTabSz="914099" fontAlgn="base">
              <a:spcBef>
                <a:spcPts val="1800"/>
              </a:spcBef>
              <a:spcAft>
                <a:spcPct val="0"/>
              </a:spcAft>
            </a:pPr>
            <a:endParaRPr lang="en-US" sz="1200" kern="1200" dirty="0">
              <a:solidFill>
                <a:schemeClr val="tx1"/>
              </a:solidFill>
              <a:effectLst/>
            </a:endParaRPr>
          </a:p>
          <a:p>
            <a:pPr defTabSz="914099" fontAlgn="base">
              <a:spcBef>
                <a:spcPts val="1800"/>
              </a:spcBef>
              <a:spcAft>
                <a:spcPct val="0"/>
              </a:spcAft>
            </a:pPr>
            <a:r>
              <a:rPr lang="en-US" dirty="0"/>
              <a:t>Moder megbeszélések, minden egyben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F3E1-9A54-4BF8-89C0-CE2F21C4F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821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 Office delivers: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lumMod val="65000"/>
                    <a:lumOff val="35000"/>
                  </a:schemeClr>
                </a:solidFill>
                <a:latin typeface="Calibri"/>
                <a:ea typeface="Segoe UI" pitchFamily="34" charset="0"/>
                <a:cs typeface="Segoe UI" pitchFamily="34" charset="0"/>
              </a:rPr>
              <a:t/>
            </a:r>
            <a:br>
              <a:rPr lang="en-US" sz="1200" b="0" i="0" kern="1200" baseline="0" dirty="0">
                <a:solidFill>
                  <a:schemeClr val="tx1">
                    <a:lumMod val="65000"/>
                    <a:lumOff val="35000"/>
                  </a:schemeClr>
                </a:solidFill>
                <a:latin typeface="Calibri"/>
                <a:ea typeface="Segoe UI" pitchFamily="34" charset="0"/>
                <a:cs typeface="Segoe UI" pitchFamily="34" charset="0"/>
              </a:rPr>
            </a:br>
            <a:endParaRPr lang="en-US" sz="1200" b="0" i="0" kern="1200" baseline="0" dirty="0">
              <a:solidFill>
                <a:schemeClr val="tx1">
                  <a:lumMod val="65000"/>
                  <a:lumOff val="35000"/>
                </a:schemeClr>
              </a:solidFill>
              <a:latin typeface="Calibri"/>
              <a:ea typeface="Segoe UI" pitchFamily="34" charset="0"/>
              <a:cs typeface="Segoe U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lumMod val="65000"/>
                    <a:lumOff val="35000"/>
                  </a:schemeClr>
                </a:solidFill>
                <a:latin typeface="+mn-lt"/>
                <a:ea typeface="Segoe UI" pitchFamily="34" charset="0"/>
                <a:cs typeface="Segoe UI" pitchFamily="34" charset="0"/>
              </a:rPr>
              <a:t>Take your </a:t>
            </a:r>
            <a:r>
              <a:rPr lang="en-US" sz="1200" b="0" i="0" kern="1200" dirty="0">
                <a:solidFill>
                  <a:schemeClr val="tx1">
                    <a:lumMod val="65000"/>
                    <a:lumOff val="35000"/>
                  </a:schemeClr>
                </a:solidFill>
                <a:latin typeface="+mn-lt"/>
                <a:ea typeface="Segoe UI" pitchFamily="34" charset="0"/>
                <a:cs typeface="Segoe UI" pitchFamily="34" charset="0"/>
              </a:rPr>
              <a:t>Offic</a:t>
            </a:r>
            <a:r>
              <a:rPr lang="en-US" sz="1200" b="0" i="0" kern="1200" baseline="0" dirty="0">
                <a:solidFill>
                  <a:schemeClr val="tx1">
                    <a:lumMod val="65000"/>
                    <a:lumOff val="35000"/>
                  </a:schemeClr>
                </a:solidFill>
                <a:latin typeface="+mn-lt"/>
                <a:ea typeface="Segoe UI" pitchFamily="34" charset="0"/>
                <a:cs typeface="Segoe UI" pitchFamily="34" charset="0"/>
              </a:rPr>
              <a:t>e anywhere in full fidelity with a set of </a:t>
            </a:r>
            <a:r>
              <a:rPr lang="en-US" sz="1200" b="1" i="0" kern="1200" dirty="0">
                <a:solidFill>
                  <a:schemeClr val="tx1">
                    <a:lumMod val="65000"/>
                    <a:lumOff val="35000"/>
                  </a:schemeClr>
                </a:solidFill>
                <a:latin typeface="+mn-lt"/>
                <a:ea typeface="Segoe UI" pitchFamily="34" charset="0"/>
                <a:cs typeface="Segoe UI" pitchFamily="34" charset="0"/>
              </a:rPr>
              <a:t>Office mobile apps</a:t>
            </a:r>
            <a:r>
              <a:rPr lang="en-US" sz="1200" b="0" i="0" kern="1200" dirty="0">
                <a:solidFill>
                  <a:schemeClr val="tx1">
                    <a:lumMod val="65000"/>
                    <a:lumOff val="35000"/>
                  </a:schemeClr>
                </a:solidFill>
                <a:latin typeface="+mn-lt"/>
                <a:ea typeface="Segoe UI" pitchFamily="34" charset="0"/>
                <a:cs typeface="Segoe UI" pitchFamily="34" charset="0"/>
              </a:rPr>
              <a:t> across Windows, Android, and</a:t>
            </a:r>
            <a:r>
              <a:rPr lang="en-US" sz="1200" b="0" i="0" kern="1200" baseline="0" dirty="0">
                <a:solidFill>
                  <a:schemeClr val="tx1">
                    <a:lumMod val="65000"/>
                    <a:lumOff val="35000"/>
                  </a:schemeClr>
                </a:solidFill>
                <a:latin typeface="+mn-lt"/>
                <a:ea typeface="Segoe UI" pitchFamily="34" charset="0"/>
                <a:cs typeface="Segoe UI" pitchFamily="34" charset="0"/>
              </a:rPr>
              <a:t> iOS devices.   The Office applications are optimized for each device while maintaining a consistent, familiar user experience across devices.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lumMod val="65000"/>
                    <a:lumOff val="35000"/>
                  </a:schemeClr>
                </a:solidFill>
                <a:latin typeface="Calibri"/>
                <a:ea typeface="Segoe UI" pitchFamily="34" charset="0"/>
                <a:cs typeface="Segoe UI" pitchFamily="34" charset="0"/>
              </a:rPr>
              <a:t/>
            </a:r>
            <a:br>
              <a:rPr lang="en-US" sz="1200" b="0" i="0" kern="1200" baseline="0" dirty="0">
                <a:solidFill>
                  <a:schemeClr val="tx1">
                    <a:lumMod val="65000"/>
                    <a:lumOff val="35000"/>
                  </a:schemeClr>
                </a:solidFill>
                <a:latin typeface="Calibri"/>
                <a:ea typeface="Segoe UI" pitchFamily="34" charset="0"/>
                <a:cs typeface="Segoe UI" pitchFamily="34" charset="0"/>
              </a:rPr>
            </a:br>
            <a:endParaRPr lang="en-US" sz="1200" b="0" i="0" kern="1200" baseline="0" dirty="0">
              <a:solidFill>
                <a:schemeClr val="tx1">
                  <a:lumMod val="65000"/>
                  <a:lumOff val="35000"/>
                </a:schemeClr>
              </a:solidFill>
              <a:latin typeface="Calibri"/>
              <a:ea typeface="Segoe UI" pitchFamily="34" charset="0"/>
              <a:cs typeface="Segoe U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lumMod val="65000"/>
                    <a:lumOff val="35000"/>
                  </a:schemeClr>
                </a:solidFill>
                <a:latin typeface="+mn-lt"/>
                <a:ea typeface="Segoe UI" pitchFamily="34" charset="0"/>
                <a:cs typeface="Segoe UI" pitchFamily="34" charset="0"/>
              </a:rPr>
              <a:t>Office mobilappok bármilyen platformra: alkalmazáskliensek: természetesen nincs annyi szwerkesztési lehetőség, de mobilra, érintésre optimalizáltak. Ugyanaz a formátum, ugyanaz a felület, ugyanaz a doksimegjelenés =&gt;teljes értékű mobilitás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lumMod val="65000"/>
                    <a:lumOff val="35000"/>
                  </a:schemeClr>
                </a:solidFill>
                <a:latin typeface="Calibri"/>
                <a:ea typeface="Segoe UI" pitchFamily="34" charset="0"/>
                <a:cs typeface="Segoe UI" pitchFamily="34" charset="0"/>
              </a:rPr>
              <a:t/>
            </a:r>
            <a:br>
              <a:rPr lang="en-US" sz="1200" b="0" i="0" kern="1200" dirty="0">
                <a:solidFill>
                  <a:schemeClr val="tx1">
                    <a:lumMod val="65000"/>
                    <a:lumOff val="35000"/>
                  </a:schemeClr>
                </a:solidFill>
                <a:latin typeface="Calibri"/>
                <a:ea typeface="Segoe UI" pitchFamily="34" charset="0"/>
                <a:cs typeface="Segoe UI" pitchFamily="34" charset="0"/>
              </a:rPr>
            </a:br>
            <a:endParaRPr lang="en-US" sz="1200" b="0" i="0" kern="1200" dirty="0">
              <a:solidFill>
                <a:schemeClr val="tx1">
                  <a:lumMod val="65000"/>
                  <a:lumOff val="35000"/>
                </a:schemeClr>
              </a:solidFill>
              <a:latin typeface="Calibri"/>
              <a:ea typeface="Segoe UI" pitchFamily="34" charset="0"/>
              <a:cs typeface="Segoe U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lumMod val="65000"/>
                    <a:lumOff val="35000"/>
                  </a:schemeClr>
                </a:solidFill>
                <a:latin typeface="Calibri"/>
                <a:ea typeface="Segoe UI" pitchFamily="34" charset="0"/>
                <a:cs typeface="Segoe UI" pitchFamily="34" charset="0"/>
              </a:rPr>
              <a:t/>
            </a:r>
            <a:br>
              <a:rPr lang="en-US" sz="1200" b="0" i="0" kern="1200" dirty="0">
                <a:solidFill>
                  <a:schemeClr val="tx1">
                    <a:lumMod val="65000"/>
                    <a:lumOff val="35000"/>
                  </a:schemeClr>
                </a:solidFill>
                <a:latin typeface="Calibri"/>
                <a:ea typeface="Segoe UI" pitchFamily="34" charset="0"/>
                <a:cs typeface="Segoe UI" pitchFamily="34" charset="0"/>
              </a:rPr>
            </a:br>
            <a:endParaRPr lang="en-US" sz="1200" b="0" i="0" kern="1200" dirty="0">
              <a:solidFill>
                <a:schemeClr val="tx1">
                  <a:lumMod val="65000"/>
                  <a:lumOff val="35000"/>
                </a:schemeClr>
              </a:solidFill>
              <a:latin typeface="Calibri"/>
              <a:ea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BABDD-AD33-4DF3-88CD-E977AFAC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121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Office mobile apps are perfect for on-the-go productivity on Windows 10 tablets and phones. Touch-first Word, Excel, PowerPoint and OneNote apps help you do great work anywhere, anytime, with documents in full fidelity across all your Windows 10 devices. Every new phone and small tablet running Windows 10 comes pre-installed with Office mobile apps, so you can be productive right away.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F3E1-9A54-4BF8-89C0-CE2F21C4F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494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99" rtl="0" eaLnBrk="1" fontAlgn="base" latinLnBrk="0" hangingPunct="1">
              <a:lnSpc>
                <a:spcPct val="100000"/>
              </a:lnSpc>
              <a:spcBef>
                <a:spcPts val="1800"/>
              </a:spcBef>
              <a:spcAft>
                <a:spcPct val="0"/>
              </a:spcAft>
              <a:buClrTx/>
              <a:buSzTx/>
              <a:buFontTx/>
              <a:buNone/>
              <a:tabLst/>
              <a:defRPr/>
            </a:pPr>
            <a:r>
              <a:rPr lang="en-US" sz="1200" kern="1200" dirty="0">
                <a:solidFill>
                  <a:schemeClr val="tx1"/>
                </a:solidFill>
                <a:effectLst/>
                <a:latin typeface="+mn-lt"/>
                <a:ea typeface="+mn-ea"/>
                <a:cs typeface="+mn-cs"/>
              </a:rPr>
              <a:t>Enjoy full fidelity viewing and editing of Office documents across </a:t>
            </a:r>
            <a:r>
              <a:rPr lang="en-US" sz="1200" b="1" kern="1200" dirty="0">
                <a:solidFill>
                  <a:schemeClr val="tx1"/>
                </a:solidFill>
                <a:effectLst/>
                <a:latin typeface="+mn-lt"/>
                <a:ea typeface="+mn-ea"/>
                <a:cs typeface="+mn-cs"/>
              </a:rPr>
              <a:t>Windows, Android, and Apple devices</a:t>
            </a:r>
            <a:r>
              <a:rPr lang="en-US" sz="1200" kern="1200" dirty="0">
                <a:solidFill>
                  <a:schemeClr val="tx1"/>
                </a:solidFill>
                <a:effectLst/>
                <a:latin typeface="+mn-lt"/>
                <a:ea typeface="+mn-ea"/>
                <a:cs typeface="+mn-cs"/>
              </a:rPr>
              <a:t>.  Review, edit, analyze, and present with a consistent, familiar user experience optimized across device </a:t>
            </a:r>
            <a:r>
              <a:rPr lang="en-US" sz="1200" kern="1200" dirty="0">
                <a:solidFill>
                  <a:schemeClr val="tx1"/>
                </a:solidFill>
                <a:effectLst/>
              </a:rPr>
              <a:t>types</a:t>
            </a:r>
          </a:p>
          <a:p>
            <a:pPr marL="0" marR="0" indent="0" algn="l" defTabSz="914099" rtl="0" eaLnBrk="1" fontAlgn="base" latinLnBrk="0" hangingPunct="1">
              <a:lnSpc>
                <a:spcPct val="100000"/>
              </a:lnSpc>
              <a:spcBef>
                <a:spcPts val="1800"/>
              </a:spcBef>
              <a:spcAft>
                <a:spcPct val="0"/>
              </a:spcAft>
              <a:buClrTx/>
              <a:buSzTx/>
              <a:buFontTx/>
              <a:buNone/>
              <a:tabLst/>
              <a:defRPr/>
            </a:pPr>
            <a:r>
              <a:rPr lang="en-US" sz="1200" kern="1200" dirty="0">
                <a:solidFill>
                  <a:schemeClr val="tx1"/>
                </a:solidFill>
                <a:effectLst/>
                <a:latin typeface="Calibri"/>
              </a:rPr>
              <a:t/>
            </a:r>
            <a:br>
              <a:rPr lang="en-US" sz="1200" kern="1200" dirty="0">
                <a:solidFill>
                  <a:schemeClr val="tx1"/>
                </a:solidFill>
                <a:effectLst/>
                <a:latin typeface="Calibri"/>
              </a:rPr>
            </a:br>
            <a:endParaRPr lang="en-US" sz="1200" kern="1200" dirty="0">
              <a:solidFill>
                <a:schemeClr val="tx1"/>
              </a:solidFill>
              <a:effectLst/>
              <a:latin typeface="Calibri"/>
            </a:endParaRPr>
          </a:p>
          <a:p>
            <a:pPr marL="0" marR="0" indent="0" algn="l" defTabSz="914099" rtl="0" eaLnBrk="1" fontAlgn="base" latinLnBrk="0" hangingPunct="1">
              <a:lnSpc>
                <a:spcPct val="100000"/>
              </a:lnSpc>
              <a:spcBef>
                <a:spcPts val="1800"/>
              </a:spcBef>
              <a:spcAft>
                <a:spcPct val="0"/>
              </a:spcAft>
              <a:buClrTx/>
              <a:buSzTx/>
              <a:buFontTx/>
              <a:buNone/>
              <a:tabLst/>
              <a:defRPr/>
            </a:pPr>
            <a:r>
              <a:rPr lang="en-US" sz="1200" kern="1200" dirty="0">
                <a:solidFill>
                  <a:schemeClr val="tx1"/>
                </a:solidFill>
                <a:effectLst/>
                <a:latin typeface="Calibri"/>
              </a:rPr>
              <a:t/>
            </a:r>
            <a:br>
              <a:rPr lang="en-US" sz="1200" kern="1200" dirty="0">
                <a:solidFill>
                  <a:schemeClr val="tx1"/>
                </a:solidFill>
                <a:effectLst/>
                <a:latin typeface="Calibri"/>
              </a:rPr>
            </a:br>
            <a:endParaRPr lang="en-US" sz="1200" kern="1200" dirty="0">
              <a:solidFill>
                <a:schemeClr val="tx1"/>
              </a:solidFill>
              <a:effectLst/>
              <a:latin typeface="Calibri"/>
            </a:endParaRPr>
          </a:p>
          <a:p>
            <a:pPr marL="0" marR="0" indent="0" algn="l" defTabSz="914099" rtl="0" eaLnBrk="1" fontAlgn="base" latinLnBrk="0" hangingPunct="1">
              <a:lnSpc>
                <a:spcPct val="100000"/>
              </a:lnSpc>
              <a:spcBef>
                <a:spcPts val="1800"/>
              </a:spcBef>
              <a:spcAft>
                <a:spcPct val="0"/>
              </a:spcAft>
              <a:buClrTx/>
              <a:buSzTx/>
              <a:buFontTx/>
              <a:buNone/>
              <a:tabLst/>
              <a:defRPr/>
            </a:pPr>
            <a:r>
              <a:rPr lang="en-US" dirty="0"/>
              <a:t>Minden eszközön használhatják: nem kell Winphone, vagy Surface tablet. Vannak, akinek már laptopuk sincs - ezzel már az egyetemi géppakra is kevésbé kell támaszkodniuk</a:t>
            </a:r>
          </a:p>
          <a:p>
            <a:pPr marL="0" marR="0" indent="0" algn="l" defTabSz="914099" rtl="0" eaLnBrk="1" fontAlgn="base" latinLnBrk="0" hangingPunct="1">
              <a:lnSpc>
                <a:spcPct val="100000"/>
              </a:lnSpc>
              <a:spcBef>
                <a:spcPts val="1800"/>
              </a:spcBef>
              <a:spcAft>
                <a:spcPct val="0"/>
              </a:spcAft>
              <a:buClrTx/>
              <a:buSzTx/>
              <a:buFontTx/>
              <a:buNone/>
              <a:tabLst/>
              <a:defRPr/>
            </a:pPr>
            <a:r>
              <a:rPr lang="en-US" dirty="0">
                <a:latin typeface="Calibri"/>
              </a:rPr>
              <a:t/>
            </a:r>
            <a:br>
              <a:rPr lang="en-US" dirty="0">
                <a:latin typeface="Calibri"/>
              </a:rPr>
            </a:br>
            <a:endParaRPr lang="en-US" dirty="0">
              <a:latin typeface="Calibri"/>
            </a:endParaRPr>
          </a:p>
          <a:p>
            <a:pPr marL="0" marR="0" indent="0" algn="l" defTabSz="914099" rtl="0" eaLnBrk="1" fontAlgn="base" latinLnBrk="0" hangingPunct="1">
              <a:lnSpc>
                <a:spcPct val="100000"/>
              </a:lnSpc>
              <a:spcBef>
                <a:spcPts val="1800"/>
              </a:spcBef>
              <a:spcAft>
                <a:spcPct val="0"/>
              </a:spcAft>
              <a:buClrTx/>
              <a:buSzTx/>
              <a:buFontTx/>
              <a:buNone/>
              <a:tabLst/>
              <a:defRPr/>
            </a:pPr>
            <a:r>
              <a:rPr lang="en-US" dirty="0"/>
              <a:t>Bárhol eléri az előzményeket, bárhol folytathatja, nincsenek szigetek, mindenhol teljes értékű lehet a munkavégzés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F3E1-9A54-4BF8-89C0-CE2F21C4F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96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Easily switch from one device to the next without missing a beat.  With </a:t>
            </a:r>
            <a:r>
              <a:rPr lang="en-US" sz="1200" b="1" kern="1200" dirty="0">
                <a:solidFill>
                  <a:schemeClr val="tx1"/>
                </a:solidFill>
                <a:effectLst/>
                <a:latin typeface="+mn-lt"/>
                <a:ea typeface="+mn-ea"/>
                <a:cs typeface="+mn-cs"/>
              </a:rPr>
              <a:t>cloud integration</a:t>
            </a:r>
            <a:r>
              <a:rPr lang="en-US" sz="1200" kern="1200" dirty="0">
                <a:solidFill>
                  <a:schemeClr val="tx1"/>
                </a:solidFill>
                <a:effectLst/>
                <a:latin typeface="+mn-lt"/>
                <a:ea typeface="+mn-ea"/>
                <a:cs typeface="+mn-cs"/>
              </a:rPr>
              <a:t>, the Office apps know which documents you were working on last and even where you left off in the document.  As an added bonus, you can read and edit Word, Excel, PowerPoint and OneNote documents in a web browser if they’re stored in an online location like OneDrive, OneDrive for Business, or SharePoint Online.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F3E1-9A54-4BF8-89C0-CE2F21C4F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9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How Office delivers:</a:t>
            </a:r>
          </a:p>
          <a:p>
            <a:r>
              <a:rPr lang="en-US" sz="1200" b="0" dirty="0">
                <a:solidFill>
                  <a:srgbClr val="595959"/>
                </a:solidFill>
                <a:latin typeface="Segoe UI"/>
                <a:cs typeface="Segoe UI"/>
              </a:rPr>
              <a:t/>
            </a:r>
            <a:br>
              <a:rPr lang="en-US" sz="1200" b="0" dirty="0">
                <a:solidFill>
                  <a:srgbClr val="595959"/>
                </a:solidFill>
                <a:latin typeface="Segoe UI"/>
                <a:cs typeface="Segoe UI"/>
              </a:rPr>
            </a:br>
            <a:endParaRPr lang="en-US" dirty="0">
              <a:solidFill>
                <a:srgbClr val="595959"/>
              </a:solidFill>
              <a:latin typeface="Segoe UI"/>
              <a:cs typeface="Segoe UI"/>
            </a:endParaRPr>
          </a:p>
          <a:p>
            <a:pPr marL="171450" indent="-171450">
              <a:buFont typeface="Arial" panose="020B0604020202020204" pitchFamily="34" charset="0"/>
              <a:buChar char="•"/>
            </a:pPr>
            <a:r>
              <a:rPr lang="en-US" sz="1200" b="0" dirty="0">
                <a:solidFill>
                  <a:srgbClr val="595959"/>
                </a:solidFill>
                <a:latin typeface="Segoe UI" panose="020B0502040204020203" pitchFamily="34" charset="0"/>
              </a:rPr>
              <a:t>New Internet-friendly </a:t>
            </a:r>
            <a:r>
              <a:rPr lang="en-US" sz="1200" b="1" dirty="0">
                <a:solidFill>
                  <a:srgbClr val="595959"/>
                </a:solidFill>
                <a:latin typeface="Segoe UI" panose="020B0502040204020203" pitchFamily="34" charset="0"/>
              </a:rPr>
              <a:t>MAPI-HTTP protocol </a:t>
            </a:r>
            <a:r>
              <a:rPr lang="en-US" sz="1200" b="0" dirty="0">
                <a:solidFill>
                  <a:srgbClr val="595959"/>
                </a:solidFill>
                <a:latin typeface="Segoe UI" panose="020B0502040204020203" pitchFamily="34" charset="0"/>
              </a:rPr>
              <a:t>enhances</a:t>
            </a:r>
            <a:r>
              <a:rPr lang="en-US" sz="1200" b="0" baseline="0" dirty="0">
                <a:solidFill>
                  <a:srgbClr val="595959"/>
                </a:solidFill>
                <a:latin typeface="Segoe UI" panose="020B0502040204020203" pitchFamily="34" charset="0"/>
              </a:rPr>
              <a:t> </a:t>
            </a:r>
            <a:r>
              <a:rPr lang="en-US" sz="1200" b="0" dirty="0">
                <a:solidFill>
                  <a:srgbClr val="595959"/>
                </a:solidFill>
                <a:latin typeface="Segoe UI" panose="020B0502040204020203" pitchFamily="34" charset="0"/>
              </a:rPr>
              <a:t>Exchange/Outlook connectivity (gyorsabb a szinkronizáció NÉZZ UTÁNA!)</a:t>
            </a:r>
            <a:r>
              <a:rPr lang="en-US">
                <a:solidFill>
                  <a:srgbClr val="595959"/>
                </a:solidFill>
                <a:latin typeface="Segoe UI" panose="020B0502040204020203" pitchFamily="34" charset="0"/>
              </a:rPr>
              <a:t> </a:t>
            </a:r>
            <a:endParaRPr lang="en-US" sz="1200" b="0" dirty="0">
              <a:solidFill>
                <a:srgbClr val="595959"/>
              </a:solidFill>
              <a:latin typeface="Segoe UI" panose="020B0502040204020203" pitchFamily="34" charset="0"/>
            </a:endParaRPr>
          </a:p>
          <a:p>
            <a:pPr marL="171450" indent="-171450">
              <a:spcBef>
                <a:spcPts val="1800"/>
              </a:spcBef>
              <a:buFont typeface="Arial" panose="020B0604020202020204" pitchFamily="34" charset="0"/>
              <a:buChar char="•"/>
            </a:pPr>
            <a:r>
              <a:rPr lang="en-US" sz="1200" b="0" dirty="0">
                <a:solidFill>
                  <a:srgbClr val="595959"/>
                </a:solidFill>
                <a:latin typeface="Segoe UI" panose="020B0502040204020203" pitchFamily="34" charset="0"/>
              </a:rPr>
              <a:t>Outlook is more responsive on unreliable networks</a:t>
            </a:r>
            <a:r>
              <a:rPr lang="en-US" sz="1200" b="0" baseline="0" dirty="0">
                <a:solidFill>
                  <a:srgbClr val="595959"/>
                </a:solidFill>
                <a:latin typeface="Segoe UI" panose="020B0502040204020203" pitchFamily="34" charset="0"/>
              </a:rPr>
              <a:t> with the </a:t>
            </a:r>
            <a:r>
              <a:rPr lang="en-US" sz="1200" b="1" baseline="0" dirty="0">
                <a:solidFill>
                  <a:srgbClr val="595959"/>
                </a:solidFill>
                <a:latin typeface="Segoe UI" panose="020B0502040204020203" pitchFamily="34" charset="0"/>
              </a:rPr>
              <a:t>elimination of foreground network calls</a:t>
            </a:r>
            <a:r>
              <a:rPr lang="en-US" sz="1200" b="0" baseline="0" dirty="0">
                <a:solidFill>
                  <a:srgbClr val="595959"/>
                </a:solidFill>
                <a:latin typeface="Segoe UI" panose="020B0502040204020203" pitchFamily="34" charset="0"/>
              </a:rPr>
              <a:t>.</a:t>
            </a:r>
            <a:endParaRPr lang="en-US" sz="1200" b="0" dirty="0">
              <a:solidFill>
                <a:srgbClr val="595959"/>
              </a:solidFill>
              <a:latin typeface="Segoe UI" panose="020B0502040204020203" pitchFamily="34" charset="0"/>
            </a:endParaRPr>
          </a:p>
          <a:p>
            <a:pPr marL="171450" indent="-171450">
              <a:spcBef>
                <a:spcPts val="1800"/>
              </a:spcBef>
              <a:buFont typeface="Arial" panose="020B0604020202020204" pitchFamily="34" charset="0"/>
              <a:buChar char="•"/>
            </a:pPr>
            <a:r>
              <a:rPr lang="en-US" sz="1200" b="1" dirty="0">
                <a:solidFill>
                  <a:srgbClr val="595959"/>
                </a:solidFill>
                <a:latin typeface="Segoe UI" panose="020B0502040204020203" pitchFamily="34" charset="0"/>
              </a:rPr>
              <a:t>Reduced time to download messages</a:t>
            </a:r>
            <a:r>
              <a:rPr lang="en-US" sz="1200" b="0" dirty="0">
                <a:solidFill>
                  <a:srgbClr val="595959"/>
                </a:solidFill>
                <a:latin typeface="Segoe UI" panose="020B0502040204020203" pitchFamily="34" charset="0"/>
              </a:rPr>
              <a:t>, display the message list, and show new email after hibernation.</a:t>
            </a:r>
          </a:p>
          <a:p>
            <a:pPr marL="171450" indent="-171450">
              <a:spcBef>
                <a:spcPts val="1800"/>
              </a:spcBef>
              <a:buFont typeface="Arial" panose="020B0604020202020204" pitchFamily="34" charset="0"/>
              <a:buChar char="•"/>
            </a:pPr>
            <a:r>
              <a:rPr lang="en-US" sz="1200" b="0" dirty="0">
                <a:solidFill>
                  <a:srgbClr val="595959"/>
                </a:solidFill>
                <a:latin typeface="Segoe UI" panose="020B0502040204020203" pitchFamily="34" charset="0"/>
              </a:rPr>
              <a:t>New settings let users </a:t>
            </a:r>
            <a:r>
              <a:rPr lang="en-US" sz="1200" b="1" dirty="0">
                <a:solidFill>
                  <a:srgbClr val="595959"/>
                </a:solidFill>
                <a:latin typeface="Segoe UI" panose="020B0502040204020203" pitchFamily="34" charset="0"/>
              </a:rPr>
              <a:t>better manage storage </a:t>
            </a:r>
            <a:r>
              <a:rPr lang="en-US" sz="1200" b="0" dirty="0">
                <a:solidFill>
                  <a:srgbClr val="595959"/>
                </a:solidFill>
                <a:latin typeface="Segoe UI" panose="020B0502040204020203" pitchFamily="34" charset="0"/>
              </a:rPr>
              <a:t>by only retaining 1, 3, 7, 14 or 30 days of mail on a device.</a:t>
            </a:r>
          </a:p>
          <a:p>
            <a:pPr>
              <a:spcBef>
                <a:spcPts val="1800"/>
              </a:spcBef>
            </a:pPr>
            <a:r>
              <a:rPr lang="en-US" sz="1200" b="0" dirty="0">
                <a:solidFill>
                  <a:srgbClr val="595959"/>
                </a:solidFill>
                <a:latin typeface="Segoe UI"/>
                <a:cs typeface="Segoe UI"/>
              </a:rPr>
              <a:t/>
            </a:r>
            <a:br>
              <a:rPr lang="en-US" sz="1200" b="0" dirty="0">
                <a:solidFill>
                  <a:srgbClr val="595959"/>
                </a:solidFill>
                <a:latin typeface="Segoe UI"/>
                <a:cs typeface="Segoe UI"/>
              </a:rPr>
            </a:br>
            <a:endParaRPr lang="en-US" sz="1200" b="0" dirty="0">
              <a:solidFill>
                <a:srgbClr val="595959"/>
              </a:solidFill>
              <a:latin typeface="Segoe UI"/>
              <a:cs typeface="Segoe UI"/>
            </a:endParaRPr>
          </a:p>
          <a:p>
            <a:pPr>
              <a:spcBef>
                <a:spcPts val="1800"/>
              </a:spcBef>
            </a:pPr>
            <a:r>
              <a:rPr lang="en-US" sz="1200" b="0" dirty="0">
                <a:solidFill>
                  <a:srgbClr val="595959"/>
                </a:solidFill>
                <a:latin typeface="Segoe UI" panose="020B0502040204020203" pitchFamily="34" charset="0"/>
                <a:cs typeface="Segoe UI"/>
              </a:rPr>
              <a:t/>
            </a:r>
            <a:br>
              <a:rPr lang="en-US" sz="1200" b="0" dirty="0">
                <a:solidFill>
                  <a:srgbClr val="595959"/>
                </a:solidFill>
                <a:latin typeface="Segoe UI" panose="020B0502040204020203" pitchFamily="34" charset="0"/>
                <a:cs typeface="Segoe UI"/>
              </a:rPr>
            </a:br>
            <a:endParaRPr lang="en-US" sz="1200" b="0" dirty="0">
              <a:solidFill>
                <a:srgbClr val="595959"/>
              </a:solidFill>
              <a:latin typeface="Segoe UI" panose="020B0502040204020203" pitchFamily="34" charset="0"/>
              <a:cs typeface="Segoe U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BABDD-AD33-4DF3-88CD-E977AFAC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1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Outlook now includes a list of your most recently used Office documents in the Ribbon or so that you can quickly find a document you want to attach to your email by picking it from the dropdown options. </a:t>
            </a:r>
          </a:p>
          <a:p>
            <a:endParaRPr lang="en-US" sz="1200" kern="1200" dirty="0">
              <a:solidFill>
                <a:schemeClr val="tx1"/>
              </a:solidFill>
              <a:effectLst/>
              <a:latin typeface="Calibri"/>
            </a:endParaRPr>
          </a:p>
          <a:p>
            <a:r>
              <a:rPr lang="en-US" sz="1200" kern="1200" dirty="0">
                <a:solidFill>
                  <a:schemeClr val="tx1"/>
                </a:solidFill>
                <a:effectLst/>
                <a:latin typeface="+mn-lt"/>
                <a:ea typeface="+mn-ea"/>
                <a:cs typeface="+mn-cs"/>
              </a:rPr>
              <a:t>For files saved in OneDrive, OneDrive for Business or SharePoint, you have the option to share them as an “Edit” or “View only” link instead of as a traditional attachment, so that everyone can work on one copy of a document instead of several. Recipients receive a link to the document and cloud-based attachments behave like traditional attachments and can be filtered as attachments</a:t>
            </a:r>
            <a:r>
              <a:rPr lang="en-US" sz="1200" b="1" i="0" baseline="0" dirty="0">
                <a:solidFill>
                  <a:schemeClr val="tx1">
                    <a:lumMod val="65000"/>
                    <a:lumOff val="35000"/>
                  </a:schemeClr>
                </a:solidFill>
                <a:latin typeface="Segoe UI" panose="020B0502040204020203" pitchFamily="34" charset="0"/>
              </a:rPr>
              <a:t>.</a:t>
            </a:r>
          </a:p>
          <a:p>
            <a:r>
              <a:rPr lang="en-US" sz="1200" b="1" i="0" baseline="0" dirty="0">
                <a:solidFill>
                  <a:schemeClr val="tx1">
                    <a:lumMod val="65000"/>
                    <a:lumOff val="35000"/>
                  </a:schemeClr>
                </a:solidFill>
                <a:latin typeface="Segoe UI"/>
                <a:cs typeface="Segoe UI"/>
              </a:rPr>
              <a:t/>
            </a:r>
            <a:br>
              <a:rPr lang="en-US" sz="1200" b="1" i="0" baseline="0" dirty="0">
                <a:solidFill>
                  <a:schemeClr val="tx1">
                    <a:lumMod val="65000"/>
                    <a:lumOff val="35000"/>
                  </a:schemeClr>
                </a:solidFill>
                <a:latin typeface="Segoe UI"/>
                <a:cs typeface="Segoe UI"/>
              </a:rPr>
            </a:br>
            <a:endParaRPr lang="en-US" sz="1200" b="1" i="0" baseline="0" dirty="0">
              <a:solidFill>
                <a:schemeClr val="tx1">
                  <a:lumMod val="65000"/>
                  <a:lumOff val="35000"/>
                </a:schemeClr>
              </a:solidFill>
              <a:latin typeface="Segoe UI"/>
              <a:cs typeface="Segoe UI"/>
            </a:endParaRPr>
          </a:p>
          <a:p>
            <a:r>
              <a:rPr lang="en-US" sz="1200" i="0" baseline="0" dirty="0">
                <a:solidFill>
                  <a:schemeClr val="tx1">
                    <a:lumMod val="65000"/>
                    <a:lumOff val="35000"/>
                  </a:schemeClr>
                </a:solidFill>
                <a:latin typeface="Segoe UI" panose="020B0502040204020203" pitchFamily="34" charset="0"/>
              </a:rPr>
              <a:t>Modern csatolmányok: LINKEK: nem kell elküldeni az 500 MB-s videót,: tallózás webes helyeken, onnantól megosztásként működik, mint a share fül, ráadásul benne a leveledben, ahogy szeretnéd</a:t>
            </a:r>
          </a:p>
          <a:p>
            <a:r>
              <a:rPr lang="en-US" sz="1200" i="0" baseline="0" dirty="0">
                <a:solidFill>
                  <a:schemeClr val="tx1">
                    <a:lumMod val="65000"/>
                    <a:lumOff val="35000"/>
                  </a:schemeClr>
                </a:solidFill>
                <a:latin typeface="Segoe UI" panose="020B0502040204020203" pitchFamily="34" charset="0"/>
              </a:rPr>
              <a:t/>
            </a:r>
            <a:br>
              <a:rPr lang="en-US" sz="1200" i="0" baseline="0" dirty="0">
                <a:solidFill>
                  <a:schemeClr val="tx1">
                    <a:lumMod val="65000"/>
                    <a:lumOff val="35000"/>
                  </a:schemeClr>
                </a:solidFill>
                <a:latin typeface="Segoe UI" panose="020B0502040204020203" pitchFamily="34" charset="0"/>
              </a:rPr>
            </a:br>
            <a:endParaRPr lang="en-US" sz="1200" i="0" baseline="0" dirty="0">
              <a:solidFill>
                <a:schemeClr val="tx1">
                  <a:lumMod val="65000"/>
                  <a:lumOff val="35000"/>
                </a:schemeClr>
              </a:solidFill>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F3E1-9A54-4BF8-89C0-CE2F21C4F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913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100000"/>
              </a:lnSpc>
              <a:spcBef>
                <a:spcPts val="1800"/>
              </a:spcBef>
              <a:spcAft>
                <a:spcPts val="0"/>
              </a:spcAft>
              <a:buClrTx/>
              <a:buSzTx/>
              <a:buFontTx/>
              <a:buNone/>
              <a:tabLst/>
              <a:defRPr/>
            </a:pPr>
            <a:r>
              <a:rPr lang="en-US" dirty="0"/>
              <a:t>How Office delivers:</a:t>
            </a:r>
          </a:p>
          <a:p>
            <a:pPr marL="0" marR="0" indent="0" algn="l" defTabSz="914363" rtl="0" eaLnBrk="1" fontAlgn="auto" latinLnBrk="0" hangingPunct="1">
              <a:lnSpc>
                <a:spcPct val="100000"/>
              </a:lnSpc>
              <a:spcBef>
                <a:spcPts val="1800"/>
              </a:spcBef>
              <a:spcAft>
                <a:spcPts val="0"/>
              </a:spcAft>
              <a:buClrTx/>
              <a:buSzTx/>
              <a:buFontTx/>
              <a:buNone/>
              <a:tabLst/>
              <a:defRPr/>
            </a:pPr>
            <a:endParaRPr lang="en-US" sz="1200" b="1" i="0" kern="1200" baseline="0" dirty="0">
              <a:solidFill>
                <a:schemeClr val="tx1">
                  <a:lumMod val="65000"/>
                  <a:lumOff val="35000"/>
                </a:schemeClr>
              </a:solidFill>
              <a:latin typeface="Segoe UI" panose="020B0502040204020203" pitchFamily="34" charset="0"/>
              <a:ea typeface="+mn-ea"/>
              <a:cs typeface="+mn-cs"/>
            </a:endParaRPr>
          </a:p>
          <a:p>
            <a:pPr marL="0" marR="0" indent="0" algn="l" defTabSz="914363" rtl="0" eaLnBrk="1" fontAlgn="auto" latinLnBrk="0" hangingPunct="1">
              <a:lnSpc>
                <a:spcPct val="100000"/>
              </a:lnSpc>
              <a:spcBef>
                <a:spcPts val="1800"/>
              </a:spcBef>
              <a:spcAft>
                <a:spcPts val="0"/>
              </a:spcAft>
              <a:buClrTx/>
              <a:buSzTx/>
              <a:buFontTx/>
              <a:buNone/>
              <a:tabLst/>
              <a:defRPr/>
            </a:pPr>
            <a:r>
              <a:rPr lang="en-US" sz="1200" b="1" i="0" kern="1200" baseline="0" dirty="0">
                <a:solidFill>
                  <a:schemeClr val="tx1">
                    <a:lumMod val="65000"/>
                    <a:lumOff val="35000"/>
                  </a:schemeClr>
                </a:solidFill>
                <a:latin typeface="Segoe UI" panose="020B0502040204020203" pitchFamily="34" charset="0"/>
                <a:ea typeface="+mn-ea"/>
                <a:cs typeface="+mn-cs"/>
              </a:rPr>
              <a:t>Excel 2016</a:t>
            </a:r>
            <a:r>
              <a:rPr lang="en-US" sz="1200" b="0" i="0" kern="1200" baseline="0" dirty="0">
                <a:solidFill>
                  <a:schemeClr val="tx1">
                    <a:lumMod val="65000"/>
                    <a:lumOff val="35000"/>
                  </a:schemeClr>
                </a:solidFill>
                <a:latin typeface="Segoe UI" panose="020B0502040204020203" pitchFamily="34" charset="0"/>
                <a:ea typeface="+mn-ea"/>
                <a:cs typeface="+mn-cs"/>
              </a:rPr>
              <a:t> is the most powerful analysis tool in your arsenal with integrated publishing to Power BI and new modern chart-types to help you make the most of your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BABDD-AD33-4DF3-88CD-E977AFAC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86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28" rtl="0" eaLnBrk="1" fontAlgn="auto" latinLnBrk="0" hangingPunct="1">
              <a:lnSpc>
                <a:spcPct val="100000"/>
              </a:lnSpc>
              <a:spcBef>
                <a:spcPts val="0"/>
              </a:spcBef>
              <a:spcAft>
                <a:spcPts val="0"/>
              </a:spcAft>
              <a:buClrTx/>
              <a:buSzTx/>
              <a:buFontTx/>
              <a:buNone/>
              <a:tabLst/>
              <a:defRPr/>
            </a:pPr>
            <a:r>
              <a:rPr lang="en-US" dirty="0"/>
              <a:t>For presentation guidance and speaker notes</a:t>
            </a:r>
            <a:r>
              <a:rPr lang="en-US" baseline="0" dirty="0"/>
              <a:t>, kreál, mindezt csoportban, nincs eszközökhöz kötve, mindenhol ugyanolyan produktiv, nincsenek szigetekfirst(infrastruktúra, megbízható rendszer ami ezt lehetővé teszi: lehetőség, hozzáférhetőség DE biztonság. MS garantálja. végéhetz pár mondat) </a:t>
            </a:r>
            <a:r>
              <a:rPr lang="en-US"/>
              <a:t>please </a:t>
            </a:r>
            <a:r>
              <a:rPr lang="en-US" dirty="0"/>
              <a:t>visit http://aka.ms/MW_OnRamp</a:t>
            </a:r>
            <a:endParaRPr lang="en-US" baseline="0" dirty="0"/>
          </a:p>
        </p:txBody>
      </p:sp>
      <p:sp>
        <p:nvSpPr>
          <p:cNvPr id="4" name="Header Placeholder 3"/>
          <p:cNvSpPr>
            <a:spLocks noGrp="1"/>
          </p:cNvSpPr>
          <p:nvPr>
            <p:ph type="hdr" sz="quarter" idx="10"/>
          </p:nvPr>
        </p:nvSpPr>
        <p:spPr>
          <a:xfrm>
            <a:off x="0" y="0"/>
            <a:ext cx="3037840" cy="46643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0" y="8829967"/>
            <a:ext cx="3037840" cy="466433"/>
          </a:xfrm>
          <a:prstGeom prst="rect">
            <a:avLst/>
          </a:prstGeom>
        </p:spPr>
        <p:txBody>
          <a:bodyPr/>
          <a:lstStyle/>
          <a:p>
            <a:pPr marL="0" marR="0" lvl="0" indent="0" algn="l" defTabSz="93141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algn="l" defTabSz="93141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a:ea typeface="Segoe UI" pitchFamily="34" charset="0"/>
              <a:cs typeface="Segoe UI" pitchFamily="34" charset="0"/>
            </a:endParaRPr>
          </a:p>
        </p:txBody>
      </p:sp>
      <p:sp>
        <p:nvSpPr>
          <p:cNvPr id="6" name="Date Placeholder 5"/>
          <p:cNvSpPr>
            <a:spLocks noGrp="1"/>
          </p:cNvSpPr>
          <p:nvPr>
            <p:ph type="dt" idx="12"/>
          </p:nvPr>
        </p:nvSpPr>
        <p:spPr>
          <a:xfrm>
            <a:off x="3970938" y="0"/>
            <a:ext cx="3037840" cy="46643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C5E34C-0BEF-42D1-A3A4-98A0EFA3EE0B}" type="datetime8">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4/15/2016 9:28 AM</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203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Excel 2016 has added six new chart types that are great for visualizing financial or hierarchal information, as well as revealing statistical properties in your data.  New chart types include: Waterfall (financial), Histogram, Box and Whisker, Pareto (statistical), </a:t>
            </a:r>
            <a:r>
              <a:rPr lang="en-US" sz="1200" kern="1200" dirty="0" err="1">
                <a:solidFill>
                  <a:schemeClr val="tx1"/>
                </a:solidFill>
                <a:effectLst/>
                <a:latin typeface="+mn-lt"/>
                <a:ea typeface="+mn-ea"/>
                <a:cs typeface="+mn-cs"/>
              </a:rPr>
              <a:t>Treemap</a:t>
            </a:r>
            <a:r>
              <a:rPr lang="en-US" sz="1200" kern="1200" dirty="0">
                <a:solidFill>
                  <a:schemeClr val="tx1"/>
                </a:solidFill>
                <a:effectLst/>
                <a:latin typeface="+mn-lt"/>
                <a:ea typeface="+mn-ea"/>
                <a:cs typeface="+mn-cs"/>
              </a:rPr>
              <a:t> and Sunburst (hierarchical</a:t>
            </a:r>
            <a:r>
              <a:rPr lang="en-US" sz="1200" kern="1200" dirty="0">
                <a:solidFill>
                  <a:schemeClr val="tx1"/>
                </a:solidFill>
                <a:effectLst/>
              </a:rPr>
              <a:t>).</a:t>
            </a:r>
          </a:p>
          <a:p>
            <a:endParaRPr lang="en-US" sz="1200" kern="1200" dirty="0">
              <a:solidFill>
                <a:schemeClr val="tx1"/>
              </a:solidFill>
              <a:effectLst/>
            </a:endParaRPr>
          </a:p>
          <a:p>
            <a:r>
              <a:rPr lang="en-US" dirty="0"/>
              <a:t>waterfall, treemap, Pareto, sparkline, stb...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F3E1-9A54-4BF8-89C0-CE2F21C4F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106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Create forecast charts based on historical data with </a:t>
            </a:r>
            <a:r>
              <a:rPr lang="en-US" sz="1200" b="1" kern="1200" dirty="0">
                <a:solidFill>
                  <a:schemeClr val="tx1"/>
                </a:solidFill>
                <a:effectLst/>
                <a:latin typeface="+mn-lt"/>
                <a:ea typeface="+mn-ea"/>
                <a:cs typeface="+mn-cs"/>
              </a:rPr>
              <a:t>one-click forecasting.</a:t>
            </a:r>
            <a:r>
              <a:rPr lang="en-US" sz="1200" kern="1200" dirty="0">
                <a:solidFill>
                  <a:schemeClr val="tx1"/>
                </a:solidFill>
                <a:effectLst/>
                <a:latin typeface="+mn-lt"/>
                <a:ea typeface="+mn-ea"/>
                <a:cs typeface="+mn-cs"/>
              </a:rPr>
              <a:t>  The Forecast Sheet button on the Data tab uses historical time-based data to create a forecast that predicts things like future sales, inventory requirements, or consumer trends. This new capability uses an industry standard Exponential Smoothing (ETS) algorithm to give you quick and reliable forecasting data. </a:t>
            </a:r>
          </a:p>
          <a:p>
            <a:endParaRPr lang="en-US" sz="1200" kern="1200" dirty="0">
              <a:solidFill>
                <a:schemeClr val="tx1"/>
              </a:solidFill>
              <a:effectLst/>
              <a:latin typeface="Calibri"/>
            </a:endParaRPr>
          </a:p>
          <a:p>
            <a:r>
              <a:rPr lang="en-US" sz="1200" kern="1200" dirty="0">
                <a:solidFill>
                  <a:schemeClr val="tx1"/>
                </a:solidFill>
                <a:effectLst/>
                <a:latin typeface="+mn-lt"/>
              </a:rPr>
              <a:t/>
            </a:r>
            <a:br>
              <a:rPr lang="en-US" sz="1200" kern="1200" dirty="0">
                <a:solidFill>
                  <a:schemeClr val="tx1"/>
                </a:solidFill>
                <a:effectLst/>
                <a:latin typeface="+mn-lt"/>
              </a:rPr>
            </a:br>
            <a:endParaRPr lang="en-US" sz="1200" kern="1200" dirty="0">
              <a:solidFill>
                <a:schemeClr val="tx1"/>
              </a:solidFill>
              <a:effectLst/>
              <a:latin typeface="+mn-lt"/>
            </a:endParaRPr>
          </a:p>
          <a:p>
            <a:r>
              <a:rPr lang="en-US" sz="1200" kern="1200" dirty="0">
                <a:solidFill>
                  <a:schemeClr val="tx1"/>
                </a:solidFill>
                <a:effectLst/>
                <a:latin typeface="+mn-lt"/>
              </a:rPr>
              <a:t>egykantittásos előrejelzés, PowerBI (benne van!)</a:t>
            </a:r>
          </a:p>
          <a:p>
            <a:r>
              <a:rPr lang="en-US" sz="1200" kern="1200" dirty="0">
                <a:solidFill>
                  <a:schemeClr val="tx1"/>
                </a:solidFill>
                <a:effectLst/>
                <a:latin typeface="+mn-lt"/>
              </a:rPr>
              <a:t>egykattintátos idősoros előrejelzés  megadott szignifikanciaszinttel</a:t>
            </a: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F3E1-9A54-4BF8-89C0-CE2F21C4F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641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 Objective: Introduce “reinventing Productivity”, explain the focus on the commercial cloud, and how Office 365 and the Enterprise Mobility Suite have evolved to meet current customer needs. Preview presentation content.</a:t>
            </a:r>
          </a:p>
          <a:p>
            <a:r>
              <a:rPr lang="en-US" sz="1200" kern="1200" dirty="0">
                <a:solidFill>
                  <a:schemeClr val="tx1"/>
                </a:solidFill>
                <a:effectLst/>
                <a:latin typeface="Calibri"/>
              </a:rPr>
              <a:t/>
            </a:r>
            <a:br>
              <a:rPr lang="en-US" sz="1200" kern="1200" dirty="0">
                <a:solidFill>
                  <a:schemeClr val="tx1"/>
                </a:solidFill>
                <a:effectLst/>
                <a:latin typeface="Calibri"/>
              </a:rPr>
            </a:br>
            <a:endParaRPr lang="en-US" sz="1200" kern="1200" dirty="0">
              <a:solidFill>
                <a:schemeClr val="tx1"/>
              </a:solidFill>
              <a:effectLst/>
              <a:latin typeface="Calibri"/>
            </a:endParaRPr>
          </a:p>
          <a:p>
            <a:r>
              <a:rPr lang="en-US" sz="1200" kern="1200" dirty="0">
                <a:solidFill>
                  <a:schemeClr val="tx1"/>
                </a:solidFill>
                <a:effectLst/>
                <a:latin typeface="+mn-lt"/>
                <a:ea typeface="+mn-ea"/>
                <a:cs typeface="+mn-cs"/>
              </a:rPr>
              <a:t>Set expectations that this presentation is designed to engage the audience in a conversation about the changing work and business landscape and how Microsoft is not only keeping pace with the changes, but investing into the future to anticipate and take advantage of them.  </a:t>
            </a:r>
          </a:p>
          <a:p>
            <a:r>
              <a:rPr lang="en-US" sz="1200" kern="1200" dirty="0">
                <a:solidFill>
                  <a:schemeClr val="tx1"/>
                </a:solidFill>
                <a:effectLst/>
                <a:latin typeface="Calibri"/>
              </a:rPr>
              <a:t/>
            </a:r>
            <a:br>
              <a:rPr lang="en-US" sz="1200" kern="1200" dirty="0">
                <a:solidFill>
                  <a:schemeClr val="tx1"/>
                </a:solidFill>
                <a:effectLst/>
                <a:latin typeface="Calibri"/>
              </a:rPr>
            </a:br>
            <a:endParaRPr lang="en-US" sz="1200" kern="1200" dirty="0">
              <a:solidFill>
                <a:schemeClr val="tx1"/>
              </a:solidFill>
              <a:effectLst/>
              <a:latin typeface="Calibri"/>
            </a:endParaRPr>
          </a:p>
          <a:p>
            <a:r>
              <a:rPr lang="en-US" sz="1200" kern="1200" dirty="0">
                <a:solidFill>
                  <a:schemeClr val="tx1"/>
                </a:solidFill>
                <a:effectLst/>
                <a:latin typeface="+mn-lt"/>
                <a:ea typeface="+mn-ea"/>
                <a:cs typeface="+mn-cs"/>
              </a:rPr>
              <a:t>In the presentation we disclose high-level areas of focus, as well as longer term investments.  We will also have a look at our most recent future vision video that gives you a glimpse of what life could look like in 5+ years. </a:t>
            </a:r>
          </a:p>
          <a:p>
            <a:r>
              <a:rPr lang="en-US" sz="1200" kern="1200" dirty="0">
                <a:solidFill>
                  <a:schemeClr val="tx1"/>
                </a:solidFill>
                <a:effectLst/>
                <a:latin typeface="Calibri"/>
              </a:rPr>
              <a:t/>
            </a:r>
            <a:br>
              <a:rPr lang="en-US" sz="1200" kern="1200" dirty="0">
                <a:solidFill>
                  <a:schemeClr val="tx1"/>
                </a:solidFill>
                <a:effectLst/>
                <a:latin typeface="Calibri"/>
              </a:rPr>
            </a:br>
            <a:endParaRPr lang="en-US" sz="1200" kern="1200" dirty="0">
              <a:solidFill>
                <a:schemeClr val="tx1"/>
              </a:solidFill>
              <a:effectLst/>
              <a:latin typeface="Calibri"/>
            </a:endParaRPr>
          </a:p>
          <a:p>
            <a:r>
              <a:rPr lang="en-US" sz="1200" kern="1200" dirty="0">
                <a:solidFill>
                  <a:schemeClr val="tx1"/>
                </a:solidFill>
                <a:effectLst/>
                <a:latin typeface="+mn-lt"/>
                <a:ea typeface="+mn-ea"/>
                <a:cs typeface="+mn-cs"/>
              </a:rPr>
              <a:t>And, we’ll spend some time “unpacking” the video, exploring some of the key scenarios and aligning them to technologies and services we already have available today that are stepping stones to this future</a:t>
            </a:r>
            <a:r>
              <a:rPr lang="en-US" sz="1200" kern="1200" dirty="0">
                <a:solidFill>
                  <a:schemeClr val="tx1"/>
                </a:solidFill>
                <a:effectLst/>
              </a:rPr>
              <a:t>.</a:t>
            </a:r>
          </a:p>
          <a:p>
            <a:endParaRPr lang="en-US" sz="1200" kern="1200" dirty="0">
              <a:solidFill>
                <a:schemeClr val="tx1"/>
              </a:solidFill>
              <a:effectLst/>
              <a:latin typeface="Calibri"/>
            </a:endParaRPr>
          </a:p>
          <a:p>
            <a:r>
              <a:rPr lang="en-US" sz="1200" kern="1200" dirty="0">
                <a:solidFill>
                  <a:schemeClr val="tx1"/>
                </a:solidFill>
                <a:effectLst/>
                <a:latin typeface="Calibri"/>
              </a:rPr>
              <a:t/>
            </a:r>
            <a:br>
              <a:rPr lang="en-US" sz="1200" kern="1200" dirty="0">
                <a:solidFill>
                  <a:schemeClr val="tx1"/>
                </a:solidFill>
                <a:effectLst/>
                <a:latin typeface="Calibri"/>
              </a:rPr>
            </a:br>
            <a:endParaRPr lang="en-US" sz="1200" kern="1200" dirty="0">
              <a:solidFill>
                <a:schemeClr val="tx1"/>
              </a:solidFill>
              <a:effectLst/>
              <a:latin typeface="Calibri"/>
            </a:endParaRPr>
          </a:p>
          <a:p>
            <a:r>
              <a:rPr lang="en-US" dirty="0"/>
              <a:t>ELÉRHETŐSÉGEKET FELÍRNI Stickel tamás</a:t>
            </a:r>
            <a:br>
              <a:rPr lang="en-US" dirty="0"/>
            </a:br>
            <a:r>
              <a:rPr lang="en-US" dirty="0"/>
              <a:t>a-tastic@microsoft.hu</a:t>
            </a:r>
            <a:br>
              <a:rPr lang="en-US" dirty="0"/>
            </a:br>
            <a:r>
              <a:rPr lang="en-US" dirty="0"/>
              <a:t>EDU account manager</a:t>
            </a: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EB248-DB01-4A59-8736-93C838C0CB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70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3">
              <a:lnSpc>
                <a:spcPct val="90000"/>
              </a:lnSpc>
              <a:spcAft>
                <a:spcPts val="333"/>
              </a:spcAft>
              <a:defRPr/>
            </a:pPr>
            <a:r>
              <a:rPr lang="en-US" sz="1100" b="1" kern="1200" dirty="0">
                <a:solidFill>
                  <a:schemeClr val="tx1"/>
                </a:solidFill>
                <a:effectLst/>
                <a:latin typeface="Segoe UI" pitchFamily="34" charset="0"/>
                <a:cs typeface="Segoe UI"/>
              </a:rPr>
              <a:t>NEM ASZTALI KLINESEK</a:t>
            </a:r>
            <a:r>
              <a:rPr lang="en-US" sz="1100" b="1" kern="1200" baseline="0" dirty="0">
                <a:solidFill>
                  <a:schemeClr val="tx1"/>
                </a:solidFill>
                <a:effectLst/>
                <a:latin typeface="Segoe UI" pitchFamily="34" charset="0"/>
                <a:ea typeface="+mn-ea"/>
                <a:cs typeface="+mn-cs"/>
              </a:rPr>
              <a:t>, hanem plusz szolglátatások: exchange online a levelezés, oneDrive, minden üzleti szintű, biztonság és minőség. Hosszan lehet róla beszélni!</a:t>
            </a:r>
          </a:p>
          <a:p>
            <a:pPr defTabSz="914363">
              <a:lnSpc>
                <a:spcPct val="90000"/>
              </a:lnSpc>
              <a:spcAft>
                <a:spcPts val="333"/>
              </a:spcAft>
              <a:defRPr/>
            </a:pPr>
            <a:r>
              <a:rPr lang="en-US" sz="1100" b="1" kern="1200" baseline="0" dirty="0">
                <a:solidFill>
                  <a:schemeClr val="tx1"/>
                </a:solidFill>
                <a:effectLst/>
                <a:latin typeface="Segoe UI" pitchFamily="34" charset="0"/>
                <a:cs typeface="Segoe UI"/>
              </a:rPr>
              <a:t>SLA: rendelkezésre állás 99,95%, ha nem, akkor kártérítés (Software license assurance)</a:t>
            </a:r>
          </a:p>
          <a:p>
            <a:pPr defTabSz="914363">
              <a:lnSpc>
                <a:spcPct val="90000"/>
              </a:lnSpc>
              <a:spcAft>
                <a:spcPts val="333"/>
              </a:spcAft>
              <a:defRPr/>
            </a:pPr>
            <a:r>
              <a:rPr lang="en-US" sz="1100" b="1" kern="1200" baseline="0" dirty="0">
                <a:solidFill>
                  <a:schemeClr val="tx1"/>
                </a:solidFill>
                <a:effectLst/>
                <a:latin typeface="Segoe UI"/>
                <a:cs typeface="Segoe UI"/>
              </a:rPr>
              <a:t/>
            </a:r>
            <a:br>
              <a:rPr lang="en-US" sz="1100" b="1" kern="1200" baseline="0" dirty="0">
                <a:solidFill>
                  <a:schemeClr val="tx1"/>
                </a:solidFill>
                <a:effectLst/>
                <a:latin typeface="Segoe UI"/>
                <a:cs typeface="Segoe UI"/>
              </a:rPr>
            </a:br>
            <a:endParaRPr lang="en-US" sz="1100" b="1" kern="1200" baseline="0" dirty="0">
              <a:solidFill>
                <a:schemeClr val="tx1"/>
              </a:solidFill>
              <a:effectLst/>
              <a:latin typeface="Segoe UI"/>
              <a:cs typeface="Segoe UI"/>
            </a:endParaRPr>
          </a:p>
          <a:p>
            <a:pPr defTabSz="914363">
              <a:lnSpc>
                <a:spcPct val="90000"/>
              </a:lnSpc>
              <a:spcAft>
                <a:spcPts val="333"/>
              </a:spcAft>
              <a:defRPr/>
            </a:pPr>
            <a:r>
              <a:rPr lang="en-US" sz="1100" b="1" kern="1200" baseline="0" dirty="0">
                <a:solidFill>
                  <a:schemeClr val="tx1"/>
                </a:solidFill>
                <a:effectLst/>
                <a:latin typeface="Segoe UI"/>
                <a:cs typeface="Segoe UI"/>
              </a:rPr>
              <a:t>Skype for businnes (oktatók előadásai megosztása, diákok becsatlakozása - STABILITÁS!)</a:t>
            </a:r>
          </a:p>
          <a:p>
            <a:pPr defTabSz="914363">
              <a:lnSpc>
                <a:spcPct val="90000"/>
              </a:lnSpc>
              <a:spcAft>
                <a:spcPts val="333"/>
              </a:spcAft>
              <a:defRPr/>
            </a:pPr>
            <a:r>
              <a:rPr lang="en-US" sz="1100" b="1" kern="1200" baseline="0" dirty="0">
                <a:solidFill>
                  <a:schemeClr val="tx1"/>
                </a:solidFill>
                <a:effectLst/>
                <a:latin typeface="Segoe UI"/>
                <a:cs typeface="Segoe UI"/>
              </a:rPr>
              <a:t>Yammer a socnetwork: mentorok, erasmus, gólyák... amire egyébként is létrejön valamiféle csoport (levelező, facebook)</a:t>
            </a:r>
          </a:p>
          <a:p>
            <a:pPr defTabSz="914363">
              <a:lnSpc>
                <a:spcPct val="90000"/>
              </a:lnSpc>
              <a:spcAft>
                <a:spcPts val="333"/>
              </a:spcAft>
              <a:defRPr/>
            </a:pPr>
            <a:r>
              <a:rPr lang="en-US" sz="1100" b="1" kern="1200" baseline="0" dirty="0">
                <a:solidFill>
                  <a:schemeClr val="tx1"/>
                </a:solidFill>
                <a:effectLst/>
                <a:latin typeface="Segoe UI"/>
                <a:cs typeface="Segoe UI"/>
              </a:rPr>
              <a:t/>
            </a:r>
            <a:br>
              <a:rPr lang="en-US" sz="1100" b="1" kern="1200" baseline="0" dirty="0">
                <a:solidFill>
                  <a:schemeClr val="tx1"/>
                </a:solidFill>
                <a:effectLst/>
                <a:latin typeface="Segoe UI"/>
                <a:cs typeface="Segoe UI"/>
              </a:rPr>
            </a:br>
            <a:endParaRPr lang="en-US" sz="1100" b="1" kern="1200" baseline="0" dirty="0">
              <a:solidFill>
                <a:schemeClr val="tx1"/>
              </a:solidFill>
              <a:effectLst/>
              <a:latin typeface="Segoe UI"/>
              <a:cs typeface="Segoe UI"/>
            </a:endParaRPr>
          </a:p>
          <a:p>
            <a:pPr defTabSz="914363">
              <a:lnSpc>
                <a:spcPct val="90000"/>
              </a:lnSpc>
              <a:spcAft>
                <a:spcPts val="333"/>
              </a:spcAft>
              <a:defRPr/>
            </a:pPr>
            <a:r>
              <a:rPr lang="en-US" sz="1100" b="1" kern="1200" baseline="0" dirty="0">
                <a:solidFill>
                  <a:schemeClr val="tx1"/>
                </a:solidFill>
                <a:effectLst/>
                <a:latin typeface="Segoe UI"/>
                <a:cs typeface="Segoe UI"/>
              </a:rPr>
              <a:t>Rihghts Management: szerepek: oktató, diák, stb: Bejelentkezés kell, olyan loginnal aminek van joga, így ha nem olyan loginnal kapja meg, akkor nem látja</a:t>
            </a:r>
          </a:p>
          <a:p>
            <a:pPr defTabSz="914363">
              <a:lnSpc>
                <a:spcPct val="90000"/>
              </a:lnSpc>
              <a:spcAft>
                <a:spcPts val="333"/>
              </a:spcAft>
              <a:defRPr/>
            </a:pPr>
            <a:r>
              <a:rPr lang="en-US" sz="1100" b="1" kern="1200" baseline="0" dirty="0">
                <a:solidFill>
                  <a:schemeClr val="tx1"/>
                </a:solidFill>
                <a:effectLst/>
                <a:latin typeface="Segoe UI"/>
                <a:cs typeface="Segoe UI"/>
              </a:rPr>
              <a:t/>
            </a:r>
            <a:br>
              <a:rPr lang="en-US" sz="1100" b="1" kern="1200" baseline="0" dirty="0">
                <a:solidFill>
                  <a:schemeClr val="tx1"/>
                </a:solidFill>
                <a:effectLst/>
                <a:latin typeface="Segoe UI"/>
                <a:cs typeface="Segoe UI"/>
              </a:rPr>
            </a:br>
            <a:endParaRPr lang="en-US" sz="1100" b="1" kern="1200" baseline="0" dirty="0">
              <a:solidFill>
                <a:schemeClr val="tx1"/>
              </a:solidFill>
              <a:effectLst/>
              <a:latin typeface="Segoe UI"/>
              <a:cs typeface="Segoe UI"/>
            </a:endParaRPr>
          </a:p>
          <a:p>
            <a:pPr defTabSz="914363">
              <a:lnSpc>
                <a:spcPct val="90000"/>
              </a:lnSpc>
              <a:spcAft>
                <a:spcPts val="333"/>
              </a:spcAft>
              <a:defRPr/>
            </a:pPr>
            <a:r>
              <a:rPr lang="en-US" sz="1100" b="1" kern="1200" baseline="0" dirty="0">
                <a:solidFill>
                  <a:schemeClr val="tx1"/>
                </a:solidFill>
                <a:effectLst/>
                <a:latin typeface="Segoe UI"/>
                <a:cs typeface="Segoe UI"/>
              </a:rPr>
              <a:t>Ebbe illik bele, egészíti ki az O365.</a:t>
            </a:r>
          </a:p>
          <a:p>
            <a:pPr defTabSz="914363">
              <a:lnSpc>
                <a:spcPct val="90000"/>
              </a:lnSpc>
              <a:spcAft>
                <a:spcPts val="333"/>
              </a:spcAft>
              <a:defRPr/>
            </a:pPr>
            <a:r>
              <a:rPr lang="en-US" sz="1100" b="1" kern="1200" baseline="0" dirty="0">
                <a:solidFill>
                  <a:schemeClr val="tx1"/>
                </a:solidFill>
                <a:effectLst/>
                <a:latin typeface="Segoe UI"/>
                <a:cs typeface="Segoe UI"/>
              </a:rPr>
              <a:t>Sokminden van még, amire nincs idő.</a:t>
            </a:r>
          </a:p>
          <a:p>
            <a:pPr defTabSz="914363">
              <a:lnSpc>
                <a:spcPct val="90000"/>
              </a:lnSpc>
              <a:spcAft>
                <a:spcPts val="333"/>
              </a:spcAft>
              <a:defRPr/>
            </a:pPr>
            <a:r>
              <a:rPr lang="en-US" sz="1100" b="1" kern="1200" baseline="0" dirty="0">
                <a:solidFill>
                  <a:schemeClr val="tx1"/>
                </a:solidFill>
                <a:effectLst/>
                <a:latin typeface="Segoe UI"/>
                <a:cs typeface="Segoe UI"/>
              </a:rPr>
              <a:t/>
            </a:r>
            <a:br>
              <a:rPr lang="en-US" sz="1100" b="1" kern="1200" baseline="0" dirty="0">
                <a:solidFill>
                  <a:schemeClr val="tx1"/>
                </a:solidFill>
                <a:effectLst/>
                <a:latin typeface="Segoe UI"/>
                <a:cs typeface="Segoe UI"/>
              </a:rPr>
            </a:br>
            <a:endParaRPr lang="en-US" sz="1100" b="1" kern="1200" baseline="0" dirty="0">
              <a:solidFill>
                <a:schemeClr val="tx1"/>
              </a:solidFill>
              <a:effectLst/>
              <a:latin typeface="Segoe UI"/>
              <a:cs typeface="Segoe UI"/>
            </a:endParaRPr>
          </a:p>
          <a:p>
            <a:pPr defTabSz="914363">
              <a:lnSpc>
                <a:spcPct val="90000"/>
              </a:lnSpc>
              <a:spcAft>
                <a:spcPts val="333"/>
              </a:spcAft>
              <a:defRPr/>
            </a:pPr>
            <a:r>
              <a:rPr lang="en-US" sz="1100" b="1" kern="1200" baseline="0" dirty="0">
                <a:solidFill>
                  <a:schemeClr val="tx1"/>
                </a:solidFill>
                <a:effectLst/>
                <a:latin typeface="Segoe UI"/>
                <a:cs typeface="Segoe UI"/>
              </a:rPr>
              <a:t>- sharepoint: adminnak OneDrive: csoportok létrehozása, sablonok, dokumentumokra megosztás sablon, stb</a:t>
            </a:r>
          </a:p>
          <a:p>
            <a:pPr defTabSz="914363">
              <a:lnSpc>
                <a:spcPct val="90000"/>
              </a:lnSpc>
              <a:spcAft>
                <a:spcPts val="333"/>
              </a:spcAft>
              <a:defRPr/>
            </a:pPr>
            <a:r>
              <a:rPr lang="en-US" sz="1100" b="1" kern="1200" baseline="0" dirty="0">
                <a:solidFill>
                  <a:schemeClr val="tx1"/>
                </a:solidFill>
                <a:effectLst/>
                <a:latin typeface="Segoe UI"/>
                <a:cs typeface="Segoe UI"/>
              </a:rPr>
              <a:t/>
            </a:r>
            <a:br>
              <a:rPr lang="en-US" sz="1100" b="1" kern="1200" baseline="0" dirty="0">
                <a:solidFill>
                  <a:schemeClr val="tx1"/>
                </a:solidFill>
                <a:effectLst/>
                <a:latin typeface="Segoe UI"/>
                <a:cs typeface="Segoe UI"/>
              </a:rPr>
            </a:br>
            <a:endParaRPr lang="en-US" sz="1100" b="1" kern="1200" baseline="0" dirty="0">
              <a:solidFill>
                <a:schemeClr val="tx1"/>
              </a:solidFill>
              <a:effectLst/>
              <a:latin typeface="Segoe UI"/>
              <a:cs typeface="Segoe UI"/>
            </a:endParaRPr>
          </a:p>
        </p:txBody>
      </p:sp>
      <p:sp>
        <p:nvSpPr>
          <p:cNvPr id="4" name="Date Placeholder 3"/>
          <p:cNvSpPr>
            <a:spLocks noGrp="1"/>
          </p:cNvSpPr>
          <p:nvPr>
            <p:ph type="dt"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36DBDBE-3C47-4418-B406-6E25A5E3B513}"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4/15/2016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Microsoft Office365</a:t>
            </a:r>
          </a:p>
        </p:txBody>
      </p:sp>
      <p:sp>
        <p:nvSpPr>
          <p:cNvPr id="7" name="Footer Placeholder 6"/>
          <p:cNvSpPr>
            <a:spLocks noGrp="1"/>
          </p:cNvSpPr>
          <p:nvPr>
            <p:ph type="ftr" sz="quarter" idx="13"/>
          </p:nvPr>
        </p:nvSpPr>
        <p:spPr/>
        <p:txBody>
          <a:bodyPr/>
          <a:lstStyle/>
          <a:p>
            <a:pPr marL="231775" marR="0" lvl="0" indent="0" algn="l" defTabSz="914099"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marR="0" lvl="0" indent="0" algn="l" defTabSz="914099"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57383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Néhány</a:t>
            </a:r>
            <a:r>
              <a:rPr lang="hu-HU" baseline="0" dirty="0"/>
              <a:t> évvel ezelőtt még nem is gondolkodtunk abban, hogy hamarosan milyen kihívásokkal nézünk szemben a munkahelyen, munkaszervezés során…</a:t>
            </a:r>
          </a:p>
          <a:p>
            <a:endParaRPr lang="hu-HU" baseline="0" dirty="0"/>
          </a:p>
          <a:p>
            <a:r>
              <a:rPr lang="hu-HU" baseline="0" dirty="0"/>
              <a:t>A mai technológia lehetővé tette, hogy állandóan kapcsolatban álljunk ismerőseinkkel. </a:t>
            </a:r>
          </a:p>
          <a:p>
            <a:r>
              <a:rPr lang="hu-HU" baseline="0" dirty="0"/>
              <a:t>Ez jelentős mértékben megváltoztatta a fiatalok szokásait… </a:t>
            </a:r>
          </a:p>
          <a:p>
            <a:endParaRPr lang="hu-HU" baseline="0" dirty="0"/>
          </a:p>
          <a:p>
            <a:pPr marL="171450" indent="-171450">
              <a:buFontTx/>
              <a:buChar char="-"/>
            </a:pPr>
            <a:r>
              <a:rPr lang="hu-HU" baseline="0" dirty="0"/>
              <a:t>A mai diákok közösségi hálózatokon szocializálódnak és nyitottak, megosztják egymással még a lényegtelen, de számukra fontos információkat.</a:t>
            </a:r>
          </a:p>
          <a:p>
            <a:pPr marL="171450" indent="-171450">
              <a:buFontTx/>
              <a:buChar char="-"/>
            </a:pPr>
            <a:r>
              <a:rPr lang="hu-HU" baseline="0" dirty="0"/>
              <a:t>Felmerül a kérdés, hogy mikor teszik ezt… ? Rengetegszer a dolgozó emberektől, hogy nekik nincs idejük a közösségi hálózatokon lógni…</a:t>
            </a:r>
          </a:p>
          <a:p>
            <a:pPr marL="171450" indent="-171450">
              <a:buFontTx/>
              <a:buChar char="-"/>
            </a:pPr>
            <a:r>
              <a:rPr lang="hu-HU" baseline="0" dirty="0"/>
              <a:t>Vajon a fiatalok annyira ráérnek? Ezt a gondolatot én most megkérdőjelezném, ugyanis sokszor olyan időt használnak az információ megosztásra, amely sokunknál lehet, hogy haszontalanul telik… Gondoljunk csak bele, hogy mivel töltjük az időnket, amikor megyünk a liftben, megállunk a piros lámpánál, villamoson ülünk, vagy éppen ott vagyunk, ahová a király is gyalog jár… Igen, ezek azok az idősávok, amikor sokan rápillantanak okostelefonjukra és az üzenetekre, hírfolyamra…</a:t>
            </a:r>
          </a:p>
          <a:p>
            <a:pPr marL="171450" indent="-171450">
              <a:buFontTx/>
              <a:buChar char="-"/>
            </a:pPr>
            <a:r>
              <a:rPr lang="hu-HU" baseline="0" dirty="0"/>
              <a:t>Itt most nem cél megítélni, hogy mi helyes, s mi nem, csak szeretném, ha elgondolkodnánk a tényeken… </a:t>
            </a:r>
          </a:p>
          <a:p>
            <a:pPr marL="171450" indent="-171450">
              <a:buFontTx/>
              <a:buChar char="-"/>
            </a:pPr>
            <a:endParaRPr lang="hu-HU" baseline="0" dirty="0"/>
          </a:p>
          <a:p>
            <a:pPr marL="0" indent="0">
              <a:buFontTx/>
              <a:buNone/>
            </a:pPr>
            <a:r>
              <a:rPr lang="hu-HU" baseline="0" dirty="0"/>
              <a:t>Mire szeretnék kilyukadni?</a:t>
            </a:r>
          </a:p>
          <a:p>
            <a:pPr marL="0" indent="0">
              <a:buFontTx/>
              <a:buNone/>
            </a:pPr>
            <a:endParaRPr lang="hu-HU" baseline="0" dirty="0"/>
          </a:p>
          <a:p>
            <a:pPr marL="0" indent="0">
              <a:buFontTx/>
              <a:buNone/>
            </a:pPr>
            <a:endParaRPr lang="hu-HU"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38F53-EAF3-49CE-B180-CC4EB0E36185}"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796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 Objective: Introduce the new Office</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Set expectations that this presentation is designed for those customers that want more</a:t>
            </a:r>
            <a:r>
              <a:rPr lang="en-US" sz="1200" b="1" kern="1200" baseline="0" dirty="0">
                <a:solidFill>
                  <a:schemeClr val="tx1"/>
                </a:solidFill>
                <a:effectLst/>
                <a:latin typeface="+mn-lt"/>
                <a:ea typeface="+mn-ea"/>
                <a:cs typeface="+mn-cs"/>
              </a:rPr>
              <a:t> of a deep dive on what’s in Office 2016 and while many features are 2016 specific they really light up with Office 365.  </a:t>
            </a:r>
          </a:p>
          <a:p>
            <a:r>
              <a:rPr lang="en-US" sz="1200" kern="1200" baseline="0" dirty="0">
                <a:solidFill>
                  <a:schemeClr val="tx1"/>
                </a:solidFill>
                <a:effectLst/>
                <a:latin typeface="Calibri"/>
              </a:rPr>
              <a:t/>
            </a:r>
            <a:br>
              <a:rPr lang="en-US" sz="1200" kern="1200" baseline="0" dirty="0">
                <a:solidFill>
                  <a:schemeClr val="tx1"/>
                </a:solidFill>
                <a:effectLst/>
                <a:latin typeface="Calibri"/>
              </a:rPr>
            </a:br>
            <a:endParaRPr lang="en-US" sz="1200" kern="1200" baseline="0" dirty="0">
              <a:solidFill>
                <a:schemeClr val="tx1"/>
              </a:solidFill>
              <a:effectLst/>
              <a:latin typeface="Calibri"/>
            </a:endParaRPr>
          </a:p>
          <a:p>
            <a:r>
              <a:rPr lang="en-US" sz="1200" kern="1200" baseline="0" dirty="0">
                <a:solidFill>
                  <a:schemeClr val="tx1"/>
                </a:solidFill>
                <a:effectLst/>
                <a:latin typeface="+mn-lt"/>
                <a:ea typeface="+mn-ea"/>
                <a:cs typeface="+mn-cs"/>
              </a:rPr>
              <a:t>While I will talk specifically about Office 2016, I also want to talk about the new Office which includes the Office applications we all know and love along with new applications, new services, and new mobile apps.  </a:t>
            </a:r>
          </a:p>
          <a:p>
            <a:r>
              <a:rPr lang="en-US" sz="1200" kern="1200" baseline="0" dirty="0">
                <a:solidFill>
                  <a:schemeClr val="tx1"/>
                </a:solidFill>
                <a:effectLst/>
                <a:latin typeface="Calibri"/>
              </a:rPr>
              <a:t/>
            </a:r>
            <a:br>
              <a:rPr lang="en-US" sz="1200" kern="1200" baseline="0" dirty="0">
                <a:solidFill>
                  <a:schemeClr val="tx1"/>
                </a:solidFill>
                <a:effectLst/>
                <a:latin typeface="Calibri"/>
              </a:rPr>
            </a:br>
            <a:endParaRPr lang="en-US" sz="1200" kern="1200" baseline="0" dirty="0">
              <a:solidFill>
                <a:schemeClr val="tx1"/>
              </a:solidFill>
              <a:effectLst/>
              <a:latin typeface="Calibri"/>
            </a:endParaRPr>
          </a:p>
          <a:p>
            <a:r>
              <a:rPr lang="en-US" sz="1200" kern="1200" baseline="0" dirty="0">
                <a:solidFill>
                  <a:schemeClr val="tx1"/>
                </a:solidFill>
                <a:effectLst/>
                <a:latin typeface="+mn-lt"/>
                <a:ea typeface="+mn-ea"/>
                <a:cs typeface="+mn-cs"/>
              </a:rPr>
              <a:t>We’re breaking out of the box here and redefining Office.</a:t>
            </a:r>
          </a:p>
          <a:p>
            <a:r>
              <a:rPr lang="en-US" sz="1200" kern="1200" baseline="0" dirty="0">
                <a:solidFill>
                  <a:schemeClr val="tx1"/>
                </a:solidFill>
                <a:effectLst/>
                <a:latin typeface="Calibri"/>
              </a:rPr>
              <a:t/>
            </a:r>
            <a:br>
              <a:rPr lang="en-US" sz="1200" kern="1200" baseline="0" dirty="0">
                <a:solidFill>
                  <a:schemeClr val="tx1"/>
                </a:solidFill>
                <a:effectLst/>
                <a:latin typeface="Calibri"/>
              </a:rPr>
            </a:br>
            <a:endParaRPr lang="en-US" sz="1200" kern="1200" baseline="0" dirty="0">
              <a:solidFill>
                <a:schemeClr val="tx1"/>
              </a:solidFill>
              <a:effectLst/>
              <a:latin typeface="Calibri"/>
            </a:endParaRPr>
          </a:p>
          <a:p>
            <a:r>
              <a:rPr lang="en-US" sz="1200" kern="1200" baseline="0" dirty="0">
                <a:solidFill>
                  <a:schemeClr val="tx1"/>
                </a:solidFill>
                <a:effectLst/>
                <a:latin typeface="+mn-lt"/>
                <a:ea typeface="+mn-ea"/>
                <a:cs typeface="+mn-cs"/>
              </a:rPr>
              <a:t>Hogy támogatja az O2016  ezeket az igényeket, ami része az O365-nek (mert abban mindig minden a legfrissebb)?</a:t>
            </a:r>
          </a:p>
          <a:p>
            <a:r>
              <a:rPr lang="en-US" sz="1200" kern="1200" baseline="0" dirty="0">
                <a:solidFill>
                  <a:schemeClr val="tx1"/>
                </a:solidFill>
                <a:effectLst/>
                <a:latin typeface="+mn-lt"/>
                <a:ea typeface="+mn-ea"/>
                <a:cs typeface="+mn-cs"/>
              </a:rPr>
              <a:t/>
            </a:r>
            <a:br>
              <a:rPr lang="en-US" sz="1200" kern="1200" baseline="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BABDD-AD33-4DF3-88CD-E977AFAC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684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
            </a:r>
            <a:br>
              <a:rPr lang="en-US" dirty="0">
                <a:latin typeface="Calibri"/>
              </a:rPr>
            </a:br>
            <a:endParaRPr lang="en-US" dirty="0">
              <a:latin typeface="Calibri"/>
            </a:endParaRPr>
          </a:p>
          <a:p>
            <a:r>
              <a:rPr lang="en-US" dirty="0"/>
              <a:t>We have</a:t>
            </a:r>
            <a:r>
              <a:rPr lang="en-US" baseline="0" dirty="0"/>
              <a:t> all co-authored documents and know the challenges of multiple versions, unincorporated feedback, and work it takes to get a final product out the door.  </a:t>
            </a:r>
          </a:p>
          <a:p>
            <a:r>
              <a:rPr lang="en-US" baseline="0" dirty="0">
                <a:latin typeface="Calibri"/>
              </a:rPr>
              <a:t/>
            </a:r>
            <a:br>
              <a:rPr lang="en-US" baseline="0" dirty="0">
                <a:latin typeface="Calibri"/>
              </a:rPr>
            </a:br>
            <a:endParaRPr lang="en-US" baseline="0" dirty="0">
              <a:latin typeface="Calibri"/>
            </a:endParaRPr>
          </a:p>
          <a:p>
            <a:r>
              <a:rPr lang="en-US" baseline="0" dirty="0"/>
              <a:t>With Office we’re investing to really streamline the collaborative process in ways that are natural to users and in great new ways that users will welcome.</a:t>
            </a:r>
          </a:p>
          <a:p>
            <a:r>
              <a:rPr lang="en-US" baseline="0" dirty="0">
                <a:latin typeface="Calibri"/>
              </a:rPr>
              <a:t/>
            </a:r>
            <a:br>
              <a:rPr lang="en-US" baseline="0" dirty="0">
                <a:latin typeface="Calibri"/>
              </a:rPr>
            </a:br>
            <a:endParaRPr lang="en-US" baseline="0" dirty="0">
              <a:latin typeface="Calibri"/>
            </a:endParaRPr>
          </a:p>
          <a:p>
            <a:r>
              <a:rPr lang="en-US" dirty="0"/>
              <a:t>Egyre több csapatmunkás dokumentum, "Link, don't attach!", nem kell kibontogatni, sőt, abba sem kell hagyni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BABDD-AD33-4DF3-88CD-E977AFAC6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545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 everyone on the same page using </a:t>
            </a:r>
            <a:r>
              <a:rPr lang="en-US" sz="1200" b="1" kern="1200" dirty="0">
                <a:solidFill>
                  <a:schemeClr val="tx1"/>
                </a:solidFill>
                <a:effectLst/>
                <a:latin typeface="+mn-lt"/>
                <a:ea typeface="+mn-ea"/>
                <a:cs typeface="+mn-cs"/>
              </a:rPr>
              <a:t>co-authoring</a:t>
            </a:r>
            <a:r>
              <a:rPr lang="en-US" sz="1200" kern="1200" dirty="0">
                <a:solidFill>
                  <a:schemeClr val="tx1"/>
                </a:solidFill>
                <a:effectLst/>
                <a:latin typeface="+mn-lt"/>
                <a:ea typeface="+mn-ea"/>
                <a:cs typeface="+mn-cs"/>
              </a:rPr>
              <a:t> in Word, PowerPoint and OneNote.  Co-authoring is available for documents shared on OneDrive, OneDrive for Business or SharePoint Online and allows multiple people to simultaneously edit the same document.  </a:t>
            </a:r>
            <a:r>
              <a:rPr lang="en-US" sz="1200" b="1" kern="1200" dirty="0">
                <a:solidFill>
                  <a:schemeClr val="tx1"/>
                </a:solidFill>
                <a:effectLst/>
                <a:latin typeface="+mn-lt"/>
                <a:ea typeface="+mn-ea"/>
                <a:cs typeface="+mn-cs"/>
              </a:rPr>
              <a:t>Real-time typing in Word</a:t>
            </a:r>
            <a:r>
              <a:rPr lang="en-US" sz="1200" kern="1200" dirty="0">
                <a:solidFill>
                  <a:schemeClr val="tx1"/>
                </a:solidFill>
                <a:effectLst/>
                <a:latin typeface="+mn-lt"/>
                <a:ea typeface="+mn-ea"/>
                <a:cs typeface="+mn-cs"/>
              </a:rPr>
              <a:t> lets you see where others are typing in a Word document and view their edits as they make them. </a:t>
            </a:r>
          </a:p>
          <a:p>
            <a:r>
              <a:rPr lang="en-US" sz="1200" kern="1200" dirty="0">
                <a:solidFill>
                  <a:schemeClr val="tx1"/>
                </a:solidFill>
                <a:effectLst/>
                <a:latin typeface="Calibri"/>
              </a:rPr>
              <a:t/>
            </a:r>
            <a:br>
              <a:rPr lang="en-US" sz="1200" kern="1200" dirty="0">
                <a:solidFill>
                  <a:schemeClr val="tx1"/>
                </a:solidFill>
                <a:effectLst/>
                <a:latin typeface="Calibri"/>
              </a:rPr>
            </a:br>
            <a:endParaRPr lang="en-US" sz="1200" kern="1200" dirty="0">
              <a:solidFill>
                <a:schemeClr val="tx1"/>
              </a:solidFill>
              <a:effectLst/>
              <a:latin typeface="Calibri"/>
            </a:endParaRPr>
          </a:p>
          <a:p>
            <a:r>
              <a:rPr lang="en-US" sz="1200" kern="1200" dirty="0">
                <a:solidFill>
                  <a:schemeClr val="tx1"/>
                </a:solidFill>
                <a:effectLst/>
                <a:latin typeface="Calibri"/>
              </a:rPr>
              <a:t/>
            </a:r>
            <a:br>
              <a:rPr lang="en-US" sz="1200" kern="1200" dirty="0">
                <a:solidFill>
                  <a:schemeClr val="tx1"/>
                </a:solidFill>
                <a:effectLst/>
                <a:latin typeface="Calibri"/>
              </a:rPr>
            </a:br>
            <a:endParaRPr lang="en-US" sz="1200" kern="1200" dirty="0">
              <a:solidFill>
                <a:schemeClr val="tx1"/>
              </a:solidFill>
              <a:effectLst/>
              <a:latin typeface="Calibri"/>
            </a:endParaRPr>
          </a:p>
          <a:p>
            <a:r>
              <a:rPr lang="en-US" sz="1200" kern="1200" dirty="0">
                <a:solidFill>
                  <a:schemeClr val="tx1"/>
                </a:solidFill>
                <a:effectLst/>
                <a:latin typeface="+mn-lt"/>
              </a:rPr>
              <a:t>Can edit, akármi, tök könnyen megosztható</a:t>
            </a:r>
          </a:p>
          <a:p>
            <a:r>
              <a:rPr lang="en-US" dirty="0">
                <a:latin typeface="Calibri"/>
              </a:rPr>
              <a:t>Office 2016 nélkül úgy lehet szerkeszteni, hogy felmegy böngészőbe, és online szekesztheti (ha nincs, akkor szól, hogy legyen)</a:t>
            </a:r>
          </a:p>
          <a:p>
            <a:r>
              <a:rPr lang="en-US" dirty="0">
                <a:latin typeface="Calibri"/>
              </a:rPr>
              <a:t/>
            </a:r>
            <a:br>
              <a:rPr lang="en-US" dirty="0">
                <a:latin typeface="Calibri"/>
              </a:rPr>
            </a:br>
            <a:endParaRPr lang="en-US" dirty="0">
              <a:latin typeface="Calibri"/>
            </a:endParaRPr>
          </a:p>
          <a:p>
            <a:endParaRPr lang="en-US" dirty="0">
              <a:latin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F3E1-9A54-4BF8-89C0-CE2F21C4F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201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Simplified sharing</a:t>
            </a:r>
            <a:r>
              <a:rPr lang="en-US" sz="1200" kern="1200" dirty="0">
                <a:solidFill>
                  <a:schemeClr val="tx1"/>
                </a:solidFill>
                <a:effectLst/>
                <a:latin typeface="+mn-lt"/>
                <a:ea typeface="+mn-ea"/>
                <a:cs typeface="+mn-cs"/>
              </a:rPr>
              <a:t> lets you quickly and easily invite others to review or edit your document using the new Share button located on the Ribbon in Word, PowerPoint, or Excel doc.  The sharing pane lets you see who has access to a given document, invite others or change access permissions to your document and see who is currently working within the document.  You can even instant message or call someone with a quick question with Skype for Business integration across the Office apps. </a:t>
            </a:r>
          </a:p>
          <a:p>
            <a:r>
              <a:rPr lang="en-US" sz="1200" kern="1200" dirty="0">
                <a:solidFill>
                  <a:schemeClr val="tx1"/>
                </a:solidFill>
                <a:effectLst/>
                <a:latin typeface="Calibri"/>
              </a:rPr>
              <a:t/>
            </a:r>
            <a:br>
              <a:rPr lang="en-US" sz="1200" kern="1200" dirty="0">
                <a:solidFill>
                  <a:schemeClr val="tx1"/>
                </a:solidFill>
                <a:effectLst/>
                <a:latin typeface="Calibri"/>
              </a:rPr>
            </a:br>
            <a:endParaRPr lang="en-US" sz="1200" kern="1200" dirty="0">
              <a:solidFill>
                <a:schemeClr val="tx1"/>
              </a:solidFill>
              <a:effectLst/>
              <a:latin typeface="Calibri"/>
            </a:endParaRPr>
          </a:p>
          <a:p>
            <a:r>
              <a:rPr lang="en-US" sz="1200" kern="1200" dirty="0">
                <a:solidFill>
                  <a:schemeClr val="tx1"/>
                </a:solidFill>
                <a:effectLst/>
                <a:latin typeface="+mn-lt"/>
              </a:rPr>
              <a:t>Ha az egyikben működik, akkor az összesben, PP-től Wordig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F3E1-9A54-4BF8-89C0-CE2F21C4F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73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Improved version history</a:t>
            </a:r>
            <a:r>
              <a:rPr lang="en-US" sz="1200" kern="1200" dirty="0">
                <a:solidFill>
                  <a:schemeClr val="tx1"/>
                </a:solidFill>
                <a:effectLst/>
                <a:latin typeface="+mn-lt"/>
                <a:ea typeface="+mn-ea"/>
                <a:cs typeface="+mn-cs"/>
              </a:rPr>
              <a:t> allows you to view or go back to earlier drafts of your documents so that you can edit and share your documents with confidence.  Version history may be maintained for documents stored on OneDrive for Business or SharePoint Online.</a:t>
            </a:r>
          </a:p>
          <a:p>
            <a:r>
              <a:rPr lang="en-US" sz="1200" kern="1200" dirty="0">
                <a:solidFill>
                  <a:schemeClr val="tx1"/>
                </a:solidFill>
                <a:effectLst/>
                <a:latin typeface="Calibri"/>
              </a:rPr>
              <a:t/>
            </a:r>
            <a:br>
              <a:rPr lang="en-US" sz="1200" kern="1200" dirty="0">
                <a:solidFill>
                  <a:schemeClr val="tx1"/>
                </a:solidFill>
                <a:effectLst/>
                <a:latin typeface="Calibri"/>
              </a:rPr>
            </a:br>
            <a:endParaRPr lang="en-US" sz="1200" kern="1200" dirty="0">
              <a:solidFill>
                <a:schemeClr val="tx1"/>
              </a:solidFill>
              <a:effectLst/>
              <a:latin typeface="Calibri"/>
            </a:endParaRPr>
          </a:p>
          <a:p>
            <a:r>
              <a:rPr lang="en-US" sz="1200" kern="1200" dirty="0">
                <a:solidFill>
                  <a:schemeClr val="tx1"/>
                </a:solidFill>
                <a:effectLst/>
                <a:latin typeface="+mn-lt"/>
              </a:rPr>
              <a:t>Verziókezelés: Látszik, ki mikor hogyan szerkesztesztett bele.  Ha ütközés van, a tulaj választ.</a:t>
            </a:r>
          </a:p>
          <a:p>
            <a:r>
              <a:rPr lang="en-US" sz="1200" kern="1200" dirty="0">
                <a:solidFill>
                  <a:schemeClr val="tx1"/>
                </a:solidFill>
                <a:effectLst/>
                <a:latin typeface="+mn-lt"/>
              </a:rPr>
              <a:t>"</a:t>
            </a:r>
            <a:r>
              <a:rPr lang="en-US" sz="1200" u="sng" kern="1200" dirty="0">
                <a:solidFill>
                  <a:schemeClr val="tx1"/>
                </a:solidFill>
                <a:effectLst/>
                <a:latin typeface="+mn-lt"/>
              </a:rPr>
              <a:t>improved conflict resulotion" a tualj látja mindkettőt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F3E1-9A54-4BF8-89C0-CE2F21C4F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151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2109542"/>
            <a:ext cx="10240454" cy="997196"/>
          </a:xfrm>
        </p:spPr>
        <p:txBody>
          <a:bodyPr anchor="b" anchorCtr="0"/>
          <a:lstStyle>
            <a:lvl1pPr>
              <a:defRPr sz="7182"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978949"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pic>
        <p:nvPicPr>
          <p:cNvPr id="7" name="Picture 6"/>
          <p:cNvPicPr>
            <a:picLocks noChangeAspect="1"/>
          </p:cNvPicPr>
          <p:nvPr userDrawn="1"/>
        </p:nvPicPr>
        <p:blipFill>
          <a:blip r:embed="rId2" cstate="screen">
            <a:biLevel thresh="25000"/>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23956973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520837" y="1447805"/>
            <a:ext cx="5396365" cy="2462213"/>
          </a:xfrm>
        </p:spPr>
        <p:txBody>
          <a:bodyPr/>
          <a:lstStyle>
            <a:lvl1pPr marL="0" indent="0">
              <a:spcBef>
                <a:spcPts val="1197"/>
              </a:spcBef>
              <a:buNone/>
              <a:defRPr sz="3990">
                <a:gradFill>
                  <a:gsLst>
                    <a:gs pos="1000">
                      <a:schemeClr val="bg2"/>
                    </a:gs>
                    <a:gs pos="98000">
                      <a:schemeClr val="bg2"/>
                    </a:gs>
                  </a:gsLst>
                  <a:lin ang="5400000" scaled="0"/>
                </a:gradFill>
                <a:latin typeface="+mj-lt"/>
              </a:defRPr>
            </a:lvl1pPr>
            <a:lvl2pPr marL="0" indent="0">
              <a:buNone/>
              <a:defRPr sz="1995">
                <a:gradFill>
                  <a:gsLst>
                    <a:gs pos="1000">
                      <a:schemeClr val="bg2"/>
                    </a:gs>
                    <a:gs pos="98000">
                      <a:schemeClr val="bg2"/>
                    </a:gs>
                  </a:gsLst>
                  <a:lin ang="5400000" scaled="0"/>
                </a:gradFill>
              </a:defRPr>
            </a:lvl2pPr>
            <a:lvl3pPr marL="232780" indent="0">
              <a:buNone/>
              <a:defRPr sz="1995">
                <a:gradFill>
                  <a:gsLst>
                    <a:gs pos="1000">
                      <a:schemeClr val="bg2"/>
                    </a:gs>
                    <a:gs pos="98000">
                      <a:schemeClr val="bg2"/>
                    </a:gs>
                  </a:gsLst>
                  <a:lin ang="5400000" scaled="0"/>
                </a:gradFill>
              </a:defRPr>
            </a:lvl3pPr>
            <a:lvl4pPr marL="456057" indent="0">
              <a:buNone/>
              <a:defRPr sz="1995">
                <a:gradFill>
                  <a:gsLst>
                    <a:gs pos="1000">
                      <a:schemeClr val="bg2"/>
                    </a:gs>
                    <a:gs pos="98000">
                      <a:schemeClr val="bg2"/>
                    </a:gs>
                  </a:gsLst>
                  <a:lin ang="5400000" scaled="0"/>
                </a:gradFill>
              </a:defRPr>
            </a:lvl4pPr>
            <a:lvl5pPr marL="692004" indent="0">
              <a:buNone/>
              <a:defRPr sz="1995">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6279563" y="1447805"/>
            <a:ext cx="5396365" cy="2462213"/>
          </a:xfrm>
        </p:spPr>
        <p:txBody>
          <a:bodyPr/>
          <a:lstStyle>
            <a:lvl1pPr marL="0" indent="0">
              <a:spcBef>
                <a:spcPts val="1197"/>
              </a:spcBef>
              <a:buNone/>
              <a:defRPr lang="en-US" sz="3990" kern="1200" spc="-70" baseline="0" dirty="0" smtClean="0">
                <a:gradFill>
                  <a:gsLst>
                    <a:gs pos="1000">
                      <a:schemeClr val="bg2"/>
                    </a:gs>
                    <a:gs pos="98000">
                      <a:schemeClr val="bg2"/>
                    </a:gs>
                  </a:gsLst>
                  <a:lin ang="5400000" scaled="0"/>
                </a:gradFill>
                <a:latin typeface="+mj-lt"/>
                <a:ea typeface="+mn-ea"/>
                <a:cs typeface="+mn-cs"/>
              </a:defRPr>
            </a:lvl1pPr>
            <a:lvl2pPr marL="3167" marR="0" indent="0" algn="l" defTabSz="912078" rtl="0" eaLnBrk="1" fontAlgn="auto" latinLnBrk="0" hangingPunct="1">
              <a:lnSpc>
                <a:spcPct val="90000"/>
              </a:lnSpc>
              <a:spcBef>
                <a:spcPct val="20000"/>
              </a:spcBef>
              <a:spcAft>
                <a:spcPts val="0"/>
              </a:spcAft>
              <a:buClrTx/>
              <a:buSzPct val="90000"/>
              <a:buFont typeface="Arial" pitchFamily="34" charset="0"/>
              <a:buNone/>
              <a:tabLst/>
              <a:defRPr lang="en-US" sz="1995" kern="1200" spc="-70" baseline="0" dirty="0" smtClean="0">
                <a:gradFill>
                  <a:gsLst>
                    <a:gs pos="1000">
                      <a:schemeClr val="bg2"/>
                    </a:gs>
                    <a:gs pos="98000">
                      <a:schemeClr val="bg2"/>
                    </a:gs>
                  </a:gsLst>
                  <a:lin ang="5400000" scaled="0"/>
                </a:gradFill>
                <a:latin typeface="+mn-lt"/>
                <a:ea typeface="+mn-ea"/>
                <a:cs typeface="+mn-cs"/>
              </a:defRPr>
            </a:lvl2pPr>
            <a:lvl3pPr marL="232780" marR="0" indent="0" algn="l" defTabSz="912078" rtl="0" eaLnBrk="1" fontAlgn="auto" latinLnBrk="0" hangingPunct="1">
              <a:lnSpc>
                <a:spcPct val="90000"/>
              </a:lnSpc>
              <a:spcBef>
                <a:spcPct val="20000"/>
              </a:spcBef>
              <a:spcAft>
                <a:spcPts val="0"/>
              </a:spcAft>
              <a:buClrTx/>
              <a:buSzPct val="90000"/>
              <a:buFont typeface="Arial" pitchFamily="34" charset="0"/>
              <a:buNone/>
              <a:tabLst/>
              <a:defRPr lang="en-US" sz="1995" kern="1200" spc="-70" baseline="0" dirty="0" smtClean="0">
                <a:gradFill>
                  <a:gsLst>
                    <a:gs pos="1000">
                      <a:schemeClr val="bg2"/>
                    </a:gs>
                    <a:gs pos="98000">
                      <a:schemeClr val="bg2"/>
                    </a:gs>
                  </a:gsLst>
                  <a:lin ang="5400000" scaled="0"/>
                </a:gradFill>
                <a:latin typeface="+mn-lt"/>
                <a:ea typeface="+mn-ea"/>
                <a:cs typeface="+mn-cs"/>
              </a:defRPr>
            </a:lvl3pPr>
            <a:lvl4pPr marL="459224" marR="0" indent="0" algn="l" defTabSz="912078" rtl="0" eaLnBrk="1" fontAlgn="auto" latinLnBrk="0" hangingPunct="1">
              <a:lnSpc>
                <a:spcPct val="90000"/>
              </a:lnSpc>
              <a:spcBef>
                <a:spcPct val="20000"/>
              </a:spcBef>
              <a:spcAft>
                <a:spcPts val="0"/>
              </a:spcAft>
              <a:buClrTx/>
              <a:buSzPct val="90000"/>
              <a:buFont typeface="Arial" pitchFamily="34" charset="0"/>
              <a:buNone/>
              <a:tabLst/>
              <a:defRPr lang="en-US" sz="1995" kern="1200" spc="-70" baseline="0" dirty="0" smtClean="0">
                <a:gradFill>
                  <a:gsLst>
                    <a:gs pos="1000">
                      <a:schemeClr val="bg2"/>
                    </a:gs>
                    <a:gs pos="98000">
                      <a:schemeClr val="bg2"/>
                    </a:gs>
                  </a:gsLst>
                  <a:lin ang="5400000" scaled="0"/>
                </a:gradFill>
                <a:latin typeface="+mn-lt"/>
                <a:ea typeface="+mn-ea"/>
                <a:cs typeface="+mn-cs"/>
              </a:defRPr>
            </a:lvl4pPr>
            <a:lvl5pPr marL="685670" marR="0" indent="0" algn="l" defTabSz="912078" rtl="0" eaLnBrk="1" fontAlgn="auto" latinLnBrk="0" hangingPunct="1">
              <a:lnSpc>
                <a:spcPct val="90000"/>
              </a:lnSpc>
              <a:spcBef>
                <a:spcPct val="20000"/>
              </a:spcBef>
              <a:spcAft>
                <a:spcPts val="0"/>
              </a:spcAft>
              <a:buClrTx/>
              <a:buSzPct val="90000"/>
              <a:buFont typeface="Arial" pitchFamily="34" charset="0"/>
              <a:buNone/>
              <a:tabLst/>
              <a:defRPr lang="en-US" sz="1995"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2078"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2078"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2078"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2078"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2078"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520837" y="6399557"/>
            <a:ext cx="560832" cy="219456"/>
          </a:xfrm>
          <a:prstGeom prst="rect">
            <a:avLst/>
          </a:prstGeom>
        </p:spPr>
        <p:txBody>
          <a:bodyPr lIns="121899" tIns="60949" rIns="121899" bIns="60949" anchor="ctr"/>
          <a:lstStyle>
            <a:lvl1pPr algn="l">
              <a:defRPr sz="1596">
                <a:gradFill>
                  <a:gsLst>
                    <a:gs pos="100000">
                      <a:schemeClr val="bg2"/>
                    </a:gs>
                    <a:gs pos="0">
                      <a:schemeClr val="bg2"/>
                    </a:gs>
                  </a:gsLst>
                  <a:lin ang="5400000" scaled="0"/>
                </a:gradFill>
              </a:defRPr>
            </a:lvl1pPr>
          </a:lstStyle>
          <a:p>
            <a:pPr marL="0" marR="0" lvl="0" indent="0" algn="l" defTabSz="912115"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596" b="0" i="0" u="none" strike="noStrike" kern="1200" cap="none" spc="0" normalizeH="0" baseline="0" noProof="0" smtClean="0">
                <a:ln>
                  <a:noFill/>
                </a:ln>
                <a:gradFill>
                  <a:gsLst>
                    <a:gs pos="100000">
                      <a:srgbClr val="797A7D"/>
                    </a:gs>
                    <a:gs pos="0">
                      <a:srgbClr val="797A7D"/>
                    </a:gs>
                  </a:gsLst>
                  <a:lin ang="5400000" scaled="0"/>
                </a:gradFill>
                <a:effectLst/>
                <a:uLnTx/>
                <a:uFillTx/>
                <a:latin typeface="Segoe UI"/>
                <a:ea typeface="+mn-ea"/>
                <a:cs typeface="+mn-cs"/>
              </a:rPr>
              <a:pPr marL="0" marR="0" lvl="0" indent="0" algn="l" defTabSz="912115" rtl="0" eaLnBrk="1" fontAlgn="auto" latinLnBrk="0" hangingPunct="1">
                <a:lnSpc>
                  <a:spcPct val="100000"/>
                </a:lnSpc>
                <a:spcBef>
                  <a:spcPts val="0"/>
                </a:spcBef>
                <a:spcAft>
                  <a:spcPts val="0"/>
                </a:spcAft>
                <a:buClrTx/>
                <a:buSzTx/>
                <a:buFontTx/>
                <a:buNone/>
                <a:tabLst/>
                <a:defRPr/>
              </a:pPr>
              <a:t>‹#›</a:t>
            </a:fld>
            <a:endParaRPr kumimoji="0" lang="en-US" sz="1596" b="0" i="0" u="none" strike="noStrike" kern="1200" cap="none" spc="0" normalizeH="0" baseline="0" noProof="0" dirty="0">
              <a:ln>
                <a:noFill/>
              </a:ln>
              <a:gradFill>
                <a:gsLst>
                  <a:gs pos="100000">
                    <a:srgbClr val="797A7D"/>
                  </a:gs>
                  <a:gs pos="0">
                    <a:srgbClr val="797A7D"/>
                  </a:gs>
                </a:gsLst>
                <a:lin ang="5400000" scaled="0"/>
              </a:gradFill>
              <a:effectLst/>
              <a:uLnTx/>
              <a:uFillTx/>
              <a:latin typeface="Segoe UI"/>
              <a:ea typeface="+mn-ea"/>
              <a:cs typeface="+mn-cs"/>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42528924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0837" y="1447805"/>
            <a:ext cx="5396365" cy="2351413"/>
          </a:xfrm>
        </p:spPr>
        <p:txBody>
          <a:bodyPr>
            <a:spAutoFit/>
          </a:bodyPr>
          <a:lstStyle>
            <a:lvl1pPr marL="291370" indent="-291370">
              <a:spcBef>
                <a:spcPts val="1197"/>
              </a:spcBef>
              <a:buClr>
                <a:schemeClr val="bg2"/>
              </a:buClr>
              <a:buSzPct val="100000"/>
              <a:buFont typeface="Wingdings" pitchFamily="2" charset="2"/>
              <a:buChar char=""/>
              <a:defRPr lang="en-US" sz="3591" kern="1200" spc="-70" baseline="0" dirty="0" smtClean="0">
                <a:gradFill>
                  <a:gsLst>
                    <a:gs pos="1250">
                      <a:schemeClr val="bg2"/>
                    </a:gs>
                    <a:gs pos="100000">
                      <a:schemeClr val="bg2"/>
                    </a:gs>
                  </a:gsLst>
                  <a:lin ang="5400000" scaled="0"/>
                </a:gradFill>
                <a:latin typeface="+mj-lt"/>
                <a:ea typeface="+mn-ea"/>
                <a:cs typeface="+mn-cs"/>
              </a:defRPr>
            </a:lvl1pPr>
            <a:lvl2pPr marL="519399" indent="-228028">
              <a:defRPr sz="1995"/>
            </a:lvl2pPr>
            <a:lvl3pPr marL="684086" indent="-164687">
              <a:tabLst/>
              <a:defRPr sz="1995"/>
            </a:lvl3pPr>
            <a:lvl4pPr marL="861442" indent="-177356">
              <a:defRPr/>
            </a:lvl4pPr>
            <a:lvl5pPr marL="1026129" indent="-1646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6279563" y="1447805"/>
            <a:ext cx="5396365" cy="2720745"/>
          </a:xfrm>
        </p:spPr>
        <p:txBody>
          <a:bodyPr>
            <a:spAutoFit/>
          </a:bodyPr>
          <a:lstStyle>
            <a:lvl1pPr marL="338876" indent="-338876">
              <a:spcBef>
                <a:spcPts val="1197"/>
              </a:spcBef>
              <a:buClr>
                <a:schemeClr val="bg2"/>
              </a:buClr>
              <a:buFont typeface="Arial" pitchFamily="34" charset="0"/>
              <a:buChar char="•"/>
              <a:defRPr lang="en-US" sz="3591" kern="1200" spc="-70" baseline="0" dirty="0" smtClean="0">
                <a:gradFill>
                  <a:gsLst>
                    <a:gs pos="1250">
                      <a:schemeClr val="bg2"/>
                    </a:gs>
                    <a:gs pos="100000">
                      <a:schemeClr val="bg2"/>
                    </a:gs>
                  </a:gsLst>
                  <a:lin ang="5400000" scaled="0"/>
                </a:gradFill>
                <a:latin typeface="+mj-lt"/>
                <a:ea typeface="+mn-ea"/>
                <a:cs typeface="+mn-cs"/>
              </a:defRPr>
            </a:lvl1pPr>
            <a:lvl2pPr marL="633413" indent="-342043">
              <a:defRPr lang="en-US" sz="1995" kern="1200" spc="0" baseline="0" dirty="0" smtClean="0">
                <a:gradFill>
                  <a:gsLst>
                    <a:gs pos="1250">
                      <a:schemeClr val="bg2"/>
                    </a:gs>
                    <a:gs pos="100000">
                      <a:schemeClr val="bg2"/>
                    </a:gs>
                  </a:gsLst>
                  <a:lin ang="5400000" scaled="0"/>
                </a:gradFill>
                <a:latin typeface="+mn-lt"/>
                <a:ea typeface="+mn-ea"/>
                <a:cs typeface="+mn-cs"/>
              </a:defRPr>
            </a:lvl2pPr>
            <a:lvl3pPr marL="861442" indent="-342043">
              <a:defRPr lang="en-US" sz="1995" kern="1200" spc="0" baseline="0" dirty="0" smtClean="0">
                <a:gradFill>
                  <a:gsLst>
                    <a:gs pos="1250">
                      <a:schemeClr val="bg2"/>
                    </a:gs>
                    <a:gs pos="100000">
                      <a:schemeClr val="bg2"/>
                    </a:gs>
                  </a:gsLst>
                  <a:lin ang="5400000" scaled="0"/>
                </a:gradFill>
                <a:latin typeface="+mn-lt"/>
                <a:ea typeface="+mn-ea"/>
                <a:cs typeface="+mn-cs"/>
              </a:defRPr>
            </a:lvl3pPr>
            <a:lvl4pPr marL="1026129" indent="-342043">
              <a:defRPr lang="en-US" sz="1995" kern="1200" spc="0" baseline="0" dirty="0" smtClean="0">
                <a:gradFill>
                  <a:gsLst>
                    <a:gs pos="1250">
                      <a:schemeClr val="bg2"/>
                    </a:gs>
                    <a:gs pos="100000">
                      <a:schemeClr val="bg2"/>
                    </a:gs>
                  </a:gsLst>
                  <a:lin ang="5400000" scaled="0"/>
                </a:gradFill>
                <a:latin typeface="+mn-lt"/>
                <a:ea typeface="+mn-ea"/>
                <a:cs typeface="+mn-cs"/>
              </a:defRPr>
            </a:lvl4pPr>
            <a:lvl5pPr marL="1203484" indent="-342043">
              <a:defRPr lang="en-US" sz="1995" kern="1200" spc="0" baseline="0" dirty="0">
                <a:gradFill>
                  <a:gsLst>
                    <a:gs pos="1250">
                      <a:schemeClr val="bg2"/>
                    </a:gs>
                    <a:gs pos="100000">
                      <a:schemeClr val="bg2"/>
                    </a:gs>
                  </a:gsLst>
                  <a:lin ang="5400000" scaled="0"/>
                </a:gradFill>
                <a:latin typeface="+mn-lt"/>
                <a:ea typeface="+mn-ea"/>
                <a:cs typeface="+mn-cs"/>
              </a:defRPr>
            </a:lvl5pPr>
          </a:lstStyle>
          <a:p>
            <a:pPr marL="291370" marR="0" lvl="0" indent="-291370" algn="l" defTabSz="912078" rtl="0" eaLnBrk="1" fontAlgn="auto" latinLnBrk="0" hangingPunct="1">
              <a:lnSpc>
                <a:spcPct val="90000"/>
              </a:lnSpc>
              <a:spcBef>
                <a:spcPts val="1197"/>
              </a:spcBef>
              <a:spcAft>
                <a:spcPts val="0"/>
              </a:spcAft>
              <a:buClr>
                <a:schemeClr val="bg2"/>
              </a:buClr>
              <a:buSzPct val="100000"/>
              <a:buFont typeface="Wingdings" pitchFamily="2" charset="2"/>
              <a:buChar char=""/>
              <a:tabLst/>
            </a:pPr>
            <a:r>
              <a:rPr lang="en-US"/>
              <a:t>Click to edit Master text styles</a:t>
            </a:r>
          </a:p>
          <a:p>
            <a:pPr marL="291370" marR="0" lvl="1" indent="-291370" algn="l" defTabSz="912078" rtl="0" eaLnBrk="1" fontAlgn="auto" latinLnBrk="0" hangingPunct="1">
              <a:lnSpc>
                <a:spcPct val="90000"/>
              </a:lnSpc>
              <a:spcBef>
                <a:spcPts val="1197"/>
              </a:spcBef>
              <a:spcAft>
                <a:spcPts val="0"/>
              </a:spcAft>
              <a:buClr>
                <a:schemeClr val="bg2"/>
              </a:buClr>
              <a:buSzPct val="100000"/>
              <a:buFont typeface="Wingdings" pitchFamily="2" charset="2"/>
              <a:buChar char=""/>
              <a:tabLst/>
            </a:pPr>
            <a:r>
              <a:rPr lang="en-US"/>
              <a:t>Second level</a:t>
            </a:r>
          </a:p>
          <a:p>
            <a:pPr marL="291370" marR="0" lvl="2" indent="-291370" algn="l" defTabSz="912078" rtl="0" eaLnBrk="1" fontAlgn="auto" latinLnBrk="0" hangingPunct="1">
              <a:lnSpc>
                <a:spcPct val="90000"/>
              </a:lnSpc>
              <a:spcBef>
                <a:spcPts val="1197"/>
              </a:spcBef>
              <a:spcAft>
                <a:spcPts val="0"/>
              </a:spcAft>
              <a:buClr>
                <a:schemeClr val="bg2"/>
              </a:buClr>
              <a:buSzPct val="100000"/>
              <a:buFont typeface="Wingdings" pitchFamily="2" charset="2"/>
              <a:buChar char=""/>
              <a:tabLst/>
            </a:pPr>
            <a:r>
              <a:rPr lang="en-US"/>
              <a:t>Third level</a:t>
            </a:r>
          </a:p>
          <a:p>
            <a:pPr marL="291370" marR="0" lvl="3" indent="-291370" algn="l" defTabSz="912078" rtl="0" eaLnBrk="1" fontAlgn="auto" latinLnBrk="0" hangingPunct="1">
              <a:lnSpc>
                <a:spcPct val="90000"/>
              </a:lnSpc>
              <a:spcBef>
                <a:spcPts val="1197"/>
              </a:spcBef>
              <a:spcAft>
                <a:spcPts val="0"/>
              </a:spcAft>
              <a:buClr>
                <a:schemeClr val="bg2"/>
              </a:buClr>
              <a:buSzPct val="100000"/>
              <a:buFont typeface="Wingdings" pitchFamily="2" charset="2"/>
              <a:buChar char=""/>
              <a:tabLst/>
            </a:pPr>
            <a:r>
              <a:rPr lang="en-US"/>
              <a:t>Fourth level</a:t>
            </a:r>
          </a:p>
          <a:p>
            <a:pPr marL="291370" marR="0" lvl="4" indent="-291370" algn="l" defTabSz="912078" rtl="0" eaLnBrk="1" fontAlgn="auto" latinLnBrk="0" hangingPunct="1">
              <a:lnSpc>
                <a:spcPct val="90000"/>
              </a:lnSpc>
              <a:spcBef>
                <a:spcPts val="1197"/>
              </a:spcBef>
              <a:spcAft>
                <a:spcPts val="0"/>
              </a:spcAft>
              <a:buClr>
                <a:schemeClr val="bg2"/>
              </a:buClr>
              <a:buSzPct val="100000"/>
              <a:buFont typeface="Wingdings" pitchFamily="2" charset="2"/>
              <a:buChar char=""/>
              <a:tabLst/>
            </a:pPr>
            <a:r>
              <a:rPr lang="en-US"/>
              <a:t>Fifth level</a:t>
            </a:r>
            <a:endParaRPr lang="en-US" dirty="0"/>
          </a:p>
        </p:txBody>
      </p:sp>
      <p:sp>
        <p:nvSpPr>
          <p:cNvPr id="6" name="Slide Number Placeholder 9"/>
          <p:cNvSpPr>
            <a:spLocks noGrp="1"/>
          </p:cNvSpPr>
          <p:nvPr>
            <p:ph type="sldNum" sz="quarter" idx="12"/>
          </p:nvPr>
        </p:nvSpPr>
        <p:spPr>
          <a:xfrm>
            <a:off x="520837" y="6399557"/>
            <a:ext cx="560832" cy="219456"/>
          </a:xfrm>
          <a:prstGeom prst="rect">
            <a:avLst/>
          </a:prstGeom>
        </p:spPr>
        <p:txBody>
          <a:bodyPr lIns="121899" tIns="60949" rIns="121899" bIns="60949" anchor="ctr"/>
          <a:lstStyle>
            <a:lvl1pPr algn="l">
              <a:defRPr sz="1596">
                <a:gradFill>
                  <a:gsLst>
                    <a:gs pos="100000">
                      <a:schemeClr val="bg2"/>
                    </a:gs>
                    <a:gs pos="0">
                      <a:schemeClr val="bg2"/>
                    </a:gs>
                  </a:gsLst>
                  <a:lin ang="5400000" scaled="0"/>
                </a:gradFill>
              </a:defRPr>
            </a:lvl1pPr>
          </a:lstStyle>
          <a:p>
            <a:pPr marL="0" marR="0" lvl="0" indent="0" algn="l" defTabSz="912115"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596" b="0" i="0" u="none" strike="noStrike" kern="1200" cap="none" spc="0" normalizeH="0" baseline="0" noProof="0" smtClean="0">
                <a:ln>
                  <a:noFill/>
                </a:ln>
                <a:gradFill>
                  <a:gsLst>
                    <a:gs pos="100000">
                      <a:srgbClr val="797A7D"/>
                    </a:gs>
                    <a:gs pos="0">
                      <a:srgbClr val="797A7D"/>
                    </a:gs>
                  </a:gsLst>
                  <a:lin ang="5400000" scaled="0"/>
                </a:gradFill>
                <a:effectLst/>
                <a:uLnTx/>
                <a:uFillTx/>
                <a:latin typeface="Segoe UI"/>
                <a:ea typeface="+mn-ea"/>
                <a:cs typeface="+mn-cs"/>
              </a:rPr>
              <a:pPr marL="0" marR="0" lvl="0" indent="0" algn="l" defTabSz="912115" rtl="0" eaLnBrk="1" fontAlgn="auto" latinLnBrk="0" hangingPunct="1">
                <a:lnSpc>
                  <a:spcPct val="100000"/>
                </a:lnSpc>
                <a:spcBef>
                  <a:spcPts val="0"/>
                </a:spcBef>
                <a:spcAft>
                  <a:spcPts val="0"/>
                </a:spcAft>
                <a:buClrTx/>
                <a:buSzTx/>
                <a:buFontTx/>
                <a:buNone/>
                <a:tabLst/>
                <a:defRPr/>
              </a:pPr>
              <a:t>‹#›</a:t>
            </a:fld>
            <a:endParaRPr kumimoji="0" lang="en-US" sz="1596" b="0" i="0" u="none" strike="noStrike" kern="1200" cap="none" spc="0" normalizeH="0" baseline="0" noProof="0" dirty="0">
              <a:ln>
                <a:noFill/>
              </a:ln>
              <a:gradFill>
                <a:gsLst>
                  <a:gs pos="100000">
                    <a:srgbClr val="797A7D"/>
                  </a:gs>
                  <a:gs pos="0">
                    <a:srgbClr val="797A7D"/>
                  </a:gs>
                </a:gsLst>
                <a:lin ang="5400000" scaled="0"/>
              </a:gradFill>
              <a:effectLst/>
              <a:uLnTx/>
              <a:uFillTx/>
              <a:latin typeface="Segoe UI"/>
              <a:ea typeface="+mn-ea"/>
              <a:cs typeface="+mn-cs"/>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30616431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7" y="1447805"/>
            <a:ext cx="5434948" cy="1661993"/>
          </a:xfrm>
          <a:prstGeom prst="rect">
            <a:avLst/>
          </a:prstGeom>
        </p:spPr>
        <p:txBody>
          <a:bodyPr>
            <a:noAutofit/>
          </a:bodyPr>
          <a:lstStyle>
            <a:lvl1pPr marL="0" indent="0">
              <a:buNone/>
              <a:defRPr sz="3990" b="0" cap="none" baseline="0">
                <a:gradFill>
                  <a:gsLst>
                    <a:gs pos="100000">
                      <a:schemeClr val="tx2"/>
                    </a:gs>
                    <a:gs pos="0">
                      <a:schemeClr val="tx2"/>
                    </a:gs>
                  </a:gsLst>
                  <a:lin ang="5400000" scaled="0"/>
                </a:gradFill>
                <a:latin typeface="+mj-lt"/>
              </a:defRPr>
            </a:lvl1pPr>
            <a:lvl2pPr marL="607970" indent="0">
              <a:buNone/>
              <a:defRPr sz="2693" b="1"/>
            </a:lvl2pPr>
            <a:lvl3pPr marL="1215940" indent="0">
              <a:buNone/>
              <a:defRPr sz="2394" b="1"/>
            </a:lvl3pPr>
            <a:lvl4pPr marL="1823910" indent="0">
              <a:buNone/>
              <a:defRPr sz="2094" b="1"/>
            </a:lvl4pPr>
            <a:lvl5pPr marL="2431880" indent="0">
              <a:buNone/>
              <a:defRPr sz="2094" b="1"/>
            </a:lvl5pPr>
            <a:lvl6pPr marL="3039851" indent="0">
              <a:buNone/>
              <a:defRPr sz="2094" b="1"/>
            </a:lvl6pPr>
            <a:lvl7pPr marL="3647820" indent="0">
              <a:buNone/>
              <a:defRPr sz="2094" b="1"/>
            </a:lvl7pPr>
            <a:lvl8pPr marL="4255790" indent="0">
              <a:buNone/>
              <a:defRPr sz="2094" b="1"/>
            </a:lvl8pPr>
            <a:lvl9pPr marL="4863760" indent="0">
              <a:buNone/>
              <a:defRPr sz="2094" b="1"/>
            </a:lvl9pPr>
          </a:lstStyle>
          <a:p>
            <a:pPr lvl="0"/>
            <a:r>
              <a:rPr lang="en-US" dirty="0"/>
              <a:t>Click to edit Master text styles.</a:t>
            </a:r>
          </a:p>
        </p:txBody>
      </p:sp>
      <p:sp>
        <p:nvSpPr>
          <p:cNvPr id="6" name="Content Placeholder 5"/>
          <p:cNvSpPr>
            <a:spLocks noGrp="1"/>
          </p:cNvSpPr>
          <p:nvPr>
            <p:ph sz="quarter" idx="4"/>
          </p:nvPr>
        </p:nvSpPr>
        <p:spPr>
          <a:xfrm>
            <a:off x="6189762" y="1681907"/>
            <a:ext cx="5486169" cy="332399"/>
          </a:xfrm>
          <a:prstGeom prst="rect">
            <a:avLst/>
          </a:prstGeom>
        </p:spPr>
        <p:txBody>
          <a:bodyPr>
            <a:noAutofit/>
          </a:bodyPr>
          <a:lstStyle>
            <a:lvl1pPr marL="0" indent="0">
              <a:spcBef>
                <a:spcPts val="1197"/>
              </a:spcBef>
              <a:buNone/>
              <a:defRPr lang="en-US" sz="1995" kern="1200" spc="0" dirty="0" smtClean="0">
                <a:gradFill>
                  <a:gsLst>
                    <a:gs pos="100000">
                      <a:schemeClr val="bg2"/>
                    </a:gs>
                    <a:gs pos="0">
                      <a:schemeClr val="bg2"/>
                    </a:gs>
                  </a:gsLst>
                  <a:lin ang="5400000" scaled="0"/>
                </a:gradFill>
                <a:latin typeface="+mn-lt"/>
                <a:ea typeface="+mn-ea"/>
                <a:cs typeface="Segoe UI" pitchFamily="34" charset="0"/>
              </a:defRPr>
            </a:lvl1pPr>
            <a:lvl2pPr marL="911955" indent="-379981">
              <a:defRPr lang="en-US" sz="2094" kern="1200" dirty="0" smtClean="0">
                <a:solidFill>
                  <a:schemeClr val="bg2">
                    <a:lumMod val="50000"/>
                  </a:schemeClr>
                </a:solidFill>
                <a:latin typeface="+mn-lt"/>
                <a:ea typeface="+mn-ea"/>
                <a:cs typeface="Arial" pitchFamily="34" charset="0"/>
              </a:defRPr>
            </a:lvl2pPr>
            <a:lvl3pPr marL="911955" indent="-227988">
              <a:defRPr lang="en-US" sz="1895" kern="1200" dirty="0" smtClean="0">
                <a:solidFill>
                  <a:schemeClr val="bg2">
                    <a:lumMod val="50000"/>
                  </a:schemeClr>
                </a:solidFill>
                <a:latin typeface="+mn-lt"/>
                <a:ea typeface="+mn-ea"/>
                <a:cs typeface="Arial" pitchFamily="34" charset="0"/>
              </a:defRPr>
            </a:lvl3pPr>
            <a:lvl4pPr marL="1215940" indent="-227988">
              <a:defRPr lang="en-US" sz="1596" kern="1200" dirty="0" smtClean="0">
                <a:solidFill>
                  <a:schemeClr val="bg2">
                    <a:lumMod val="50000"/>
                  </a:schemeClr>
                </a:solidFill>
                <a:latin typeface="+mn-lt"/>
                <a:ea typeface="+mn-ea"/>
                <a:cs typeface="Arial" pitchFamily="34" charset="0"/>
              </a:defRPr>
            </a:lvl4pPr>
            <a:lvl5pPr marL="1443929" indent="-227988">
              <a:defRPr lang="en-US" sz="1596" kern="1200" dirty="0">
                <a:solidFill>
                  <a:schemeClr val="bg2">
                    <a:lumMod val="50000"/>
                  </a:schemeClr>
                </a:solidFill>
                <a:latin typeface="+mn-lt"/>
                <a:ea typeface="+mn-ea"/>
                <a:cs typeface="Arial" pitchFamily="34" charset="0"/>
              </a:defRPr>
            </a:lvl5pPr>
            <a:lvl6pPr>
              <a:defRPr sz="2094"/>
            </a:lvl6pPr>
            <a:lvl7pPr>
              <a:defRPr sz="2094"/>
            </a:lvl7pPr>
            <a:lvl8pPr>
              <a:defRPr sz="2094"/>
            </a:lvl8pPr>
            <a:lvl9pPr>
              <a:defRPr sz="2094"/>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10" name="Slide Number Placeholder 9"/>
          <p:cNvSpPr>
            <a:spLocks noGrp="1"/>
          </p:cNvSpPr>
          <p:nvPr>
            <p:ph type="sldNum" sz="quarter" idx="12"/>
          </p:nvPr>
        </p:nvSpPr>
        <p:spPr>
          <a:xfrm>
            <a:off x="520837" y="6399557"/>
            <a:ext cx="560832" cy="219456"/>
          </a:xfrm>
          <a:prstGeom prst="rect">
            <a:avLst/>
          </a:prstGeom>
        </p:spPr>
        <p:txBody>
          <a:bodyPr lIns="121899" tIns="60949" rIns="121899" bIns="60949" anchor="ctr"/>
          <a:lstStyle>
            <a:lvl1pPr algn="l">
              <a:defRPr sz="1596">
                <a:gradFill>
                  <a:gsLst>
                    <a:gs pos="100000">
                      <a:schemeClr val="bg2"/>
                    </a:gs>
                    <a:gs pos="0">
                      <a:schemeClr val="bg2"/>
                    </a:gs>
                  </a:gsLst>
                  <a:lin ang="5400000" scaled="0"/>
                </a:gradFill>
              </a:defRPr>
            </a:lvl1pPr>
          </a:lstStyle>
          <a:p>
            <a:pPr marL="0" marR="0" lvl="0" indent="0" algn="l" defTabSz="912115"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596" b="0" i="0" u="none" strike="noStrike" kern="1200" cap="none" spc="0" normalizeH="0" baseline="0" noProof="0" smtClean="0">
                <a:ln>
                  <a:noFill/>
                </a:ln>
                <a:gradFill>
                  <a:gsLst>
                    <a:gs pos="100000">
                      <a:srgbClr val="797A7D"/>
                    </a:gs>
                    <a:gs pos="0">
                      <a:srgbClr val="797A7D"/>
                    </a:gs>
                  </a:gsLst>
                  <a:lin ang="5400000" scaled="0"/>
                </a:gradFill>
                <a:effectLst/>
                <a:uLnTx/>
                <a:uFillTx/>
                <a:latin typeface="Segoe UI"/>
                <a:ea typeface="+mn-ea"/>
                <a:cs typeface="+mn-cs"/>
              </a:rPr>
              <a:pPr marL="0" marR="0" lvl="0" indent="0" algn="l" defTabSz="912115" rtl="0" eaLnBrk="1" fontAlgn="auto" latinLnBrk="0" hangingPunct="1">
                <a:lnSpc>
                  <a:spcPct val="100000"/>
                </a:lnSpc>
                <a:spcBef>
                  <a:spcPts val="0"/>
                </a:spcBef>
                <a:spcAft>
                  <a:spcPts val="0"/>
                </a:spcAft>
                <a:buClrTx/>
                <a:buSzTx/>
                <a:buFontTx/>
                <a:buNone/>
                <a:tabLst/>
                <a:defRPr/>
              </a:pPr>
              <a:t>‹#›</a:t>
            </a:fld>
            <a:endParaRPr kumimoji="0" lang="en-US" sz="1596" b="0" i="0" u="none" strike="noStrike" kern="1200" cap="none" spc="0" normalizeH="0" baseline="0" noProof="0" dirty="0">
              <a:ln>
                <a:noFill/>
              </a:ln>
              <a:gradFill>
                <a:gsLst>
                  <a:gs pos="100000">
                    <a:srgbClr val="797A7D"/>
                  </a:gs>
                  <a:gs pos="0">
                    <a:srgbClr val="797A7D"/>
                  </a:gs>
                </a:gsLst>
                <a:lin ang="5400000" scaled="0"/>
              </a:gradFill>
              <a:effectLst/>
              <a:uLnTx/>
              <a:uFillTx/>
              <a:latin typeface="Segoe UI"/>
              <a:ea typeface="+mn-ea"/>
              <a:cs typeface="+mn-cs"/>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87254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7" y="1447801"/>
            <a:ext cx="5434948" cy="1178442"/>
          </a:xfrm>
          <a:prstGeom prst="rect">
            <a:avLst/>
          </a:prstGeom>
        </p:spPr>
        <p:txBody>
          <a:bodyPr>
            <a:noAutofit/>
          </a:bodyPr>
          <a:lstStyle>
            <a:lvl1pPr marL="0" indent="0">
              <a:buNone/>
              <a:defRPr sz="3990" b="0" cap="none" baseline="0">
                <a:gradFill>
                  <a:gsLst>
                    <a:gs pos="100000">
                      <a:schemeClr val="tx2"/>
                    </a:gs>
                    <a:gs pos="0">
                      <a:schemeClr val="tx2"/>
                    </a:gs>
                  </a:gsLst>
                  <a:lin ang="5400000" scaled="0"/>
                </a:gradFill>
                <a:latin typeface="+mj-lt"/>
              </a:defRPr>
            </a:lvl1pPr>
            <a:lvl2pPr marL="607970" indent="0">
              <a:buNone/>
              <a:defRPr sz="2693" b="1"/>
            </a:lvl2pPr>
            <a:lvl3pPr marL="1215940" indent="0">
              <a:buNone/>
              <a:defRPr sz="2394" b="1"/>
            </a:lvl3pPr>
            <a:lvl4pPr marL="1823910" indent="0">
              <a:buNone/>
              <a:defRPr sz="2094" b="1"/>
            </a:lvl4pPr>
            <a:lvl5pPr marL="2431880" indent="0">
              <a:buNone/>
              <a:defRPr sz="2094" b="1"/>
            </a:lvl5pPr>
            <a:lvl6pPr marL="3039851" indent="0">
              <a:buNone/>
              <a:defRPr sz="2094" b="1"/>
            </a:lvl6pPr>
            <a:lvl7pPr marL="3647820" indent="0">
              <a:buNone/>
              <a:defRPr sz="2094" b="1"/>
            </a:lvl7pPr>
            <a:lvl8pPr marL="4255790" indent="0">
              <a:buNone/>
              <a:defRPr sz="2094" b="1"/>
            </a:lvl8pPr>
            <a:lvl9pPr marL="4863760" indent="0">
              <a:buNone/>
              <a:defRPr sz="2094" b="1"/>
            </a:lvl9pPr>
          </a:lstStyle>
          <a:p>
            <a:pPr lvl="0"/>
            <a:r>
              <a:rPr lang="en-US" dirty="0"/>
              <a:t>Click to edit Master text styles.</a:t>
            </a:r>
          </a:p>
        </p:txBody>
      </p:sp>
      <p:sp>
        <p:nvSpPr>
          <p:cNvPr id="10" name="Slide Number Placeholder 9"/>
          <p:cNvSpPr>
            <a:spLocks noGrp="1"/>
          </p:cNvSpPr>
          <p:nvPr>
            <p:ph type="sldNum" sz="quarter" idx="12"/>
          </p:nvPr>
        </p:nvSpPr>
        <p:spPr>
          <a:xfrm>
            <a:off x="520837" y="6399557"/>
            <a:ext cx="560832" cy="219456"/>
          </a:xfrm>
          <a:prstGeom prst="rect">
            <a:avLst/>
          </a:prstGeom>
        </p:spPr>
        <p:txBody>
          <a:bodyPr lIns="121899" tIns="60949" rIns="121899" bIns="60949" anchor="ctr"/>
          <a:lstStyle>
            <a:lvl1pPr algn="l">
              <a:defRPr sz="1596">
                <a:gradFill>
                  <a:gsLst>
                    <a:gs pos="100000">
                      <a:schemeClr val="bg2"/>
                    </a:gs>
                    <a:gs pos="0">
                      <a:schemeClr val="bg2"/>
                    </a:gs>
                  </a:gsLst>
                  <a:lin ang="5400000" scaled="0"/>
                </a:gradFill>
              </a:defRPr>
            </a:lvl1pPr>
          </a:lstStyle>
          <a:p>
            <a:pPr marL="0" marR="0" lvl="0" indent="0" algn="l" defTabSz="912115"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596" b="0" i="0" u="none" strike="noStrike" kern="1200" cap="none" spc="0" normalizeH="0" baseline="0" noProof="0" smtClean="0">
                <a:ln>
                  <a:noFill/>
                </a:ln>
                <a:gradFill>
                  <a:gsLst>
                    <a:gs pos="100000">
                      <a:srgbClr val="797A7D"/>
                    </a:gs>
                    <a:gs pos="0">
                      <a:srgbClr val="797A7D"/>
                    </a:gs>
                  </a:gsLst>
                  <a:lin ang="5400000" scaled="0"/>
                </a:gradFill>
                <a:effectLst/>
                <a:uLnTx/>
                <a:uFillTx/>
                <a:latin typeface="Segoe UI"/>
                <a:ea typeface="+mn-ea"/>
                <a:cs typeface="+mn-cs"/>
              </a:rPr>
              <a:pPr marL="0" marR="0" lvl="0" indent="0" algn="l" defTabSz="912115" rtl="0" eaLnBrk="1" fontAlgn="auto" latinLnBrk="0" hangingPunct="1">
                <a:lnSpc>
                  <a:spcPct val="100000"/>
                </a:lnSpc>
                <a:spcBef>
                  <a:spcPts val="0"/>
                </a:spcBef>
                <a:spcAft>
                  <a:spcPts val="0"/>
                </a:spcAft>
                <a:buClrTx/>
                <a:buSzTx/>
                <a:buFontTx/>
                <a:buNone/>
                <a:tabLst/>
                <a:defRPr/>
              </a:pPr>
              <a:t>‹#›</a:t>
            </a:fld>
            <a:endParaRPr kumimoji="0" lang="en-US" sz="1596" b="0" i="0" u="none" strike="noStrike" kern="1200" cap="none" spc="0" normalizeH="0" baseline="0" noProof="0" dirty="0">
              <a:ln>
                <a:noFill/>
              </a:ln>
              <a:gradFill>
                <a:gsLst>
                  <a:gs pos="100000">
                    <a:srgbClr val="797A7D"/>
                  </a:gs>
                  <a:gs pos="0">
                    <a:srgbClr val="797A7D"/>
                  </a:gs>
                </a:gsLst>
                <a:lin ang="5400000" scaled="0"/>
              </a:gradFill>
              <a:effectLst/>
              <a:uLnTx/>
              <a:uFillTx/>
              <a:latin typeface="Segoe UI"/>
              <a:ea typeface="+mn-ea"/>
              <a:cs typeface="+mn-cs"/>
            </a:endParaRPr>
          </a:p>
        </p:txBody>
      </p:sp>
      <p:sp>
        <p:nvSpPr>
          <p:cNvPr id="9" name="Content Placeholder 5"/>
          <p:cNvSpPr>
            <a:spLocks noGrp="1"/>
          </p:cNvSpPr>
          <p:nvPr>
            <p:ph sz="quarter" idx="13"/>
          </p:nvPr>
        </p:nvSpPr>
        <p:spPr>
          <a:xfrm>
            <a:off x="520837" y="2734985"/>
            <a:ext cx="5445583" cy="609398"/>
          </a:xfrm>
          <a:prstGeom prst="rect">
            <a:avLst/>
          </a:prstGeom>
        </p:spPr>
        <p:txBody>
          <a:bodyPr>
            <a:noAutofit/>
          </a:bodyPr>
          <a:lstStyle>
            <a:lvl1pPr marL="0" indent="0">
              <a:spcBef>
                <a:spcPts val="1197"/>
              </a:spcBef>
              <a:buFont typeface="Arial" pitchFamily="34" charset="0"/>
              <a:buNone/>
              <a:defRPr lang="en-US" sz="1995" kern="1200" spc="0" dirty="0" smtClean="0">
                <a:gradFill>
                  <a:gsLst>
                    <a:gs pos="100000">
                      <a:schemeClr val="bg2"/>
                    </a:gs>
                    <a:gs pos="0">
                      <a:schemeClr val="bg2"/>
                    </a:gs>
                  </a:gsLst>
                  <a:lin ang="5400000" scaled="0"/>
                </a:gradFill>
                <a:latin typeface="+mn-lt"/>
                <a:ea typeface="+mn-ea"/>
                <a:cs typeface="Segoe UI" pitchFamily="34" charset="0"/>
              </a:defRPr>
            </a:lvl1pPr>
            <a:lvl2pPr marL="911955" indent="-379981">
              <a:defRPr lang="en-US" sz="2094" kern="1200" dirty="0" smtClean="0">
                <a:solidFill>
                  <a:schemeClr val="bg2">
                    <a:lumMod val="50000"/>
                  </a:schemeClr>
                </a:solidFill>
                <a:latin typeface="+mn-lt"/>
                <a:ea typeface="+mn-ea"/>
                <a:cs typeface="Arial" pitchFamily="34" charset="0"/>
              </a:defRPr>
            </a:lvl2pPr>
            <a:lvl3pPr marL="911955" indent="-227988">
              <a:defRPr lang="en-US" sz="1895" kern="1200" dirty="0" smtClean="0">
                <a:solidFill>
                  <a:schemeClr val="bg2">
                    <a:lumMod val="50000"/>
                  </a:schemeClr>
                </a:solidFill>
                <a:latin typeface="+mn-lt"/>
                <a:ea typeface="+mn-ea"/>
                <a:cs typeface="Arial" pitchFamily="34" charset="0"/>
              </a:defRPr>
            </a:lvl3pPr>
            <a:lvl4pPr marL="1215940" indent="-227988">
              <a:defRPr lang="en-US" sz="1596" kern="1200" dirty="0" smtClean="0">
                <a:solidFill>
                  <a:schemeClr val="bg2">
                    <a:lumMod val="50000"/>
                  </a:schemeClr>
                </a:solidFill>
                <a:latin typeface="+mn-lt"/>
                <a:ea typeface="+mn-ea"/>
                <a:cs typeface="Arial" pitchFamily="34" charset="0"/>
              </a:defRPr>
            </a:lvl4pPr>
            <a:lvl5pPr marL="1443929" indent="-227988">
              <a:defRPr lang="en-US" sz="1596" kern="1200" dirty="0">
                <a:solidFill>
                  <a:schemeClr val="bg2">
                    <a:lumMod val="50000"/>
                  </a:schemeClr>
                </a:solidFill>
                <a:latin typeface="+mn-lt"/>
                <a:ea typeface="+mn-ea"/>
                <a:cs typeface="Arial" pitchFamily="34" charset="0"/>
              </a:defRPr>
            </a:lvl5pPr>
            <a:lvl6pPr>
              <a:defRPr sz="2094"/>
            </a:lvl6pPr>
            <a:lvl7pPr>
              <a:defRPr sz="2094"/>
            </a:lvl7pPr>
            <a:lvl8pPr>
              <a:defRPr sz="2094"/>
            </a:lvl8pPr>
            <a:lvl9pPr>
              <a:defRPr sz="2094"/>
            </a:lvl9pPr>
          </a:lstStyle>
          <a:p>
            <a:pPr lvl="0"/>
            <a:r>
              <a:rPr lang="en-US"/>
              <a:t>Click to edit Master text styles</a:t>
            </a:r>
          </a:p>
        </p:txBody>
      </p:sp>
    </p:spTree>
    <p:extLst>
      <p:ext uri="{BB962C8B-B14F-4D97-AF65-F5344CB8AC3E}">
        <p14:creationId xmlns:p14="http://schemas.microsoft.com/office/powerpoint/2010/main" val="626965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9711" y="1447801"/>
            <a:ext cx="5434948" cy="1178442"/>
          </a:xfrm>
          <a:prstGeom prst="rect">
            <a:avLst/>
          </a:prstGeom>
        </p:spPr>
        <p:txBody>
          <a:bodyPr>
            <a:noAutofit/>
          </a:bodyPr>
          <a:lstStyle>
            <a:lvl1pPr marL="0" indent="0">
              <a:buNone/>
              <a:defRPr sz="3990" b="0" cap="none" baseline="0">
                <a:gradFill>
                  <a:gsLst>
                    <a:gs pos="100000">
                      <a:schemeClr val="tx2"/>
                    </a:gs>
                    <a:gs pos="0">
                      <a:schemeClr val="tx2"/>
                    </a:gs>
                  </a:gsLst>
                  <a:lin ang="5400000" scaled="0"/>
                </a:gradFill>
                <a:latin typeface="+mj-lt"/>
              </a:defRPr>
            </a:lvl1pPr>
            <a:lvl2pPr marL="607970" indent="0">
              <a:buNone/>
              <a:defRPr sz="2693" b="1"/>
            </a:lvl2pPr>
            <a:lvl3pPr marL="1215940" indent="0">
              <a:buNone/>
              <a:defRPr sz="2394" b="1"/>
            </a:lvl3pPr>
            <a:lvl4pPr marL="1823910" indent="0">
              <a:buNone/>
              <a:defRPr sz="2094" b="1"/>
            </a:lvl4pPr>
            <a:lvl5pPr marL="2431880" indent="0">
              <a:buNone/>
              <a:defRPr sz="2094" b="1"/>
            </a:lvl5pPr>
            <a:lvl6pPr marL="3039851" indent="0">
              <a:buNone/>
              <a:defRPr sz="2094" b="1"/>
            </a:lvl6pPr>
            <a:lvl7pPr marL="3647820" indent="0">
              <a:buNone/>
              <a:defRPr sz="2094" b="1"/>
            </a:lvl7pPr>
            <a:lvl8pPr marL="4255790" indent="0">
              <a:buNone/>
              <a:defRPr sz="2094" b="1"/>
            </a:lvl8pPr>
            <a:lvl9pPr marL="4863760" indent="0">
              <a:buNone/>
              <a:defRPr sz="2094" b="1"/>
            </a:lvl9pPr>
          </a:lstStyle>
          <a:p>
            <a:pPr lvl="0"/>
            <a:r>
              <a:rPr lang="en-US" dirty="0"/>
              <a:t>Click to edit Master text styles.</a:t>
            </a:r>
          </a:p>
        </p:txBody>
      </p:sp>
      <p:sp>
        <p:nvSpPr>
          <p:cNvPr id="9" name="Content Placeholder 5"/>
          <p:cNvSpPr>
            <a:spLocks noGrp="1"/>
          </p:cNvSpPr>
          <p:nvPr>
            <p:ph sz="quarter" idx="13"/>
          </p:nvPr>
        </p:nvSpPr>
        <p:spPr>
          <a:xfrm>
            <a:off x="6219712" y="2734985"/>
            <a:ext cx="5445583" cy="609398"/>
          </a:xfrm>
          <a:prstGeom prst="rect">
            <a:avLst/>
          </a:prstGeom>
        </p:spPr>
        <p:txBody>
          <a:bodyPr>
            <a:noAutofit/>
          </a:bodyPr>
          <a:lstStyle>
            <a:lvl1pPr marL="0" indent="0">
              <a:spcBef>
                <a:spcPts val="1197"/>
              </a:spcBef>
              <a:buFont typeface="Arial" pitchFamily="34" charset="0"/>
              <a:buNone/>
              <a:defRPr lang="en-US" sz="1995" kern="1200" spc="0" dirty="0" smtClean="0">
                <a:gradFill>
                  <a:gsLst>
                    <a:gs pos="100000">
                      <a:schemeClr val="bg2"/>
                    </a:gs>
                    <a:gs pos="0">
                      <a:schemeClr val="bg2"/>
                    </a:gs>
                  </a:gsLst>
                  <a:lin ang="5400000" scaled="0"/>
                </a:gradFill>
                <a:latin typeface="+mn-lt"/>
                <a:ea typeface="+mn-ea"/>
                <a:cs typeface="Segoe UI" pitchFamily="34" charset="0"/>
              </a:defRPr>
            </a:lvl1pPr>
            <a:lvl2pPr marL="911955" indent="-379981">
              <a:defRPr lang="en-US" sz="2094" kern="1200" dirty="0" smtClean="0">
                <a:solidFill>
                  <a:schemeClr val="bg2">
                    <a:lumMod val="50000"/>
                  </a:schemeClr>
                </a:solidFill>
                <a:latin typeface="+mn-lt"/>
                <a:ea typeface="+mn-ea"/>
                <a:cs typeface="Arial" pitchFamily="34" charset="0"/>
              </a:defRPr>
            </a:lvl2pPr>
            <a:lvl3pPr marL="911955" indent="-227988">
              <a:defRPr lang="en-US" sz="1895" kern="1200" dirty="0" smtClean="0">
                <a:solidFill>
                  <a:schemeClr val="bg2">
                    <a:lumMod val="50000"/>
                  </a:schemeClr>
                </a:solidFill>
                <a:latin typeface="+mn-lt"/>
                <a:ea typeface="+mn-ea"/>
                <a:cs typeface="Arial" pitchFamily="34" charset="0"/>
              </a:defRPr>
            </a:lvl3pPr>
            <a:lvl4pPr marL="1215940" indent="-227988">
              <a:defRPr lang="en-US" sz="1596" kern="1200" dirty="0" smtClean="0">
                <a:solidFill>
                  <a:schemeClr val="bg2">
                    <a:lumMod val="50000"/>
                  </a:schemeClr>
                </a:solidFill>
                <a:latin typeface="+mn-lt"/>
                <a:ea typeface="+mn-ea"/>
                <a:cs typeface="Arial" pitchFamily="34" charset="0"/>
              </a:defRPr>
            </a:lvl4pPr>
            <a:lvl5pPr marL="1443929" indent="-227988">
              <a:defRPr lang="en-US" sz="1596" kern="1200" dirty="0">
                <a:solidFill>
                  <a:schemeClr val="bg2">
                    <a:lumMod val="50000"/>
                  </a:schemeClr>
                </a:solidFill>
                <a:latin typeface="+mn-lt"/>
                <a:ea typeface="+mn-ea"/>
                <a:cs typeface="Arial" pitchFamily="34" charset="0"/>
              </a:defRPr>
            </a:lvl5pPr>
            <a:lvl6pPr>
              <a:defRPr sz="2094"/>
            </a:lvl6pPr>
            <a:lvl7pPr>
              <a:defRPr sz="2094"/>
            </a:lvl7pPr>
            <a:lvl8pPr>
              <a:defRPr sz="2094"/>
            </a:lvl8pPr>
            <a:lvl9pPr>
              <a:defRPr sz="2094"/>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1521370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or Block Header on Left &amp; Text on Right ">
    <p:spTree>
      <p:nvGrpSpPr>
        <p:cNvPr id="1" name=""/>
        <p:cNvGrpSpPr/>
        <p:nvPr/>
      </p:nvGrpSpPr>
      <p:grpSpPr>
        <a:xfrm>
          <a:off x="0" y="0"/>
          <a:ext cx="0" cy="0"/>
          <a:chOff x="0" y="0"/>
          <a:chExt cx="0" cy="0"/>
        </a:xfrm>
      </p:grpSpPr>
      <p:sp>
        <p:nvSpPr>
          <p:cNvPr id="2" name="Rectangle 1"/>
          <p:cNvSpPr/>
          <p:nvPr/>
        </p:nvSpPr>
        <p:spPr bwMode="white">
          <a:xfrm>
            <a:off x="-9526" y="0"/>
            <a:ext cx="450081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07" tIns="45607" rIns="45607" bIns="45607" numCol="1" spcCol="0" rtlCol="0" fromWordArt="0" anchor="ctr" anchorCtr="0" forceAA="0" compatLnSpc="1">
            <a:prstTxWarp prst="textNoShape">
              <a:avLst/>
            </a:prstTxWarp>
            <a:noAutofit/>
          </a:bodyPr>
          <a:lstStyle/>
          <a:p>
            <a:pPr marL="0" marR="0" lvl="0" indent="0" algn="ctr" defTabSz="911815" rtl="0" eaLnBrk="1" fontAlgn="base" latinLnBrk="0" hangingPunct="1">
              <a:lnSpc>
                <a:spcPct val="100000"/>
              </a:lnSpc>
              <a:spcBef>
                <a:spcPct val="0"/>
              </a:spcBef>
              <a:spcAft>
                <a:spcPct val="0"/>
              </a:spcAft>
              <a:buClrTx/>
              <a:buSzTx/>
              <a:buFontTx/>
              <a:buNone/>
              <a:tabLst/>
              <a:defRPr/>
            </a:pPr>
            <a:endParaRPr kumimoji="0" lang="en-US" sz="219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20836" y="720726"/>
            <a:ext cx="3820284" cy="1687393"/>
          </a:xfrm>
          <a:prstGeom prst="rect">
            <a:avLst/>
          </a:prstGeom>
        </p:spPr>
        <p:txBody>
          <a:bodyPr>
            <a:noAutofit/>
          </a:bodyPr>
          <a:lstStyle>
            <a:lvl1pPr marL="0" indent="0">
              <a:buNone/>
              <a:defRPr sz="3990" b="0" cap="none" baseline="0">
                <a:gradFill>
                  <a:gsLst>
                    <a:gs pos="100000">
                      <a:schemeClr val="bg1"/>
                    </a:gs>
                    <a:gs pos="0">
                      <a:schemeClr val="bg1"/>
                    </a:gs>
                  </a:gsLst>
                  <a:lin ang="5400000" scaled="0"/>
                </a:gradFill>
                <a:latin typeface="+mj-lt"/>
              </a:defRPr>
            </a:lvl1pPr>
            <a:lvl2pPr marL="607970" indent="0">
              <a:buNone/>
              <a:defRPr sz="2693" b="1"/>
            </a:lvl2pPr>
            <a:lvl3pPr marL="1215940" indent="0">
              <a:buNone/>
              <a:defRPr sz="2394" b="1"/>
            </a:lvl3pPr>
            <a:lvl4pPr marL="1823910" indent="0">
              <a:buNone/>
              <a:defRPr sz="2094" b="1"/>
            </a:lvl4pPr>
            <a:lvl5pPr marL="2431880" indent="0">
              <a:buNone/>
              <a:defRPr sz="2094" b="1"/>
            </a:lvl5pPr>
            <a:lvl6pPr marL="3039851" indent="0">
              <a:buNone/>
              <a:defRPr sz="2094" b="1"/>
            </a:lvl6pPr>
            <a:lvl7pPr marL="3647820" indent="0">
              <a:buNone/>
              <a:defRPr sz="2094" b="1"/>
            </a:lvl7pPr>
            <a:lvl8pPr marL="4255790" indent="0">
              <a:buNone/>
              <a:defRPr sz="2094" b="1"/>
            </a:lvl8pPr>
            <a:lvl9pPr marL="4863760" indent="0">
              <a:buNone/>
              <a:defRPr sz="2094" b="1"/>
            </a:lvl9pPr>
          </a:lstStyle>
          <a:p>
            <a:pPr lvl="0"/>
            <a:r>
              <a:rPr lang="en-US" dirty="0"/>
              <a:t>Click to edit Master text styles.</a:t>
            </a:r>
          </a:p>
        </p:txBody>
      </p:sp>
      <p:sp>
        <p:nvSpPr>
          <p:cNvPr id="6" name="Content Placeholder 5"/>
          <p:cNvSpPr>
            <a:spLocks noGrp="1"/>
          </p:cNvSpPr>
          <p:nvPr>
            <p:ph sz="quarter" idx="4"/>
          </p:nvPr>
        </p:nvSpPr>
        <p:spPr>
          <a:xfrm>
            <a:off x="6189762" y="1681907"/>
            <a:ext cx="5486169" cy="332399"/>
          </a:xfrm>
          <a:prstGeom prst="rect">
            <a:avLst/>
          </a:prstGeom>
        </p:spPr>
        <p:txBody>
          <a:bodyPr>
            <a:noAutofit/>
          </a:bodyPr>
          <a:lstStyle>
            <a:lvl1pPr marL="0" indent="0">
              <a:spcBef>
                <a:spcPts val="1197"/>
              </a:spcBef>
              <a:buNone/>
              <a:defRPr lang="en-US" sz="1995" kern="1200" spc="0" dirty="0" smtClean="0">
                <a:gradFill>
                  <a:gsLst>
                    <a:gs pos="100000">
                      <a:schemeClr val="bg2"/>
                    </a:gs>
                    <a:gs pos="0">
                      <a:schemeClr val="bg2"/>
                    </a:gs>
                  </a:gsLst>
                  <a:lin ang="5400000" scaled="0"/>
                </a:gradFill>
                <a:latin typeface="+mn-lt"/>
                <a:ea typeface="+mn-ea"/>
                <a:cs typeface="Segoe UI" pitchFamily="34" charset="0"/>
              </a:defRPr>
            </a:lvl1pPr>
            <a:lvl2pPr marL="911955" indent="-379981">
              <a:defRPr lang="en-US" sz="2094" kern="1200" dirty="0" smtClean="0">
                <a:solidFill>
                  <a:schemeClr val="bg2">
                    <a:lumMod val="50000"/>
                  </a:schemeClr>
                </a:solidFill>
                <a:latin typeface="+mn-lt"/>
                <a:ea typeface="+mn-ea"/>
                <a:cs typeface="Arial" pitchFamily="34" charset="0"/>
              </a:defRPr>
            </a:lvl2pPr>
            <a:lvl3pPr marL="911955" indent="-227988">
              <a:defRPr lang="en-US" sz="1895" kern="1200" dirty="0" smtClean="0">
                <a:solidFill>
                  <a:schemeClr val="bg2">
                    <a:lumMod val="50000"/>
                  </a:schemeClr>
                </a:solidFill>
                <a:latin typeface="+mn-lt"/>
                <a:ea typeface="+mn-ea"/>
                <a:cs typeface="Arial" pitchFamily="34" charset="0"/>
              </a:defRPr>
            </a:lvl3pPr>
            <a:lvl4pPr marL="1215940" indent="-227988">
              <a:defRPr lang="en-US" sz="1596" kern="1200" dirty="0" smtClean="0">
                <a:solidFill>
                  <a:schemeClr val="bg2">
                    <a:lumMod val="50000"/>
                  </a:schemeClr>
                </a:solidFill>
                <a:latin typeface="+mn-lt"/>
                <a:ea typeface="+mn-ea"/>
                <a:cs typeface="Arial" pitchFamily="34" charset="0"/>
              </a:defRPr>
            </a:lvl4pPr>
            <a:lvl5pPr marL="1443929" indent="-227988">
              <a:defRPr lang="en-US" sz="1596" kern="1200" dirty="0">
                <a:solidFill>
                  <a:schemeClr val="bg2">
                    <a:lumMod val="50000"/>
                  </a:schemeClr>
                </a:solidFill>
                <a:latin typeface="+mn-lt"/>
                <a:ea typeface="+mn-ea"/>
                <a:cs typeface="Arial" pitchFamily="34" charset="0"/>
              </a:defRPr>
            </a:lvl5pPr>
            <a:lvl6pPr>
              <a:defRPr sz="2094"/>
            </a:lvl6pPr>
            <a:lvl7pPr>
              <a:defRPr sz="2094"/>
            </a:lvl7pPr>
            <a:lvl8pPr>
              <a:defRPr sz="2094"/>
            </a:lvl8pPr>
            <a:lvl9pPr>
              <a:defRPr sz="2094"/>
            </a:lvl9pPr>
          </a:lstStyle>
          <a:p>
            <a:pPr lvl="0"/>
            <a:r>
              <a:rPr lang="en-US"/>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1906563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or Block Header&amp; Subtext">
    <p:spTree>
      <p:nvGrpSpPr>
        <p:cNvPr id="1" name=""/>
        <p:cNvGrpSpPr/>
        <p:nvPr/>
      </p:nvGrpSpPr>
      <p:grpSpPr>
        <a:xfrm>
          <a:off x="0" y="0"/>
          <a:ext cx="0" cy="0"/>
          <a:chOff x="0" y="0"/>
          <a:chExt cx="0" cy="0"/>
        </a:xfrm>
      </p:grpSpPr>
      <p:sp>
        <p:nvSpPr>
          <p:cNvPr id="2" name="Rectangle 1"/>
          <p:cNvSpPr/>
          <p:nvPr/>
        </p:nvSpPr>
        <p:spPr bwMode="white">
          <a:xfrm>
            <a:off x="-9526" y="0"/>
            <a:ext cx="450081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911815" rtl="0" eaLnBrk="1" fontAlgn="base" latinLnBrk="0" hangingPunct="1">
              <a:lnSpc>
                <a:spcPct val="100000"/>
              </a:lnSpc>
              <a:spcBef>
                <a:spcPct val="0"/>
              </a:spcBef>
              <a:spcAft>
                <a:spcPct val="0"/>
              </a:spcAft>
              <a:buClrTx/>
              <a:buSzTx/>
              <a:buFontTx/>
              <a:buNone/>
              <a:tabLst/>
              <a:defRPr/>
            </a:pPr>
            <a:endParaRPr kumimoji="0" lang="en-US" sz="219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12209" y="27027"/>
            <a:ext cx="2852970" cy="2751138"/>
          </a:xfrm>
          <a:prstGeom prst="rect">
            <a:avLst/>
          </a:prstGeom>
        </p:spPr>
        <p:txBody>
          <a:bodyPr anchor="b" anchorCtr="0">
            <a:noAutofit/>
          </a:bodyPr>
          <a:lstStyle>
            <a:lvl1pPr marL="0" indent="0">
              <a:lnSpc>
                <a:spcPts val="3800"/>
              </a:lnSpc>
              <a:spcBef>
                <a:spcPts val="0"/>
              </a:spcBef>
              <a:buNone/>
              <a:defRPr sz="3600" b="0" cap="none" baseline="0">
                <a:gradFill>
                  <a:gsLst>
                    <a:gs pos="100000">
                      <a:schemeClr val="bg1"/>
                    </a:gs>
                    <a:gs pos="0">
                      <a:schemeClr val="bg1"/>
                    </a:gs>
                  </a:gsLst>
                  <a:lin ang="5400000" scaled="0"/>
                </a:gradFill>
                <a:latin typeface="+mj-lt"/>
              </a:defRPr>
            </a:lvl1pPr>
            <a:lvl2pPr marL="607970" indent="0">
              <a:buNone/>
              <a:defRPr sz="2693" b="1"/>
            </a:lvl2pPr>
            <a:lvl3pPr marL="1215940" indent="0">
              <a:buNone/>
              <a:defRPr sz="2394" b="1"/>
            </a:lvl3pPr>
            <a:lvl4pPr marL="1823910" indent="0">
              <a:buNone/>
              <a:defRPr sz="2094" b="1"/>
            </a:lvl4pPr>
            <a:lvl5pPr marL="2431880" indent="0">
              <a:buNone/>
              <a:defRPr sz="2094" b="1"/>
            </a:lvl5pPr>
            <a:lvl6pPr marL="3039851" indent="0">
              <a:buNone/>
              <a:defRPr sz="2094" b="1"/>
            </a:lvl6pPr>
            <a:lvl7pPr marL="3647820" indent="0">
              <a:buNone/>
              <a:defRPr sz="2094" b="1"/>
            </a:lvl7pPr>
            <a:lvl8pPr marL="4255790" indent="0">
              <a:buNone/>
              <a:defRPr sz="2094" b="1"/>
            </a:lvl8pPr>
            <a:lvl9pPr marL="4863760" indent="0">
              <a:buNone/>
              <a:defRPr sz="2094" b="1"/>
            </a:lvl9pPr>
          </a:lstStyle>
          <a:p>
            <a:pPr lvl="0"/>
            <a:r>
              <a:rPr lang="en-US" dirty="0"/>
              <a:t>Click to edit Master text styles.</a:t>
            </a:r>
          </a:p>
        </p:txBody>
      </p:sp>
      <p:sp>
        <p:nvSpPr>
          <p:cNvPr id="7" name="Text Placeholder 6"/>
          <p:cNvSpPr>
            <a:spLocks noGrp="1"/>
          </p:cNvSpPr>
          <p:nvPr>
            <p:ph type="body" sz="quarter" idx="10"/>
          </p:nvPr>
        </p:nvSpPr>
        <p:spPr>
          <a:xfrm>
            <a:off x="533062" y="3054084"/>
            <a:ext cx="2866631" cy="3575317"/>
          </a:xfrm>
        </p:spPr>
        <p:txBody>
          <a:bodyPr/>
          <a:lstStyle>
            <a:lvl1pPr marL="0" indent="0">
              <a:lnSpc>
                <a:spcPts val="2200"/>
              </a:lnSpc>
              <a:spcBef>
                <a:spcPts val="0"/>
              </a:spcBef>
              <a:spcAft>
                <a:spcPts val="1200"/>
              </a:spcAft>
              <a:buNone/>
              <a:defRPr sz="2100" spc="0" baseline="0">
                <a:solidFill>
                  <a:schemeClr val="bg1"/>
                </a:solidFill>
                <a:latin typeface="+mj-lt"/>
              </a:defRPr>
            </a:lvl1pPr>
            <a:lvl2pPr marL="0" indent="0">
              <a:lnSpc>
                <a:spcPts val="2200"/>
              </a:lnSpc>
              <a:spcBef>
                <a:spcPts val="0"/>
              </a:spcBef>
              <a:spcAft>
                <a:spcPts val="1200"/>
              </a:spcAft>
              <a:buNone/>
              <a:defRPr sz="2100" spc="0" baseline="0">
                <a:solidFill>
                  <a:schemeClr val="bg1"/>
                </a:solidFill>
                <a:latin typeface="+mj-lt"/>
              </a:defRPr>
            </a:lvl2pPr>
            <a:lvl3pPr marL="0" indent="0">
              <a:lnSpc>
                <a:spcPts val="2200"/>
              </a:lnSpc>
              <a:spcBef>
                <a:spcPts val="0"/>
              </a:spcBef>
              <a:spcAft>
                <a:spcPts val="1200"/>
              </a:spcAft>
              <a:buNone/>
              <a:defRPr sz="2100" spc="0" baseline="0">
                <a:solidFill>
                  <a:schemeClr val="bg1"/>
                </a:solidFill>
                <a:latin typeface="+mj-lt"/>
              </a:defRPr>
            </a:lvl3pPr>
            <a:lvl4pPr marL="0" indent="0">
              <a:lnSpc>
                <a:spcPts val="2200"/>
              </a:lnSpc>
              <a:spcBef>
                <a:spcPts val="0"/>
              </a:spcBef>
              <a:spcAft>
                <a:spcPts val="1200"/>
              </a:spcAft>
              <a:buNone/>
              <a:defRPr sz="2100" spc="0" baseline="0">
                <a:solidFill>
                  <a:schemeClr val="bg1"/>
                </a:solidFill>
                <a:latin typeface="+mj-lt"/>
              </a:defRPr>
            </a:lvl4pPr>
            <a:lvl5pPr marL="0" indent="0">
              <a:lnSpc>
                <a:spcPts val="2200"/>
              </a:lnSpc>
              <a:spcBef>
                <a:spcPts val="0"/>
              </a:spcBef>
              <a:spcAft>
                <a:spcPts val="1200"/>
              </a:spcAft>
              <a:buNone/>
              <a:defRPr sz="2100" spc="0" baseline="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26851" y="6151327"/>
            <a:ext cx="2165148" cy="749808"/>
          </a:xfrm>
          <a:prstGeom prst="rect">
            <a:avLst/>
          </a:prstGeom>
        </p:spPr>
      </p:pic>
    </p:spTree>
    <p:extLst>
      <p:ext uri="{BB962C8B-B14F-4D97-AF65-F5344CB8AC3E}">
        <p14:creationId xmlns:p14="http://schemas.microsoft.com/office/powerpoint/2010/main" val="3716296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lor Block Header on Left &amp; Text on Right ">
    <p:spTree>
      <p:nvGrpSpPr>
        <p:cNvPr id="1" name=""/>
        <p:cNvGrpSpPr/>
        <p:nvPr/>
      </p:nvGrpSpPr>
      <p:grpSpPr>
        <a:xfrm>
          <a:off x="0" y="0"/>
          <a:ext cx="0" cy="0"/>
          <a:chOff x="0" y="0"/>
          <a:chExt cx="0" cy="0"/>
        </a:xfrm>
      </p:grpSpPr>
      <p:sp>
        <p:nvSpPr>
          <p:cNvPr id="2" name="Rectangle 1"/>
          <p:cNvSpPr/>
          <p:nvPr/>
        </p:nvSpPr>
        <p:spPr bwMode="white">
          <a:xfrm>
            <a:off x="-9526" y="0"/>
            <a:ext cx="450081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07" tIns="45607" rIns="45607" bIns="45607" numCol="1" spcCol="0" rtlCol="0" fromWordArt="0" anchor="ctr" anchorCtr="0" forceAA="0" compatLnSpc="1">
            <a:prstTxWarp prst="textNoShape">
              <a:avLst/>
            </a:prstTxWarp>
            <a:noAutofit/>
          </a:bodyPr>
          <a:lstStyle/>
          <a:p>
            <a:pPr marL="0" marR="0" lvl="0" indent="0" algn="ctr" defTabSz="911815" rtl="0" eaLnBrk="1" fontAlgn="base" latinLnBrk="0" hangingPunct="1">
              <a:lnSpc>
                <a:spcPct val="100000"/>
              </a:lnSpc>
              <a:spcBef>
                <a:spcPct val="0"/>
              </a:spcBef>
              <a:spcAft>
                <a:spcPct val="0"/>
              </a:spcAft>
              <a:buClrTx/>
              <a:buSzTx/>
              <a:buFontTx/>
              <a:buNone/>
              <a:tabLst/>
              <a:defRPr/>
            </a:pPr>
            <a:endParaRPr kumimoji="0" lang="en-US" sz="219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20836" y="720726"/>
            <a:ext cx="3820284" cy="1687393"/>
          </a:xfrm>
          <a:prstGeom prst="rect">
            <a:avLst/>
          </a:prstGeom>
        </p:spPr>
        <p:txBody>
          <a:bodyPr>
            <a:noAutofit/>
          </a:bodyPr>
          <a:lstStyle>
            <a:lvl1pPr marL="0" indent="0">
              <a:buNone/>
              <a:defRPr sz="3990" b="0" cap="none" baseline="0">
                <a:gradFill>
                  <a:gsLst>
                    <a:gs pos="100000">
                      <a:schemeClr val="bg1"/>
                    </a:gs>
                    <a:gs pos="0">
                      <a:schemeClr val="bg1"/>
                    </a:gs>
                  </a:gsLst>
                  <a:lin ang="5400000" scaled="0"/>
                </a:gradFill>
                <a:latin typeface="+mj-lt"/>
              </a:defRPr>
            </a:lvl1pPr>
            <a:lvl2pPr marL="607970" indent="0">
              <a:buNone/>
              <a:defRPr sz="2693" b="1"/>
            </a:lvl2pPr>
            <a:lvl3pPr marL="1215940" indent="0">
              <a:buNone/>
              <a:defRPr sz="2394" b="1"/>
            </a:lvl3pPr>
            <a:lvl4pPr marL="1823910" indent="0">
              <a:buNone/>
              <a:defRPr sz="2094" b="1"/>
            </a:lvl4pPr>
            <a:lvl5pPr marL="2431880" indent="0">
              <a:buNone/>
              <a:defRPr sz="2094" b="1"/>
            </a:lvl5pPr>
            <a:lvl6pPr marL="3039851" indent="0">
              <a:buNone/>
              <a:defRPr sz="2094" b="1"/>
            </a:lvl6pPr>
            <a:lvl7pPr marL="3647820" indent="0">
              <a:buNone/>
              <a:defRPr sz="2094" b="1"/>
            </a:lvl7pPr>
            <a:lvl8pPr marL="4255790" indent="0">
              <a:buNone/>
              <a:defRPr sz="2094" b="1"/>
            </a:lvl8pPr>
            <a:lvl9pPr marL="4863760" indent="0">
              <a:buNone/>
              <a:defRPr sz="2094" b="1"/>
            </a:lvl9pPr>
          </a:lstStyle>
          <a:p>
            <a:pPr lvl="0"/>
            <a:r>
              <a:rPr lang="en-US" dirty="0"/>
              <a:t>Click to edit Master text styles.</a:t>
            </a:r>
          </a:p>
        </p:txBody>
      </p:sp>
      <p:sp>
        <p:nvSpPr>
          <p:cNvPr id="6" name="Content Placeholder 5"/>
          <p:cNvSpPr>
            <a:spLocks noGrp="1"/>
          </p:cNvSpPr>
          <p:nvPr>
            <p:ph sz="quarter" idx="4"/>
          </p:nvPr>
        </p:nvSpPr>
        <p:spPr>
          <a:xfrm>
            <a:off x="6189762" y="1681907"/>
            <a:ext cx="5486169" cy="332399"/>
          </a:xfrm>
          <a:prstGeom prst="rect">
            <a:avLst/>
          </a:prstGeom>
        </p:spPr>
        <p:txBody>
          <a:bodyPr>
            <a:noAutofit/>
          </a:bodyPr>
          <a:lstStyle>
            <a:lvl1pPr marL="0" indent="0">
              <a:spcBef>
                <a:spcPts val="1197"/>
              </a:spcBef>
              <a:buNone/>
              <a:defRPr lang="en-US" sz="1995" kern="1200" spc="0" dirty="0" smtClean="0">
                <a:gradFill>
                  <a:gsLst>
                    <a:gs pos="100000">
                      <a:schemeClr val="bg2"/>
                    </a:gs>
                    <a:gs pos="0">
                      <a:schemeClr val="bg2"/>
                    </a:gs>
                  </a:gsLst>
                  <a:lin ang="5400000" scaled="0"/>
                </a:gradFill>
                <a:latin typeface="+mn-lt"/>
                <a:ea typeface="+mn-ea"/>
                <a:cs typeface="Segoe UI" pitchFamily="34" charset="0"/>
              </a:defRPr>
            </a:lvl1pPr>
            <a:lvl2pPr marL="911955" indent="-379981">
              <a:defRPr lang="en-US" sz="2094" kern="1200" dirty="0" smtClean="0">
                <a:solidFill>
                  <a:schemeClr val="bg2">
                    <a:lumMod val="50000"/>
                  </a:schemeClr>
                </a:solidFill>
                <a:latin typeface="+mn-lt"/>
                <a:ea typeface="+mn-ea"/>
                <a:cs typeface="Arial" pitchFamily="34" charset="0"/>
              </a:defRPr>
            </a:lvl2pPr>
            <a:lvl3pPr marL="911955" indent="-227988">
              <a:defRPr lang="en-US" sz="1895" kern="1200" dirty="0" smtClean="0">
                <a:solidFill>
                  <a:schemeClr val="bg2">
                    <a:lumMod val="50000"/>
                  </a:schemeClr>
                </a:solidFill>
                <a:latin typeface="+mn-lt"/>
                <a:ea typeface="+mn-ea"/>
                <a:cs typeface="Arial" pitchFamily="34" charset="0"/>
              </a:defRPr>
            </a:lvl3pPr>
            <a:lvl4pPr marL="1215940" indent="-227988">
              <a:defRPr lang="en-US" sz="1596" kern="1200" dirty="0" smtClean="0">
                <a:solidFill>
                  <a:schemeClr val="bg2">
                    <a:lumMod val="50000"/>
                  </a:schemeClr>
                </a:solidFill>
                <a:latin typeface="+mn-lt"/>
                <a:ea typeface="+mn-ea"/>
                <a:cs typeface="Arial" pitchFamily="34" charset="0"/>
              </a:defRPr>
            </a:lvl4pPr>
            <a:lvl5pPr marL="1443929" indent="-227988">
              <a:defRPr lang="en-US" sz="1596" kern="1200" dirty="0">
                <a:solidFill>
                  <a:schemeClr val="bg2">
                    <a:lumMod val="50000"/>
                  </a:schemeClr>
                </a:solidFill>
                <a:latin typeface="+mn-lt"/>
                <a:ea typeface="+mn-ea"/>
                <a:cs typeface="Arial" pitchFamily="34" charset="0"/>
              </a:defRPr>
            </a:lvl5pPr>
            <a:lvl6pPr>
              <a:defRPr sz="2094"/>
            </a:lvl6pPr>
            <a:lvl7pPr>
              <a:defRPr sz="2094"/>
            </a:lvl7pPr>
            <a:lvl8pPr>
              <a:defRPr sz="2094"/>
            </a:lvl8pPr>
            <a:lvl9pPr>
              <a:defRPr sz="2094"/>
            </a:lvl9pPr>
          </a:lstStyle>
          <a:p>
            <a:pPr lvl="0"/>
            <a:r>
              <a:rPr lang="en-US"/>
              <a:t>Click to edit Master text styles</a:t>
            </a:r>
          </a:p>
        </p:txBody>
      </p:sp>
    </p:spTree>
    <p:extLst>
      <p:ext uri="{BB962C8B-B14F-4D97-AF65-F5344CB8AC3E}">
        <p14:creationId xmlns:p14="http://schemas.microsoft.com/office/powerpoint/2010/main" val="729130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lor Block text w/Photo on Right">
    <p:spTree>
      <p:nvGrpSpPr>
        <p:cNvPr id="1" name=""/>
        <p:cNvGrpSpPr/>
        <p:nvPr/>
      </p:nvGrpSpPr>
      <p:grpSpPr>
        <a:xfrm>
          <a:off x="0" y="0"/>
          <a:ext cx="0" cy="0"/>
          <a:chOff x="0" y="0"/>
          <a:chExt cx="0" cy="0"/>
        </a:xfrm>
      </p:grpSpPr>
      <p:sp>
        <p:nvSpPr>
          <p:cNvPr id="7" name="Rectangle 6"/>
          <p:cNvSpPr/>
          <p:nvPr/>
        </p:nvSpPr>
        <p:spPr bwMode="white">
          <a:xfrm>
            <a:off x="2"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07" tIns="45607" rIns="45607" bIns="45607" numCol="1" spcCol="0" rtlCol="0" fromWordArt="0" anchor="ctr" anchorCtr="0" forceAA="0" compatLnSpc="1">
            <a:prstTxWarp prst="textNoShape">
              <a:avLst/>
            </a:prstTxWarp>
            <a:noAutofit/>
          </a:bodyPr>
          <a:lstStyle/>
          <a:p>
            <a:pPr marL="0" marR="0" lvl="0" indent="0" algn="ctr" defTabSz="911815" rtl="0" eaLnBrk="1" fontAlgn="base" latinLnBrk="0" hangingPunct="1">
              <a:lnSpc>
                <a:spcPct val="100000"/>
              </a:lnSpc>
              <a:spcBef>
                <a:spcPct val="0"/>
              </a:spcBef>
              <a:spcAft>
                <a:spcPct val="0"/>
              </a:spcAft>
              <a:buClrTx/>
              <a:buSzTx/>
              <a:buFontTx/>
              <a:buNone/>
              <a:tabLst/>
              <a:defRPr/>
            </a:pPr>
            <a:endParaRPr kumimoji="0" lang="en-US" sz="219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20837" y="1447801"/>
            <a:ext cx="5434948" cy="1178442"/>
          </a:xfrm>
          <a:prstGeom prst="rect">
            <a:avLst/>
          </a:prstGeom>
        </p:spPr>
        <p:txBody>
          <a:bodyPr>
            <a:noAutofit/>
          </a:bodyPr>
          <a:lstStyle>
            <a:lvl1pPr marL="0" indent="0">
              <a:buNone/>
              <a:defRPr sz="3990" b="0" cap="none" baseline="0">
                <a:gradFill>
                  <a:gsLst>
                    <a:gs pos="100000">
                      <a:schemeClr val="bg1"/>
                    </a:gs>
                    <a:gs pos="0">
                      <a:schemeClr val="bg1"/>
                    </a:gs>
                  </a:gsLst>
                  <a:lin ang="5400000" scaled="0"/>
                </a:gradFill>
                <a:latin typeface="+mj-lt"/>
              </a:defRPr>
            </a:lvl1pPr>
            <a:lvl2pPr marL="607970" indent="0">
              <a:buNone/>
              <a:defRPr sz="2693" b="1"/>
            </a:lvl2pPr>
            <a:lvl3pPr marL="1215940" indent="0">
              <a:buNone/>
              <a:defRPr sz="2394" b="1"/>
            </a:lvl3pPr>
            <a:lvl4pPr marL="1823910" indent="0">
              <a:buNone/>
              <a:defRPr sz="2094" b="1"/>
            </a:lvl4pPr>
            <a:lvl5pPr marL="2431880" indent="0">
              <a:buNone/>
              <a:defRPr sz="2094" b="1"/>
            </a:lvl5pPr>
            <a:lvl6pPr marL="3039851" indent="0">
              <a:buNone/>
              <a:defRPr sz="2094" b="1"/>
            </a:lvl6pPr>
            <a:lvl7pPr marL="3647820" indent="0">
              <a:buNone/>
              <a:defRPr sz="2094" b="1"/>
            </a:lvl7pPr>
            <a:lvl8pPr marL="4255790" indent="0">
              <a:buNone/>
              <a:defRPr sz="2094" b="1"/>
            </a:lvl8pPr>
            <a:lvl9pPr marL="4863760" indent="0">
              <a:buNone/>
              <a:defRPr sz="2094" b="1"/>
            </a:lvl9pPr>
          </a:lstStyle>
          <a:p>
            <a:pPr lvl="0"/>
            <a:r>
              <a:rPr lang="en-US" dirty="0"/>
              <a:t>Click to edit Master text styles.</a:t>
            </a:r>
          </a:p>
        </p:txBody>
      </p:sp>
      <p:sp>
        <p:nvSpPr>
          <p:cNvPr id="9" name="Content Placeholder 5"/>
          <p:cNvSpPr>
            <a:spLocks noGrp="1"/>
          </p:cNvSpPr>
          <p:nvPr>
            <p:ph sz="quarter" idx="13"/>
          </p:nvPr>
        </p:nvSpPr>
        <p:spPr>
          <a:xfrm>
            <a:off x="520837" y="2734985"/>
            <a:ext cx="5445583" cy="609398"/>
          </a:xfrm>
          <a:prstGeom prst="rect">
            <a:avLst/>
          </a:prstGeom>
        </p:spPr>
        <p:txBody>
          <a:bodyPr>
            <a:noAutofit/>
          </a:bodyPr>
          <a:lstStyle>
            <a:lvl1pPr marL="0" indent="0">
              <a:spcBef>
                <a:spcPts val="1197"/>
              </a:spcBef>
              <a:buFont typeface="Arial" pitchFamily="34" charset="0"/>
              <a:buNone/>
              <a:defRPr lang="en-US" sz="1995" kern="1200" spc="0" dirty="0" smtClean="0">
                <a:gradFill>
                  <a:gsLst>
                    <a:gs pos="100000">
                      <a:schemeClr val="bg1"/>
                    </a:gs>
                    <a:gs pos="0">
                      <a:schemeClr val="bg1"/>
                    </a:gs>
                  </a:gsLst>
                  <a:lin ang="5400000" scaled="0"/>
                </a:gradFill>
                <a:latin typeface="+mn-lt"/>
                <a:ea typeface="+mn-ea"/>
                <a:cs typeface="Segoe UI" pitchFamily="34" charset="0"/>
              </a:defRPr>
            </a:lvl1pPr>
            <a:lvl2pPr marL="911955" indent="-379981">
              <a:defRPr lang="en-US" sz="2094" kern="1200" dirty="0" smtClean="0">
                <a:solidFill>
                  <a:schemeClr val="bg2">
                    <a:lumMod val="50000"/>
                  </a:schemeClr>
                </a:solidFill>
                <a:latin typeface="+mn-lt"/>
                <a:ea typeface="+mn-ea"/>
                <a:cs typeface="Arial" pitchFamily="34" charset="0"/>
              </a:defRPr>
            </a:lvl2pPr>
            <a:lvl3pPr marL="911955" indent="-227988">
              <a:defRPr lang="en-US" sz="1895" kern="1200" dirty="0" smtClean="0">
                <a:solidFill>
                  <a:schemeClr val="bg2">
                    <a:lumMod val="50000"/>
                  </a:schemeClr>
                </a:solidFill>
                <a:latin typeface="+mn-lt"/>
                <a:ea typeface="+mn-ea"/>
                <a:cs typeface="Arial" pitchFamily="34" charset="0"/>
              </a:defRPr>
            </a:lvl3pPr>
            <a:lvl4pPr marL="1215940" indent="-227988">
              <a:defRPr lang="en-US" sz="1596" kern="1200" dirty="0" smtClean="0">
                <a:solidFill>
                  <a:schemeClr val="bg2">
                    <a:lumMod val="50000"/>
                  </a:schemeClr>
                </a:solidFill>
                <a:latin typeface="+mn-lt"/>
                <a:ea typeface="+mn-ea"/>
                <a:cs typeface="Arial" pitchFamily="34" charset="0"/>
              </a:defRPr>
            </a:lvl4pPr>
            <a:lvl5pPr marL="1443929" indent="-227988">
              <a:defRPr lang="en-US" sz="1596" kern="1200" dirty="0">
                <a:solidFill>
                  <a:schemeClr val="bg2">
                    <a:lumMod val="50000"/>
                  </a:schemeClr>
                </a:solidFill>
                <a:latin typeface="+mn-lt"/>
                <a:ea typeface="+mn-ea"/>
                <a:cs typeface="Arial" pitchFamily="34" charset="0"/>
              </a:defRPr>
            </a:lvl5pPr>
            <a:lvl6pPr>
              <a:defRPr sz="2094"/>
            </a:lvl6pPr>
            <a:lvl7pPr>
              <a:defRPr sz="2094"/>
            </a:lvl7pPr>
            <a:lvl8pPr>
              <a:defRPr sz="2094"/>
            </a:lvl8pPr>
            <a:lvl9pPr>
              <a:defRPr sz="2094"/>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62536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lor Block text w/Photo on Left">
    <p:spTree>
      <p:nvGrpSpPr>
        <p:cNvPr id="1" name=""/>
        <p:cNvGrpSpPr/>
        <p:nvPr/>
      </p:nvGrpSpPr>
      <p:grpSpPr>
        <a:xfrm>
          <a:off x="0" y="0"/>
          <a:ext cx="0" cy="0"/>
          <a:chOff x="0" y="0"/>
          <a:chExt cx="0" cy="0"/>
        </a:xfrm>
      </p:grpSpPr>
      <p:sp>
        <p:nvSpPr>
          <p:cNvPr id="7" name="Rectangle 6"/>
          <p:cNvSpPr/>
          <p:nvPr/>
        </p:nvSpPr>
        <p:spPr bwMode="white">
          <a:xfrm>
            <a:off x="8766274" y="0"/>
            <a:ext cx="343842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07" tIns="45607" rIns="45607" bIns="45607" numCol="1" spcCol="0" rtlCol="0" fromWordArt="0" anchor="ctr" anchorCtr="0" forceAA="0" compatLnSpc="1">
            <a:prstTxWarp prst="textNoShape">
              <a:avLst/>
            </a:prstTxWarp>
            <a:noAutofit/>
          </a:bodyPr>
          <a:lstStyle/>
          <a:p>
            <a:pPr marL="0" marR="0" lvl="0" indent="0" algn="ctr" defTabSz="911815" rtl="0" eaLnBrk="1" fontAlgn="base" latinLnBrk="0" hangingPunct="1">
              <a:lnSpc>
                <a:spcPct val="100000"/>
              </a:lnSpc>
              <a:spcBef>
                <a:spcPct val="0"/>
              </a:spcBef>
              <a:spcAft>
                <a:spcPct val="0"/>
              </a:spcAft>
              <a:buClrTx/>
              <a:buSzTx/>
              <a:buFontTx/>
              <a:buNone/>
              <a:tabLst/>
              <a:defRPr/>
            </a:pPr>
            <a:endParaRPr kumimoji="0" lang="en-US" sz="219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8766273" y="1447801"/>
            <a:ext cx="2888385" cy="1178442"/>
          </a:xfrm>
          <a:prstGeom prst="rect">
            <a:avLst/>
          </a:prstGeom>
        </p:spPr>
        <p:txBody>
          <a:bodyPr>
            <a:noAutofit/>
          </a:bodyPr>
          <a:lstStyle>
            <a:lvl1pPr marL="0" indent="0">
              <a:buNone/>
              <a:defRPr sz="3990" b="0" cap="none" baseline="0">
                <a:gradFill>
                  <a:gsLst>
                    <a:gs pos="100000">
                      <a:schemeClr val="bg1"/>
                    </a:gs>
                    <a:gs pos="0">
                      <a:schemeClr val="bg1"/>
                    </a:gs>
                  </a:gsLst>
                  <a:lin ang="5400000" scaled="0"/>
                </a:gradFill>
                <a:latin typeface="+mj-lt"/>
              </a:defRPr>
            </a:lvl1pPr>
            <a:lvl2pPr marL="607970" indent="0">
              <a:buNone/>
              <a:defRPr sz="2693" b="1"/>
            </a:lvl2pPr>
            <a:lvl3pPr marL="1215940" indent="0">
              <a:buNone/>
              <a:defRPr sz="2394" b="1"/>
            </a:lvl3pPr>
            <a:lvl4pPr marL="1823910" indent="0">
              <a:buNone/>
              <a:defRPr sz="2094" b="1"/>
            </a:lvl4pPr>
            <a:lvl5pPr marL="2431880" indent="0">
              <a:buNone/>
              <a:defRPr sz="2094" b="1"/>
            </a:lvl5pPr>
            <a:lvl6pPr marL="3039851" indent="0">
              <a:buNone/>
              <a:defRPr sz="2094" b="1"/>
            </a:lvl6pPr>
            <a:lvl7pPr marL="3647820" indent="0">
              <a:buNone/>
              <a:defRPr sz="2094" b="1"/>
            </a:lvl7pPr>
            <a:lvl8pPr marL="4255790" indent="0">
              <a:buNone/>
              <a:defRPr sz="2094" b="1"/>
            </a:lvl8pPr>
            <a:lvl9pPr marL="4863760" indent="0">
              <a:buNone/>
              <a:defRPr sz="2094" b="1"/>
            </a:lvl9pPr>
          </a:lstStyle>
          <a:p>
            <a:pPr lvl="0"/>
            <a:r>
              <a:rPr lang="en-US" dirty="0"/>
              <a:t>Click to edit Master text styles.</a:t>
            </a:r>
          </a:p>
        </p:txBody>
      </p:sp>
      <p:sp>
        <p:nvSpPr>
          <p:cNvPr id="9" name="Content Placeholder 5"/>
          <p:cNvSpPr>
            <a:spLocks noGrp="1"/>
          </p:cNvSpPr>
          <p:nvPr>
            <p:ph sz="quarter" idx="13"/>
          </p:nvPr>
        </p:nvSpPr>
        <p:spPr>
          <a:xfrm>
            <a:off x="8766274" y="3264991"/>
            <a:ext cx="2899021" cy="609398"/>
          </a:xfrm>
          <a:prstGeom prst="rect">
            <a:avLst/>
          </a:prstGeom>
        </p:spPr>
        <p:txBody>
          <a:bodyPr>
            <a:noAutofit/>
          </a:bodyPr>
          <a:lstStyle>
            <a:lvl1pPr marL="0" indent="0">
              <a:spcBef>
                <a:spcPts val="1197"/>
              </a:spcBef>
              <a:buFont typeface="Arial" pitchFamily="34" charset="0"/>
              <a:buNone/>
              <a:defRPr lang="en-US" sz="1995" kern="1200" spc="0" dirty="0" smtClean="0">
                <a:gradFill>
                  <a:gsLst>
                    <a:gs pos="100000">
                      <a:schemeClr val="bg1"/>
                    </a:gs>
                    <a:gs pos="0">
                      <a:schemeClr val="bg1"/>
                    </a:gs>
                  </a:gsLst>
                  <a:lin ang="5400000" scaled="0"/>
                </a:gradFill>
                <a:latin typeface="+mn-lt"/>
                <a:ea typeface="+mn-ea"/>
                <a:cs typeface="Segoe UI" pitchFamily="34" charset="0"/>
              </a:defRPr>
            </a:lvl1pPr>
            <a:lvl2pPr marL="911955" indent="-379981">
              <a:defRPr lang="en-US" sz="2094" kern="1200" dirty="0" smtClean="0">
                <a:solidFill>
                  <a:schemeClr val="bg2">
                    <a:lumMod val="50000"/>
                  </a:schemeClr>
                </a:solidFill>
                <a:latin typeface="+mn-lt"/>
                <a:ea typeface="+mn-ea"/>
                <a:cs typeface="Arial" pitchFamily="34" charset="0"/>
              </a:defRPr>
            </a:lvl2pPr>
            <a:lvl3pPr marL="911955" indent="-227988">
              <a:defRPr lang="en-US" sz="1895" kern="1200" dirty="0" smtClean="0">
                <a:solidFill>
                  <a:schemeClr val="bg2">
                    <a:lumMod val="50000"/>
                  </a:schemeClr>
                </a:solidFill>
                <a:latin typeface="+mn-lt"/>
                <a:ea typeface="+mn-ea"/>
                <a:cs typeface="Arial" pitchFamily="34" charset="0"/>
              </a:defRPr>
            </a:lvl3pPr>
            <a:lvl4pPr marL="1215940" indent="-227988">
              <a:defRPr lang="en-US" sz="1596" kern="1200" dirty="0" smtClean="0">
                <a:solidFill>
                  <a:schemeClr val="bg2">
                    <a:lumMod val="50000"/>
                  </a:schemeClr>
                </a:solidFill>
                <a:latin typeface="+mn-lt"/>
                <a:ea typeface="+mn-ea"/>
                <a:cs typeface="Arial" pitchFamily="34" charset="0"/>
              </a:defRPr>
            </a:lvl4pPr>
            <a:lvl5pPr marL="1443929" indent="-227988">
              <a:defRPr lang="en-US" sz="1596" kern="1200" dirty="0">
                <a:solidFill>
                  <a:schemeClr val="bg2">
                    <a:lumMod val="50000"/>
                  </a:schemeClr>
                </a:solidFill>
                <a:latin typeface="+mn-lt"/>
                <a:ea typeface="+mn-ea"/>
                <a:cs typeface="Arial" pitchFamily="34" charset="0"/>
              </a:defRPr>
            </a:lvl5pPr>
            <a:lvl6pPr>
              <a:defRPr sz="2094"/>
            </a:lvl6pPr>
            <a:lvl7pPr>
              <a:defRPr sz="2094"/>
            </a:lvl7pPr>
            <a:lvl8pPr>
              <a:defRPr sz="2094"/>
            </a:lvl8pPr>
            <a:lvl9pPr>
              <a:defRPr sz="2094"/>
            </a:lvl9pPr>
          </a:lstStyle>
          <a:p>
            <a:pPr lvl="0"/>
            <a:r>
              <a:rPr lang="en-US" dirty="0"/>
              <a:t>Click to edit Master text styles</a:t>
            </a:r>
          </a:p>
        </p:txBody>
      </p:sp>
      <p:sp>
        <p:nvSpPr>
          <p:cNvPr id="4" name="Picture Placeholder 3"/>
          <p:cNvSpPr>
            <a:spLocks noGrp="1"/>
          </p:cNvSpPr>
          <p:nvPr>
            <p:ph type="pic" sz="quarter" idx="14" hasCustomPrompt="1"/>
          </p:nvPr>
        </p:nvSpPr>
        <p:spPr>
          <a:xfrm>
            <a:off x="661768" y="532563"/>
            <a:ext cx="7968155"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screen">
            <a:biLevel thresh="25000"/>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3197664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9" y="2819606"/>
            <a:ext cx="11151917" cy="1218795"/>
          </a:xfrm>
        </p:spPr>
        <p:txBody>
          <a:bodyPr anchor="b" anchorCtr="0"/>
          <a:lstStyle>
            <a:lvl1pPr>
              <a:defRPr sz="8778" spc="-299" baseline="0">
                <a:gradFill>
                  <a:gsLst>
                    <a:gs pos="100000">
                      <a:schemeClr val="bg1"/>
                    </a:gs>
                    <a:gs pos="0">
                      <a:schemeClr val="bg1"/>
                    </a:gs>
                  </a:gsLst>
                  <a:lin ang="5400000" scaled="0"/>
                </a:gradFill>
              </a:defRPr>
            </a:lvl1pPr>
          </a:lstStyle>
          <a:p>
            <a:r>
              <a:rPr lang="en-US" dirty="0"/>
              <a:t>Click to edit title style</a:t>
            </a:r>
          </a:p>
        </p:txBody>
      </p:sp>
      <p:pic>
        <p:nvPicPr>
          <p:cNvPr id="4" name="Picture 3"/>
          <p:cNvPicPr>
            <a:picLocks noChangeAspect="1"/>
          </p:cNvPicPr>
          <p:nvPr userDrawn="1"/>
        </p:nvPicPr>
        <p:blipFill>
          <a:blip r:embed="rId2" cstate="screen">
            <a:biLevel thresh="25000"/>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25016224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p:nvSpPr>
        <p:spPr bwMode="white">
          <a:xfrm>
            <a:off x="2" y="857250"/>
            <a:ext cx="12192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07" tIns="45607" rIns="45607" bIns="45607" numCol="1" spcCol="0" rtlCol="0" fromWordArt="0" anchor="ctr" anchorCtr="0" forceAA="0" compatLnSpc="1">
            <a:prstTxWarp prst="textNoShape">
              <a:avLst/>
            </a:prstTxWarp>
            <a:noAutofit/>
          </a:bodyPr>
          <a:lstStyle/>
          <a:p>
            <a:pPr marL="0" marR="0" lvl="0" indent="0" algn="ctr" defTabSz="911815" rtl="0" eaLnBrk="1" fontAlgn="base" latinLnBrk="0" hangingPunct="1">
              <a:lnSpc>
                <a:spcPct val="100000"/>
              </a:lnSpc>
              <a:spcBef>
                <a:spcPct val="0"/>
              </a:spcBef>
              <a:spcAft>
                <a:spcPct val="0"/>
              </a:spcAft>
              <a:buClrTx/>
              <a:buSzTx/>
              <a:buFontTx/>
              <a:buNone/>
              <a:tabLst/>
              <a:defRPr/>
            </a:pPr>
            <a:endParaRPr kumimoji="0" lang="en-US" sz="219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Content Placeholder 4"/>
          <p:cNvSpPr>
            <a:spLocks noGrp="1"/>
          </p:cNvSpPr>
          <p:nvPr>
            <p:ph sz="quarter" idx="11" hasCustomPrompt="1"/>
          </p:nvPr>
        </p:nvSpPr>
        <p:spPr>
          <a:xfrm>
            <a:off x="520837" y="1358058"/>
            <a:ext cx="11155093" cy="2863073"/>
          </a:xfrm>
          <a:prstGeom prst="rect">
            <a:avLst/>
          </a:prstGeom>
        </p:spPr>
        <p:txBody>
          <a:bodyPr>
            <a:normAutofit/>
          </a:bodyPr>
          <a:lstStyle>
            <a:lvl1pPr marL="0" indent="0">
              <a:lnSpc>
                <a:spcPct val="90000"/>
              </a:lnSpc>
              <a:buNone/>
              <a:defRPr sz="6384">
                <a:gradFill>
                  <a:gsLst>
                    <a:gs pos="100000">
                      <a:schemeClr val="bg1"/>
                    </a:gs>
                    <a:gs pos="0">
                      <a:schemeClr val="bg1"/>
                    </a:gs>
                  </a:gsLst>
                  <a:lin ang="5400000" scaled="0"/>
                </a:gradFill>
                <a:latin typeface="+mj-lt"/>
              </a:defRPr>
            </a:lvl1pPr>
            <a:lvl2pPr>
              <a:defRPr sz="6384">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520837" y="6399557"/>
            <a:ext cx="560832" cy="219456"/>
          </a:xfrm>
          <a:prstGeom prst="rect">
            <a:avLst/>
          </a:prstGeom>
        </p:spPr>
        <p:txBody>
          <a:bodyPr lIns="121899" tIns="60949" rIns="121899" bIns="60949" anchor="ctr"/>
          <a:lstStyle>
            <a:lvl1pPr algn="l">
              <a:defRPr sz="1596">
                <a:gradFill>
                  <a:gsLst>
                    <a:gs pos="100000">
                      <a:schemeClr val="bg2"/>
                    </a:gs>
                    <a:gs pos="0">
                      <a:schemeClr val="bg2"/>
                    </a:gs>
                  </a:gsLst>
                  <a:lin ang="5400000" scaled="0"/>
                </a:gradFill>
              </a:defRPr>
            </a:lvl1pPr>
          </a:lstStyle>
          <a:p>
            <a:pPr marL="0" marR="0" lvl="0" indent="0" algn="l" defTabSz="912115"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596" b="0" i="0" u="none" strike="noStrike" kern="1200" cap="none" spc="0" normalizeH="0" baseline="0" noProof="0" smtClean="0">
                <a:ln>
                  <a:noFill/>
                </a:ln>
                <a:gradFill>
                  <a:gsLst>
                    <a:gs pos="100000">
                      <a:srgbClr val="797A7D"/>
                    </a:gs>
                    <a:gs pos="0">
                      <a:srgbClr val="797A7D"/>
                    </a:gs>
                  </a:gsLst>
                  <a:lin ang="5400000" scaled="0"/>
                </a:gradFill>
                <a:effectLst/>
                <a:uLnTx/>
                <a:uFillTx/>
                <a:latin typeface="Segoe UI"/>
                <a:ea typeface="+mn-ea"/>
                <a:cs typeface="+mn-cs"/>
              </a:rPr>
              <a:pPr marL="0" marR="0" lvl="0" indent="0" algn="l" defTabSz="912115" rtl="0" eaLnBrk="1" fontAlgn="auto" latinLnBrk="0" hangingPunct="1">
                <a:lnSpc>
                  <a:spcPct val="100000"/>
                </a:lnSpc>
                <a:spcBef>
                  <a:spcPts val="0"/>
                </a:spcBef>
                <a:spcAft>
                  <a:spcPts val="0"/>
                </a:spcAft>
                <a:buClrTx/>
                <a:buSzTx/>
                <a:buFontTx/>
                <a:buNone/>
                <a:tabLst/>
                <a:defRPr/>
              </a:pPr>
              <a:t>‹#›</a:t>
            </a:fld>
            <a:endParaRPr kumimoji="0" lang="en-US" sz="1596" b="0" i="0" u="none" strike="noStrike" kern="1200" cap="none" spc="0" normalizeH="0" baseline="0" noProof="0" dirty="0">
              <a:ln>
                <a:noFill/>
              </a:ln>
              <a:gradFill>
                <a:gsLst>
                  <a:gs pos="100000">
                    <a:srgbClr val="797A7D"/>
                  </a:gs>
                  <a:gs pos="0">
                    <a:srgbClr val="797A7D"/>
                  </a:gs>
                </a:gsLst>
                <a:lin ang="5400000" scaled="0"/>
              </a:gradFill>
              <a:effectLst/>
              <a:uLnTx/>
              <a:uFillTx/>
              <a:latin typeface="Segoe UI"/>
              <a:ea typeface="+mn-ea"/>
              <a:cs typeface="+mn-cs"/>
            </a:endParaRPr>
          </a:p>
        </p:txBody>
      </p:sp>
      <p:sp>
        <p:nvSpPr>
          <p:cNvPr id="11" name="Content Placeholder 4"/>
          <p:cNvSpPr>
            <a:spLocks noGrp="1"/>
          </p:cNvSpPr>
          <p:nvPr>
            <p:ph sz="quarter" idx="13"/>
          </p:nvPr>
        </p:nvSpPr>
        <p:spPr>
          <a:xfrm>
            <a:off x="520837" y="4343405"/>
            <a:ext cx="11155093" cy="470747"/>
          </a:xfrm>
          <a:prstGeom prst="rect">
            <a:avLst/>
          </a:prstGeom>
        </p:spPr>
        <p:txBody>
          <a:bodyPr>
            <a:normAutofit/>
          </a:bodyPr>
          <a:lstStyle>
            <a:lvl1pPr marL="0" indent="0">
              <a:lnSpc>
                <a:spcPct val="90000"/>
              </a:lnSpc>
              <a:buNone/>
              <a:defRPr sz="3591">
                <a:gradFill>
                  <a:gsLst>
                    <a:gs pos="100000">
                      <a:schemeClr val="bg1"/>
                    </a:gs>
                    <a:gs pos="0">
                      <a:schemeClr val="bg1"/>
                    </a:gs>
                  </a:gsLst>
                  <a:lin ang="5400000" scaled="0"/>
                </a:gradFill>
                <a:latin typeface="+mj-lt"/>
              </a:defRPr>
            </a:lvl1pPr>
            <a:lvl2pPr>
              <a:defRPr sz="6384">
                <a:solidFill>
                  <a:schemeClr val="tx2"/>
                </a:solidFill>
                <a:latin typeface="+mn-lt"/>
              </a:defRPr>
            </a:lvl2pPr>
          </a:lstStyle>
          <a:p>
            <a:pPr lvl="0"/>
            <a:r>
              <a:rPr lang="en-US"/>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130182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0746115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29116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p:nvSpPr>
        <p:spPr bwMode="hidden">
          <a:xfrm>
            <a:off x="2" y="1155940"/>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07" tIns="45607" rIns="45607" bIns="45607" numCol="1" spcCol="0" rtlCol="0" fromWordArt="0" anchor="ctr" anchorCtr="0" forceAA="0" compatLnSpc="1">
            <a:prstTxWarp prst="textNoShape">
              <a:avLst/>
            </a:prstTxWarp>
            <a:noAutofit/>
          </a:bodyPr>
          <a:lstStyle/>
          <a:p>
            <a:pPr marL="0" marR="0" lvl="0" indent="0" algn="ctr" defTabSz="911815" rtl="0" eaLnBrk="1" fontAlgn="base" latinLnBrk="0" hangingPunct="1">
              <a:lnSpc>
                <a:spcPct val="100000"/>
              </a:lnSpc>
              <a:spcBef>
                <a:spcPct val="0"/>
              </a:spcBef>
              <a:spcAft>
                <a:spcPct val="0"/>
              </a:spcAft>
              <a:buClrTx/>
              <a:buSzTx/>
              <a:buFontTx/>
              <a:buNone/>
              <a:tabLst/>
              <a:defRPr/>
            </a:pPr>
            <a:endParaRPr kumimoji="0" lang="en-US" sz="1795"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518454" y="1447805"/>
            <a:ext cx="11155093" cy="1988237"/>
          </a:xfrm>
        </p:spPr>
        <p:txBody>
          <a:bodyPr/>
          <a:lstStyle>
            <a:lvl1pPr marL="0" indent="0">
              <a:lnSpc>
                <a:spcPct val="95000"/>
              </a:lnSpc>
              <a:buNone/>
              <a:defRPr sz="3192">
                <a:gradFill>
                  <a:gsLst>
                    <a:gs pos="1250">
                      <a:srgbClr val="000000"/>
                    </a:gs>
                    <a:gs pos="100000">
                      <a:srgbClr val="000000"/>
                    </a:gs>
                  </a:gsLst>
                  <a:lin ang="5400000" scaled="0"/>
                </a:gradFill>
                <a:latin typeface="Consolas" pitchFamily="49" charset="0"/>
                <a:cs typeface="Consolas" pitchFamily="49" charset="0"/>
              </a:defRPr>
            </a:lvl1pPr>
            <a:lvl2pPr marL="33887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165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6517"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277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64908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7" y="228605"/>
            <a:ext cx="11155093" cy="664797"/>
          </a:xfrm>
        </p:spPr>
        <p:txBody>
          <a:bodyPr/>
          <a:lstStyle>
            <a:lvl1pPr>
              <a:defRPr sz="4788"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19249" y="1447799"/>
            <a:ext cx="11151917" cy="2043636"/>
          </a:xfrm>
          <a:prstGeom prst="rect">
            <a:avLst/>
          </a:prstGeom>
        </p:spPr>
        <p:txBody>
          <a:bodyPr/>
          <a:lstStyle>
            <a:lvl1pPr marL="342043" indent="-342043">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7078" indent="-2850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2115" indent="-2850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0143" indent="-228028">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68172" indent="-228028">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81"/>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591"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90565452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5"/>
            <a:ext cx="11151917" cy="66638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9" y="1447800"/>
            <a:ext cx="11151917" cy="946413"/>
          </a:xfrm>
        </p:spPr>
        <p:txBody>
          <a:bodyPr/>
          <a:lstStyle>
            <a:lvl1pPr marL="0" indent="0">
              <a:spcBef>
                <a:spcPts val="0"/>
              </a:spcBef>
              <a:spcAft>
                <a:spcPts val="898"/>
              </a:spcAft>
              <a:buNone/>
              <a:defRPr sz="3990" spc="-100" baseline="0">
                <a:latin typeface="Segoe UI Light" pitchFamily="34" charset="0"/>
              </a:defRPr>
            </a:lvl1pPr>
            <a:lvl2pPr marL="0" indent="0">
              <a:spcBef>
                <a:spcPts val="0"/>
              </a:spcBef>
              <a:spcAft>
                <a:spcPts val="399"/>
              </a:spcAft>
              <a:buNone/>
              <a:defRPr sz="1995" spc="-50" baseline="0"/>
            </a:lvl2pPr>
            <a:lvl3pPr marL="0" indent="0">
              <a:spcBef>
                <a:spcPts val="0"/>
              </a:spcBef>
              <a:spcAft>
                <a:spcPts val="399"/>
              </a:spcAft>
              <a:buNone/>
              <a:defRPr sz="1995"/>
            </a:lvl3pPr>
            <a:lvl4pPr marL="0" indent="0">
              <a:spcBef>
                <a:spcPts val="0"/>
              </a:spcBef>
              <a:spcAft>
                <a:spcPts val="399"/>
              </a:spcAft>
              <a:buNone/>
              <a:defRPr/>
            </a:lvl4pPr>
            <a:lvl5pPr marL="0" indent="0">
              <a:spcBef>
                <a:spcPts val="0"/>
              </a:spcBef>
              <a:spcAft>
                <a:spcPts val="399"/>
              </a:spcAft>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1575054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22386" y="1239664"/>
            <a:ext cx="5572015" cy="346248"/>
          </a:xfrm>
        </p:spPr>
        <p:txBody>
          <a:bodyPr anchor="b"/>
          <a:lstStyle>
            <a:lvl1pPr marL="0" indent="0">
              <a:lnSpc>
                <a:spcPct val="90000"/>
              </a:lnSpc>
              <a:spcBef>
                <a:spcPts val="0"/>
              </a:spcBef>
              <a:buNone/>
              <a:defRPr sz="2494" b="0">
                <a:latin typeface="Segoe UI Semibold" pitchFamily="34" charset="0"/>
              </a:defRPr>
            </a:lvl1pPr>
            <a:lvl2pPr marL="456072" indent="0">
              <a:buNone/>
              <a:defRPr sz="1995" b="1"/>
            </a:lvl2pPr>
            <a:lvl3pPr marL="912145" indent="0">
              <a:buNone/>
              <a:defRPr sz="1829" b="1"/>
            </a:lvl3pPr>
            <a:lvl4pPr marL="1368216" indent="0">
              <a:buNone/>
              <a:defRPr sz="1580" b="1"/>
            </a:lvl4pPr>
            <a:lvl5pPr marL="1824291" indent="0">
              <a:buNone/>
              <a:defRPr sz="1580" b="1"/>
            </a:lvl5pPr>
            <a:lvl6pPr marL="2280363" indent="0">
              <a:buNone/>
              <a:defRPr sz="1580" b="1"/>
            </a:lvl6pPr>
            <a:lvl7pPr marL="2736435" indent="0">
              <a:buNone/>
              <a:defRPr sz="1580" b="1"/>
            </a:lvl7pPr>
            <a:lvl8pPr marL="3192507" indent="0">
              <a:buNone/>
              <a:defRPr sz="1580" b="1"/>
            </a:lvl8pPr>
            <a:lvl9pPr marL="3648579" indent="0">
              <a:buNone/>
              <a:defRPr sz="1580" b="1"/>
            </a:lvl9pPr>
          </a:lstStyle>
          <a:p>
            <a:pPr lvl="0"/>
            <a:r>
              <a:rPr lang="en-US"/>
              <a:t>Click to edit Master text styles</a:t>
            </a:r>
          </a:p>
        </p:txBody>
      </p:sp>
      <p:sp>
        <p:nvSpPr>
          <p:cNvPr id="4" name="Content Placeholder 3"/>
          <p:cNvSpPr>
            <a:spLocks noGrp="1"/>
          </p:cNvSpPr>
          <p:nvPr>
            <p:ph sz="half" idx="2"/>
          </p:nvPr>
        </p:nvSpPr>
        <p:spPr>
          <a:xfrm>
            <a:off x="411164" y="1905000"/>
            <a:ext cx="5583237" cy="1394228"/>
          </a:xfrm>
        </p:spPr>
        <p:txBody>
          <a:bodyPr/>
          <a:lstStyle>
            <a:lvl1pPr marL="281086" indent="-281086">
              <a:defRPr sz="1995"/>
            </a:lvl1pPr>
            <a:lvl2pPr marL="560853" indent="-265251">
              <a:defRPr sz="1829"/>
            </a:lvl2pPr>
            <a:lvl3pPr marL="811589" indent="-242816">
              <a:defRPr sz="1580"/>
            </a:lvl3pPr>
            <a:lvl4pPr marL="1047806" indent="-228301">
              <a:defRPr sz="1580"/>
            </a:lvl4pPr>
            <a:lvl5pPr marL="1276106" indent="-205867">
              <a:defRPr sz="1580"/>
            </a:lvl5pPr>
            <a:lvl6pPr>
              <a:defRPr sz="1580"/>
            </a:lvl6pPr>
            <a:lvl7pPr>
              <a:defRPr sz="1580"/>
            </a:lvl7pPr>
            <a:lvl8pPr>
              <a:defRPr sz="1580"/>
            </a:lvl8pPr>
            <a:lvl9pPr>
              <a:defRPr sz="15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3335" y="1239664"/>
            <a:ext cx="5640269" cy="346248"/>
          </a:xfrm>
        </p:spPr>
        <p:txBody>
          <a:bodyPr anchor="b"/>
          <a:lstStyle>
            <a:lvl1pPr marL="0" indent="0">
              <a:lnSpc>
                <a:spcPct val="90000"/>
              </a:lnSpc>
              <a:spcBef>
                <a:spcPts val="0"/>
              </a:spcBef>
              <a:buNone/>
              <a:defRPr sz="2494" b="1"/>
            </a:lvl1pPr>
            <a:lvl2pPr marL="456072" indent="0">
              <a:buNone/>
              <a:defRPr sz="1995" b="1"/>
            </a:lvl2pPr>
            <a:lvl3pPr marL="912145" indent="0">
              <a:buNone/>
              <a:defRPr sz="1829" b="1"/>
            </a:lvl3pPr>
            <a:lvl4pPr marL="1368216" indent="0">
              <a:buNone/>
              <a:defRPr sz="1580" b="1"/>
            </a:lvl4pPr>
            <a:lvl5pPr marL="1824291" indent="0">
              <a:buNone/>
              <a:defRPr sz="1580" b="1"/>
            </a:lvl5pPr>
            <a:lvl6pPr marL="2280363" indent="0">
              <a:buNone/>
              <a:defRPr sz="1580" b="1"/>
            </a:lvl6pPr>
            <a:lvl7pPr marL="2736435" indent="0">
              <a:buNone/>
              <a:defRPr sz="1580" b="1"/>
            </a:lvl7pPr>
            <a:lvl8pPr marL="3192507" indent="0">
              <a:buNone/>
              <a:defRPr sz="1580" b="1"/>
            </a:lvl8pPr>
            <a:lvl9pPr marL="3648579" indent="0">
              <a:buNone/>
              <a:defRPr sz="1580" b="1"/>
            </a:lvl9pPr>
          </a:lstStyle>
          <a:p>
            <a:pPr lvl="0"/>
            <a:r>
              <a:rPr lang="en-US"/>
              <a:t>Click to edit Master text styles</a:t>
            </a:r>
          </a:p>
        </p:txBody>
      </p:sp>
      <p:sp>
        <p:nvSpPr>
          <p:cNvPr id="6" name="Content Placeholder 5"/>
          <p:cNvSpPr>
            <a:spLocks noGrp="1"/>
          </p:cNvSpPr>
          <p:nvPr>
            <p:ph sz="quarter" idx="4"/>
          </p:nvPr>
        </p:nvSpPr>
        <p:spPr>
          <a:xfrm>
            <a:off x="6183338" y="1905001"/>
            <a:ext cx="5609954" cy="1394228"/>
          </a:xfrm>
        </p:spPr>
        <p:txBody>
          <a:bodyPr/>
          <a:lstStyle>
            <a:lvl1pPr marL="295602" indent="-295602">
              <a:defRPr sz="1995"/>
            </a:lvl1pPr>
            <a:lvl2pPr marL="568771" indent="-273169">
              <a:defRPr sz="1829"/>
            </a:lvl2pPr>
            <a:lvl3pPr marL="819505" indent="-244136">
              <a:defRPr sz="1580"/>
            </a:lvl3pPr>
            <a:lvl4pPr marL="1047806" indent="-236219">
              <a:defRPr sz="1580"/>
            </a:lvl4pPr>
            <a:lvl5pPr marL="1276106" indent="-220383">
              <a:defRPr sz="1580"/>
            </a:lvl5pPr>
            <a:lvl6pPr>
              <a:defRPr sz="1580"/>
            </a:lvl6pPr>
            <a:lvl7pPr>
              <a:defRPr sz="1580"/>
            </a:lvl7pPr>
            <a:lvl8pPr>
              <a:defRPr sz="1580"/>
            </a:lvl8pPr>
            <a:lvl9pPr>
              <a:defRPr sz="15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592974" y="6344945"/>
            <a:ext cx="1371957" cy="436856"/>
          </a:xfrm>
          <a:prstGeom prst="rect">
            <a:avLst/>
          </a:prstGeom>
        </p:spPr>
      </p:pic>
    </p:spTree>
    <p:extLst>
      <p:ext uri="{BB962C8B-B14F-4D97-AF65-F5344CB8AC3E}">
        <p14:creationId xmlns:p14="http://schemas.microsoft.com/office/powerpoint/2010/main" val="105360389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1347" y="1449391"/>
            <a:ext cx="5398906" cy="1742015"/>
          </a:xfrm>
          <a:prstGeom prst="rect">
            <a:avLst/>
          </a:prstGeom>
        </p:spPr>
        <p:txBody>
          <a:bodyPr/>
          <a:lstStyle>
            <a:lvl1pPr marL="228097" indent="-228097">
              <a:lnSpc>
                <a:spcPct val="90000"/>
              </a:lnSpc>
              <a:defRPr sz="2794">
                <a:latin typeface="Segoe UI" pitchFamily="34" charset="0"/>
              </a:defRPr>
            </a:lvl1pPr>
            <a:lvl2pPr marL="456194" indent="-228097">
              <a:lnSpc>
                <a:spcPct val="90000"/>
              </a:lnSpc>
              <a:defRPr sz="2395"/>
            </a:lvl2pPr>
            <a:lvl3pPr marL="684291" indent="-228097">
              <a:lnSpc>
                <a:spcPct val="90000"/>
              </a:lnSpc>
              <a:defRPr sz="1996"/>
            </a:lvl3pPr>
            <a:lvl4pPr marL="912388" indent="-228097">
              <a:lnSpc>
                <a:spcPct val="90000"/>
              </a:lnSpc>
              <a:defRPr sz="1796"/>
            </a:lvl4pPr>
            <a:lvl5pPr marL="1089797" indent="-177409">
              <a:lnSpc>
                <a:spcPct val="90000"/>
              </a:lnSpc>
              <a:defRPr sz="1796"/>
            </a:lvl5pPr>
            <a:lvl6pPr>
              <a:defRPr sz="1796"/>
            </a:lvl6pPr>
            <a:lvl7pPr>
              <a:defRPr sz="1796"/>
            </a:lvl7pPr>
            <a:lvl8pPr>
              <a:defRPr sz="1796"/>
            </a:lvl8pPr>
            <a:lvl9pPr>
              <a:defRPr sz="179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5023" y="1449391"/>
            <a:ext cx="5400493" cy="1742015"/>
          </a:xfrm>
          <a:prstGeom prst="rect">
            <a:avLst/>
          </a:prstGeom>
        </p:spPr>
        <p:txBody>
          <a:bodyPr/>
          <a:lstStyle>
            <a:lvl1pPr marL="228097" indent="-228097">
              <a:lnSpc>
                <a:spcPct val="90000"/>
              </a:lnSpc>
              <a:defRPr sz="2794">
                <a:latin typeface="Segoe UI" pitchFamily="34" charset="0"/>
              </a:defRPr>
            </a:lvl1pPr>
            <a:lvl2pPr marL="456194" indent="-228097">
              <a:lnSpc>
                <a:spcPct val="90000"/>
              </a:lnSpc>
              <a:defRPr sz="2395"/>
            </a:lvl2pPr>
            <a:lvl3pPr marL="684291" indent="-228097">
              <a:lnSpc>
                <a:spcPct val="90000"/>
              </a:lnSpc>
              <a:defRPr sz="1996"/>
            </a:lvl3pPr>
            <a:lvl4pPr marL="912388" indent="-228097">
              <a:lnSpc>
                <a:spcPct val="90000"/>
              </a:lnSpc>
              <a:defRPr sz="1796"/>
            </a:lvl4pPr>
            <a:lvl5pPr marL="1089797" indent="-177409">
              <a:lnSpc>
                <a:spcPct val="90000"/>
              </a:lnSpc>
              <a:defRPr sz="1796"/>
            </a:lvl5pPr>
            <a:lvl6pPr>
              <a:defRPr sz="1796"/>
            </a:lvl6pPr>
            <a:lvl7pPr>
              <a:defRPr sz="1796"/>
            </a:lvl7pPr>
            <a:lvl8pPr>
              <a:defRPr sz="1796"/>
            </a:lvl8pPr>
            <a:lvl9pPr>
              <a:defRPr sz="179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27710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36759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Content w/Photo on Righ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6210332" y="3319887"/>
            <a:ext cx="5981670" cy="332527"/>
          </a:xfrm>
        </p:spPr>
        <p:txBody>
          <a:bodyPr lIns="182611" anchor="ctr"/>
          <a:lstStyle>
            <a:lvl1pPr marL="0" indent="0" algn="l">
              <a:buNone/>
              <a:defRPr/>
            </a:lvl1pPr>
          </a:lstStyle>
          <a:p>
            <a:r>
              <a:rPr lang="en-US" dirty="0"/>
              <a:t>Click to insert photo.</a:t>
            </a:r>
          </a:p>
        </p:txBody>
      </p:sp>
      <p:sp>
        <p:nvSpPr>
          <p:cNvPr id="3" name="Text Placeholder 2"/>
          <p:cNvSpPr>
            <a:spLocks noGrp="1"/>
          </p:cNvSpPr>
          <p:nvPr>
            <p:ph type="body" idx="1" hasCustomPrompt="1"/>
          </p:nvPr>
        </p:nvSpPr>
        <p:spPr>
          <a:xfrm>
            <a:off x="520836" y="1447802"/>
            <a:ext cx="5434948" cy="1178443"/>
          </a:xfrm>
          <a:prstGeom prst="rect">
            <a:avLst/>
          </a:prstGeom>
        </p:spPr>
        <p:txBody>
          <a:bodyPr>
            <a:noAutofit/>
          </a:bodyPr>
          <a:lstStyle>
            <a:lvl1pPr marL="0" indent="0">
              <a:spcBef>
                <a:spcPts val="900"/>
              </a:spcBef>
              <a:buNone/>
              <a:defRPr sz="3000" b="0" cap="none" baseline="0">
                <a:solidFill>
                  <a:schemeClr val="tx2"/>
                </a:solidFill>
                <a:latin typeface="+mj-lt"/>
              </a:defRPr>
            </a:lvl1pPr>
            <a:lvl2pPr marL="456449" indent="0">
              <a:buNone/>
              <a:defRPr sz="2025" b="1"/>
            </a:lvl2pPr>
            <a:lvl3pPr marL="912899" indent="0">
              <a:buNone/>
              <a:defRPr sz="1800" b="1"/>
            </a:lvl3pPr>
            <a:lvl4pPr marL="1369349" indent="0">
              <a:buNone/>
              <a:defRPr sz="1575" b="1"/>
            </a:lvl4pPr>
            <a:lvl5pPr marL="1825798" indent="0">
              <a:buNone/>
              <a:defRPr sz="1575" b="1"/>
            </a:lvl5pPr>
            <a:lvl6pPr marL="2282248" indent="0">
              <a:buNone/>
              <a:defRPr sz="1575" b="1"/>
            </a:lvl6pPr>
            <a:lvl7pPr marL="2738697" indent="0">
              <a:buNone/>
              <a:defRPr sz="1575" b="1"/>
            </a:lvl7pPr>
            <a:lvl8pPr marL="3195146" indent="0">
              <a:buNone/>
              <a:defRPr sz="1575" b="1"/>
            </a:lvl8pPr>
            <a:lvl9pPr marL="3651596" indent="0">
              <a:buNone/>
              <a:defRPr sz="1575" b="1"/>
            </a:lvl9pPr>
          </a:lstStyle>
          <a:p>
            <a:pPr lvl="0"/>
            <a:r>
              <a:rPr lang="en-US" dirty="0"/>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720" tIns="60860" rIns="121720" bIns="60860" anchor="ctr"/>
          <a:lstStyle>
            <a:lvl1pPr algn="l">
              <a:defRPr sz="1200">
                <a:gradFill>
                  <a:gsLst>
                    <a:gs pos="100000">
                      <a:schemeClr val="bg2"/>
                    </a:gs>
                    <a:gs pos="0">
                      <a:schemeClr val="bg2"/>
                    </a:gs>
                  </a:gsLst>
                  <a:lin ang="5400000" scaled="0"/>
                </a:gra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200" b="0" i="0" u="none" strike="noStrike" kern="1200" cap="none" spc="0" normalizeH="0" baseline="0" noProof="0" smtClean="0">
                <a:ln>
                  <a:noFill/>
                </a:ln>
                <a:gradFill>
                  <a:gsLst>
                    <a:gs pos="100000">
                      <a:srgbClr val="EAEEFB"/>
                    </a:gs>
                    <a:gs pos="0">
                      <a:srgbClr val="EAEEFB"/>
                    </a:gs>
                  </a:gsLst>
                  <a:lin ang="5400000" scaled="0"/>
                </a:gra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gradFill>
                <a:gsLst>
                  <a:gs pos="100000">
                    <a:srgbClr val="EAEEFB"/>
                  </a:gs>
                  <a:gs pos="0">
                    <a:srgbClr val="EAEEFB"/>
                  </a:gs>
                </a:gsLst>
                <a:lin ang="5400000" scaled="0"/>
              </a:gradFill>
              <a:effectLst/>
              <a:uLnTx/>
              <a:uFillTx/>
              <a:latin typeface="Segoe UI"/>
              <a:ea typeface="+mn-ea"/>
              <a:cs typeface="+mn-cs"/>
            </a:endParaRPr>
          </a:p>
        </p:txBody>
      </p:sp>
      <p:sp>
        <p:nvSpPr>
          <p:cNvPr id="9" name="Content Placeholder 5"/>
          <p:cNvSpPr>
            <a:spLocks noGrp="1"/>
          </p:cNvSpPr>
          <p:nvPr>
            <p:ph sz="quarter" idx="13"/>
          </p:nvPr>
        </p:nvSpPr>
        <p:spPr>
          <a:xfrm>
            <a:off x="520838" y="2734990"/>
            <a:ext cx="5445583" cy="609399"/>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4674" indent="-285281">
              <a:defRPr lang="en-US" sz="1575" kern="1200" dirty="0" smtClean="0">
                <a:solidFill>
                  <a:schemeClr val="bg2">
                    <a:lumMod val="50000"/>
                  </a:schemeClr>
                </a:solidFill>
                <a:latin typeface="+mn-lt"/>
                <a:ea typeface="+mn-ea"/>
                <a:cs typeface="Arial" pitchFamily="34" charset="0"/>
              </a:defRPr>
            </a:lvl2pPr>
            <a:lvl3pPr marL="684674" indent="-171169">
              <a:defRPr lang="en-US" sz="1425" kern="1200" dirty="0" smtClean="0">
                <a:solidFill>
                  <a:schemeClr val="bg2">
                    <a:lumMod val="50000"/>
                  </a:schemeClr>
                </a:solidFill>
                <a:latin typeface="+mn-lt"/>
                <a:ea typeface="+mn-ea"/>
                <a:cs typeface="Arial" pitchFamily="34" charset="0"/>
              </a:defRPr>
            </a:lvl3pPr>
            <a:lvl4pPr marL="912899" indent="-171169">
              <a:defRPr lang="en-US" sz="1200" kern="1200" dirty="0" smtClean="0">
                <a:solidFill>
                  <a:schemeClr val="bg2">
                    <a:lumMod val="50000"/>
                  </a:schemeClr>
                </a:solidFill>
                <a:latin typeface="+mn-lt"/>
                <a:ea typeface="+mn-ea"/>
                <a:cs typeface="Arial" pitchFamily="34" charset="0"/>
              </a:defRPr>
            </a:lvl4pPr>
            <a:lvl5pPr marL="1084068" indent="-171169">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11" name="TextBox 10"/>
          <p:cNvSpPr txBox="1"/>
          <p:nvPr/>
        </p:nvSpPr>
        <p:spPr>
          <a:xfrm>
            <a:off x="10618075" y="6186239"/>
            <a:ext cx="1521668" cy="4501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25" b="0" i="0" u="none" strike="noStrike" kern="1200" cap="none" spc="-53" normalizeH="0" baseline="0" noProof="0" dirty="0">
                <a:ln>
                  <a:noFill/>
                </a:ln>
                <a:solidFill>
                  <a:srgbClr val="3955A1"/>
                </a:solidFill>
                <a:effectLst/>
                <a:uLnTx/>
                <a:uFillTx/>
                <a:latin typeface="Segoe Pro" pitchFamily="34" charset="0"/>
                <a:ea typeface="+mn-ea"/>
                <a:cs typeface="+mn-cs"/>
              </a:rPr>
              <a:t>Visio</a:t>
            </a:r>
          </a:p>
        </p:txBody>
      </p:sp>
    </p:spTree>
    <p:extLst>
      <p:ext uri="{BB962C8B-B14F-4D97-AF65-F5344CB8AC3E}">
        <p14:creationId xmlns:p14="http://schemas.microsoft.com/office/powerpoint/2010/main" val="283856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326" y="5292984"/>
            <a:ext cx="11151917" cy="1218795"/>
          </a:xfrm>
        </p:spPr>
        <p:txBody>
          <a:bodyPr anchor="b" anchorCtr="0"/>
          <a:lstStyle>
            <a:lvl1pPr>
              <a:defRPr sz="7200" spc="-299" baseline="0">
                <a:gradFill>
                  <a:gsLst>
                    <a:gs pos="100000">
                      <a:schemeClr val="bg1"/>
                    </a:gs>
                    <a:gs pos="0">
                      <a:schemeClr val="bg1"/>
                    </a:gs>
                  </a:gsLst>
                  <a:lin ang="5400000" scaled="0"/>
                </a:gradFill>
              </a:defRPr>
            </a:lvl1pPr>
          </a:lstStyle>
          <a:p>
            <a:r>
              <a:rPr lang="en-US" dirty="0"/>
              <a:t>Click to edit title style</a:t>
            </a:r>
          </a:p>
        </p:txBody>
      </p:sp>
    </p:spTree>
    <p:extLst>
      <p:ext uri="{BB962C8B-B14F-4D97-AF65-F5344CB8AC3E}">
        <p14:creationId xmlns:p14="http://schemas.microsoft.com/office/powerpoint/2010/main" val="177422243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291588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w Big Log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107996"/>
          </a:xfrm>
        </p:spPr>
        <p:txBody>
          <a:bodyPr/>
          <a:lstStyle>
            <a:lvl1pPr>
              <a:defRPr sz="7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3507440"/>
            <a:ext cx="8534401"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26027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28600" y="1600200"/>
            <a:ext cx="11812548" cy="4577051"/>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20" name="Footer Placeholder 19"/>
          <p:cNvSpPr>
            <a:spLocks noGrp="1"/>
          </p:cNvSpPr>
          <p:nvPr>
            <p:ph type="ftr" sz="quarter" idx="16"/>
          </p:nvPr>
        </p:nvSpPr>
        <p:spPr>
          <a:xfrm>
            <a:off x="228601" y="6553200"/>
            <a:ext cx="11201400" cy="3048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156929830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9" name="Slide Number Placeholder 18"/>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20" name="Footer Placeholder 19"/>
          <p:cNvSpPr>
            <a:spLocks noGrp="1"/>
          </p:cNvSpPr>
          <p:nvPr>
            <p:ph type="ftr" sz="quarter" idx="16"/>
          </p:nvPr>
        </p:nvSpPr>
        <p:spPr>
          <a:xfrm>
            <a:off x="228601" y="6553200"/>
            <a:ext cx="11201400" cy="3048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103758847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28601" y="6553200"/>
            <a:ext cx="11201400" cy="3048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3" name="Slide Number Placeholder 2"/>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110455495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228600" y="1600200"/>
            <a:ext cx="11812548" cy="4495800"/>
          </a:xfrm>
          <a:prstGeom prst="rect">
            <a:avLst/>
          </a:prstGeom>
        </p:spPr>
        <p:txBody>
          <a:bodyPr lIns="137160" rIns="137160" bIns="137160"/>
          <a:lstStyle>
            <a:lvl1pPr marL="0" indent="0">
              <a:buNone/>
              <a:defRPr>
                <a:solidFill>
                  <a:schemeClr val="tx1"/>
                </a:solidFill>
                <a:latin typeface="Courier New" pitchFamily="49" charset="0"/>
                <a:cs typeface="Courier New" pitchFamily="49" charset="0"/>
              </a:defRPr>
            </a:lvl1pPr>
            <a:lvl2pPr marL="281668" indent="0">
              <a:buNone/>
              <a:defRPr>
                <a:solidFill>
                  <a:schemeClr val="tx1"/>
                </a:solidFill>
                <a:latin typeface="Courier New" pitchFamily="49" charset="0"/>
                <a:cs typeface="Courier New" pitchFamily="49" charset="0"/>
              </a:defRPr>
            </a:lvl2pPr>
            <a:lvl3pPr marL="588461" indent="0">
              <a:buNone/>
              <a:defRPr>
                <a:solidFill>
                  <a:schemeClr val="tx1"/>
                </a:solidFill>
                <a:latin typeface="Courier New" pitchFamily="49" charset="0"/>
                <a:cs typeface="Courier New" pitchFamily="49" charset="0"/>
              </a:defRPr>
            </a:lvl3pPr>
            <a:lvl4pPr marL="870129" indent="0">
              <a:buNone/>
              <a:defRPr>
                <a:solidFill>
                  <a:schemeClr val="tx1"/>
                </a:solidFill>
                <a:latin typeface="Courier New" pitchFamily="49" charset="0"/>
                <a:cs typeface="Courier New" pitchFamily="49" charset="0"/>
              </a:defRPr>
            </a:lvl4pPr>
            <a:lvl5pPr marL="1105512"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6"/>
          </p:nvPr>
        </p:nvSpPr>
        <p:spPr>
          <a:xfrm>
            <a:off x="228601" y="6553199"/>
            <a:ext cx="11201400" cy="3048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10" name="Slide Number Placeholder 9"/>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10836900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6858000"/>
          </a:xfrm>
        </p:spPr>
        <p:txBody>
          <a:bodyPr/>
          <a:lstStyle/>
          <a:p>
            <a:r>
              <a:rPr lang="en-US"/>
              <a:t>Click icon to add picture</a:t>
            </a:r>
            <a:endParaRPr lang="en-US" dirty="0"/>
          </a:p>
        </p:txBody>
      </p:sp>
      <p:sp>
        <p:nvSpPr>
          <p:cNvPr id="15" name="Text Placeholder 14"/>
          <p:cNvSpPr>
            <a:spLocks noGrp="1"/>
          </p:cNvSpPr>
          <p:nvPr>
            <p:ph type="body" sz="quarter" idx="12" hasCustomPrompt="1"/>
          </p:nvPr>
        </p:nvSpPr>
        <p:spPr>
          <a:xfrm>
            <a:off x="4722813" y="2788917"/>
            <a:ext cx="2743200" cy="914400"/>
          </a:xfrm>
        </p:spPr>
        <p:txBody>
          <a:bodyPr>
            <a:normAutofit/>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lang="en-US" sz="6000" b="0" kern="1200" spc="0" baseline="0">
                <a:latin typeface="+mj-lt"/>
                <a:ea typeface="Segoe UI Semibold" panose="020B0702040204020203" pitchFamily="34" charset="0"/>
                <a:cs typeface="Segoe UI Semibold" panose="020B07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4400" b="1" kern="1200" spc="0" baseline="0" dirty="0">
                <a:solidFill>
                  <a:schemeClr val="bg1"/>
                </a:solidFill>
                <a:latin typeface="+mn-lt"/>
                <a:ea typeface="Segoe UI Semibold" panose="020B0702040204020203" pitchFamily="34" charset="0"/>
                <a:cs typeface="Segoe UI Semibold" panose="020B0702040204020203" pitchFamily="34" charset="0"/>
              </a:rPr>
              <a:t>VIDEO</a:t>
            </a:r>
          </a:p>
        </p:txBody>
      </p:sp>
    </p:spTree>
    <p:extLst>
      <p:ext uri="{BB962C8B-B14F-4D97-AF65-F5344CB8AC3E}">
        <p14:creationId xmlns:p14="http://schemas.microsoft.com/office/powerpoint/2010/main" val="3753349647"/>
      </p:ext>
    </p:extLst>
  </p:cSld>
  <p:clrMapOvr>
    <a:masterClrMapping/>
  </p:clrMapOvr>
  <p:transition>
    <p:fade/>
  </p:transition>
  <p:extLst mod="1">
    <p:ext uri="{DCECCB84-F9BA-43D5-87BE-67443E8EF086}">
      <p15:sldGuideLst xmlns:p15="http://schemas.microsoft.com/office/powerpoint/2012/main" xmlns="">
        <p15:guide id="6" pos="2975">
          <p15:clr>
            <a:srgbClr val="5ACBF0"/>
          </p15:clr>
        </p15:guide>
        <p15:guide id="7" pos="3551">
          <p15:clr>
            <a:srgbClr val="5ACBF0"/>
          </p15:clr>
        </p15:guide>
        <p15:guide id="15"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228600" y="1600200"/>
            <a:ext cx="11355228"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a:t>Next slide topic</a:t>
            </a:r>
          </a:p>
        </p:txBody>
      </p:sp>
    </p:spTree>
    <p:extLst>
      <p:ext uri="{BB962C8B-B14F-4D97-AF65-F5344CB8AC3E}">
        <p14:creationId xmlns:p14="http://schemas.microsoft.com/office/powerpoint/2010/main" val="265924736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Microsoft logo">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683" y="2899239"/>
            <a:ext cx="2881117" cy="1059525"/>
          </a:xfrm>
          <a:prstGeom prst="rect">
            <a:avLst/>
          </a:prstGeom>
        </p:spPr>
      </p:pic>
    </p:spTree>
    <p:extLst>
      <p:ext uri="{BB962C8B-B14F-4D97-AF65-F5344CB8AC3E}">
        <p14:creationId xmlns:p14="http://schemas.microsoft.com/office/powerpoint/2010/main" val="80541708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Microsoft logo">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683" y="2899239"/>
            <a:ext cx="2881117" cy="1059525"/>
          </a:xfrm>
          <a:prstGeom prst="rect">
            <a:avLst/>
          </a:prstGeom>
        </p:spPr>
      </p:pic>
    </p:spTree>
    <p:extLst>
      <p:ext uri="{BB962C8B-B14F-4D97-AF65-F5344CB8AC3E}">
        <p14:creationId xmlns:p14="http://schemas.microsoft.com/office/powerpoint/2010/main" val="201502517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392" y="4343405"/>
            <a:ext cx="10240453" cy="461665"/>
          </a:xfrm>
        </p:spPr>
        <p:txBody>
          <a:bodyPr>
            <a:noAutofit/>
          </a:bodyPr>
          <a:lstStyle>
            <a:lvl1pPr marL="0" indent="0" algn="l">
              <a:lnSpc>
                <a:spcPct val="90000"/>
              </a:lnSpc>
              <a:spcBef>
                <a:spcPts val="0"/>
              </a:spcBef>
              <a:buNone/>
              <a:defRPr lang="en-US" sz="3591" kern="1200" spc="-70" baseline="0" dirty="0">
                <a:gradFill>
                  <a:gsLst>
                    <a:gs pos="2083">
                      <a:schemeClr val="bg2"/>
                    </a:gs>
                    <a:gs pos="99000">
                      <a:schemeClr val="bg2"/>
                    </a:gs>
                  </a:gsLst>
                  <a:lin ang="5400000" scaled="0"/>
                </a:gradFill>
                <a:latin typeface="+mj-lt"/>
                <a:ea typeface="+mn-ea"/>
                <a:cs typeface="+mn-cs"/>
              </a:defRPr>
            </a:lvl1pPr>
            <a:lvl2pPr marL="456040" indent="0" algn="ctr">
              <a:buNone/>
              <a:defRPr>
                <a:solidFill>
                  <a:schemeClr val="tx1">
                    <a:tint val="75000"/>
                  </a:schemeClr>
                </a:solidFill>
              </a:defRPr>
            </a:lvl2pPr>
            <a:lvl3pPr marL="912078" indent="0" algn="ctr">
              <a:buNone/>
              <a:defRPr>
                <a:solidFill>
                  <a:schemeClr val="tx1">
                    <a:tint val="75000"/>
                  </a:schemeClr>
                </a:solidFill>
              </a:defRPr>
            </a:lvl3pPr>
            <a:lvl4pPr marL="1368118" indent="0" algn="ctr">
              <a:buNone/>
              <a:defRPr>
                <a:solidFill>
                  <a:schemeClr val="tx1">
                    <a:tint val="75000"/>
                  </a:schemeClr>
                </a:solidFill>
              </a:defRPr>
            </a:lvl4pPr>
            <a:lvl5pPr marL="1824156" indent="0" algn="ctr">
              <a:buNone/>
              <a:defRPr>
                <a:solidFill>
                  <a:schemeClr val="tx1">
                    <a:tint val="75000"/>
                  </a:schemeClr>
                </a:solidFill>
              </a:defRPr>
            </a:lvl5pPr>
            <a:lvl6pPr marL="2280196" indent="0" algn="ctr">
              <a:buNone/>
              <a:defRPr>
                <a:solidFill>
                  <a:schemeClr val="tx1">
                    <a:tint val="75000"/>
                  </a:schemeClr>
                </a:solidFill>
              </a:defRPr>
            </a:lvl6pPr>
            <a:lvl7pPr marL="2736234" indent="0" algn="ctr">
              <a:buNone/>
              <a:defRPr>
                <a:solidFill>
                  <a:schemeClr val="tx1">
                    <a:tint val="75000"/>
                  </a:schemeClr>
                </a:solidFill>
              </a:defRPr>
            </a:lvl7pPr>
            <a:lvl8pPr marL="3192274" indent="0" algn="ctr">
              <a:buNone/>
              <a:defRPr>
                <a:solidFill>
                  <a:schemeClr val="tx1">
                    <a:tint val="75000"/>
                  </a:schemeClr>
                </a:solidFill>
              </a:defRPr>
            </a:lvl8pPr>
            <a:lvl9pPr marL="3648313" indent="0" algn="ctr">
              <a:buNone/>
              <a:defRPr>
                <a:solidFill>
                  <a:schemeClr val="tx1">
                    <a:tint val="75000"/>
                  </a:schemeClr>
                </a:solidFill>
              </a:defRPr>
            </a:lvl9pPr>
          </a:lstStyle>
          <a:p>
            <a:pPr marL="0" marR="0" lvl="0" indent="0" algn="l" defTabSz="912078"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973394" y="2739678"/>
            <a:ext cx="10248394"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576" b="0" kern="1200" cap="none" spc="-399"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973394" y="1447800"/>
            <a:ext cx="10240454" cy="914096"/>
          </a:xfrm>
        </p:spPr>
        <p:txBody>
          <a:bodyPr wrap="square" anchor="b">
            <a:noAutofit/>
          </a:bodyPr>
          <a:lstStyle>
            <a:lvl1pPr marL="0" indent="0">
              <a:buNone/>
              <a:defRPr sz="6583" spc="-150"/>
            </a:lvl1pPr>
          </a:lstStyle>
          <a:p>
            <a:pPr lvl="0"/>
            <a:r>
              <a:rPr lang="en-US"/>
              <a:t>Click to edit Master text styles</a:t>
            </a:r>
          </a:p>
        </p:txBody>
      </p:sp>
    </p:spTree>
    <p:extLst>
      <p:ext uri="{BB962C8B-B14F-4D97-AF65-F5344CB8AC3E}">
        <p14:creationId xmlns:p14="http://schemas.microsoft.com/office/powerpoint/2010/main" val="3839861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5"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3010" name="think-cell Slide" r:id="rId4" imgW="38100" imgH="38100" progId="TCLayout.ActiveDocument.1">
                  <p:embed/>
                </p:oleObj>
              </mc:Choice>
              <mc:Fallback>
                <p:oleObj name="think-cell Slide" r:id="rId4" imgW="38100" imgH="38100" progId="TCLayout.ActiveDocument.1">
                  <p:embed/>
                  <p:pic>
                    <p:nvPicPr>
                      <p:cNvPr id="3"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 y="1558"/>
                        <a:ext cx="1556" cy="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itle 4"/>
          <p:cNvSpPr>
            <a:spLocks noGrp="1"/>
          </p:cNvSpPr>
          <p:nvPr>
            <p:ph type="title"/>
          </p:nvPr>
        </p:nvSpPr>
        <p:spPr/>
        <p:txBody>
          <a:bodyPr/>
          <a:lstStyle>
            <a:lvl1pPr>
              <a:defRPr sz="5098">
                <a:solidFill>
                  <a:schemeClr val="tx2"/>
                </a:solidFill>
              </a:defRPr>
            </a:lvl1pPr>
          </a:lstStyle>
          <a:p>
            <a:r>
              <a:rPr lang="en-US" dirty="0"/>
              <a:t>Click to edit Master title style</a:t>
            </a:r>
            <a:endParaRPr lang="en-IN" dirty="0"/>
          </a:p>
        </p:txBody>
      </p:sp>
    </p:spTree>
    <p:extLst>
      <p:ext uri="{BB962C8B-B14F-4D97-AF65-F5344CB8AC3E}">
        <p14:creationId xmlns:p14="http://schemas.microsoft.com/office/powerpoint/2010/main" val="2394967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12192000" cy="6858000"/>
          </a:xfrm>
        </p:spPr>
        <p:txBody>
          <a:bodyPr/>
          <a:lstStyle/>
          <a:p>
            <a:endParaRPr lang="en-US"/>
          </a:p>
        </p:txBody>
      </p:sp>
      <p:sp>
        <p:nvSpPr>
          <p:cNvPr id="20" name="Rectangle 19"/>
          <p:cNvSpPr/>
          <p:nvPr userDrawn="1"/>
        </p:nvSpPr>
        <p:spPr>
          <a:xfrm>
            <a:off x="0" y="0"/>
            <a:ext cx="12192000" cy="6858000"/>
          </a:xfrm>
          <a:prstGeom prst="rect">
            <a:avLst/>
          </a:prstGeom>
          <a:solidFill>
            <a:srgbClr val="33302E">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4" name="Text Placeholder 3"/>
          <p:cNvSpPr>
            <a:spLocks noGrp="1"/>
          </p:cNvSpPr>
          <p:nvPr>
            <p:ph type="body" sz="quarter" idx="10" hasCustomPrompt="1"/>
          </p:nvPr>
        </p:nvSpPr>
        <p:spPr>
          <a:xfrm>
            <a:off x="1975303" y="2850924"/>
            <a:ext cx="8200118" cy="914400"/>
          </a:xfrm>
        </p:spPr>
        <p:txBody>
          <a:bodyPr>
            <a:noAutofit/>
          </a:bodyPr>
          <a:lstStyle>
            <a:lvl1pPr algn="ctr">
              <a:defRPr sz="8000" b="1" i="1">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&lt;TITLE&gt;</a:t>
            </a:r>
          </a:p>
        </p:txBody>
      </p:sp>
      <p:sp>
        <p:nvSpPr>
          <p:cNvPr id="10" name="Text Placeholder 9"/>
          <p:cNvSpPr>
            <a:spLocks noGrp="1"/>
          </p:cNvSpPr>
          <p:nvPr>
            <p:ph type="body" sz="quarter" idx="11" hasCustomPrompt="1"/>
          </p:nvPr>
        </p:nvSpPr>
        <p:spPr>
          <a:xfrm>
            <a:off x="2941637" y="2438061"/>
            <a:ext cx="6267450" cy="933450"/>
          </a:xfrm>
        </p:spPr>
        <p:txBody>
          <a:bodyPr>
            <a:noAutofit/>
          </a:bodyPr>
          <a:lstStyle>
            <a:lvl1pPr algn="ctr">
              <a:defRPr sz="3600" spc="600">
                <a:solidFill>
                  <a:schemeClr val="accent1"/>
                </a:solidFill>
                <a:latin typeface="+mn-lt"/>
              </a:defRPr>
            </a:lvl1pPr>
            <a:lvl2pPr>
              <a:defRPr sz="3600">
                <a:solidFill>
                  <a:schemeClr val="accent1"/>
                </a:solidFill>
                <a:latin typeface="+mn-lt"/>
              </a:defRPr>
            </a:lvl2pPr>
            <a:lvl3pPr>
              <a:defRPr sz="3600">
                <a:solidFill>
                  <a:schemeClr val="accent1"/>
                </a:solidFill>
                <a:latin typeface="+mn-lt"/>
              </a:defRPr>
            </a:lvl3pPr>
            <a:lvl4pPr>
              <a:defRPr sz="3600">
                <a:solidFill>
                  <a:schemeClr val="accent1"/>
                </a:solidFill>
                <a:latin typeface="+mn-lt"/>
              </a:defRPr>
            </a:lvl4pPr>
            <a:lvl5pPr>
              <a:defRPr sz="3600">
                <a:solidFill>
                  <a:schemeClr val="accent1"/>
                </a:solidFill>
                <a:latin typeface="+mn-lt"/>
              </a:defRPr>
            </a:lvl5pPr>
          </a:lstStyle>
          <a:p>
            <a:pPr lvl="0"/>
            <a:r>
              <a:rPr lang="en-US" dirty="0"/>
              <a:t>&lt;NAME&gt;</a:t>
            </a:r>
          </a:p>
        </p:txBody>
      </p:sp>
      <p:grpSp>
        <p:nvGrpSpPr>
          <p:cNvPr id="11" name="Group 10"/>
          <p:cNvGrpSpPr/>
          <p:nvPr userDrawn="1"/>
        </p:nvGrpSpPr>
        <p:grpSpPr>
          <a:xfrm>
            <a:off x="5023773" y="4836014"/>
            <a:ext cx="2076726" cy="318517"/>
            <a:chOff x="5023773" y="4836014"/>
            <a:chExt cx="2076726" cy="318517"/>
          </a:xfrm>
        </p:grpSpPr>
        <p:sp>
          <p:nvSpPr>
            <p:cNvPr id="12" name="Rectangle 11"/>
            <p:cNvSpPr/>
            <p:nvPr/>
          </p:nvSpPr>
          <p:spPr>
            <a:xfrm>
              <a:off x="5023773" y="4836014"/>
              <a:ext cx="2076726" cy="318517"/>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4" tIns="45710" rIns="91424" bIns="45710"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13" name="Text Placeholder 13"/>
            <p:cNvSpPr txBox="1">
              <a:spLocks/>
            </p:cNvSpPr>
            <p:nvPr/>
          </p:nvSpPr>
          <p:spPr>
            <a:xfrm>
              <a:off x="5061859" y="4889496"/>
              <a:ext cx="2000555" cy="195011"/>
            </a:xfrm>
            <a:prstGeom prst="rect">
              <a:avLst/>
            </a:prstGeom>
            <a:noFill/>
          </p:spPr>
          <p:txBody>
            <a:bodyPr vert="horz" lIns="91424" tIns="45710" rIns="91424" bIns="45710" rtlCol="0" anchor="ctr">
              <a:noAutofit/>
            </a:bodyPr>
            <a:lstStyle>
              <a:lvl1pPr marL="0" indent="0" algn="ctr" defTabSz="914400" rtl="0" eaLnBrk="1" latinLnBrk="0" hangingPunct="1">
                <a:lnSpc>
                  <a:spcPts val="2000"/>
                </a:lnSpc>
                <a:spcBef>
                  <a:spcPct val="20000"/>
                </a:spcBef>
                <a:buFontTx/>
                <a:buNone/>
                <a:defRPr sz="1600" b="1" kern="1200" spc="300">
                  <a:solidFill>
                    <a:schemeClr val="tx2"/>
                  </a:solidFill>
                  <a:latin typeface="+mn-lt"/>
                  <a:ea typeface="+mn-ea"/>
                  <a:cs typeface="+mn-cs"/>
                </a:defRPr>
              </a:lvl1pPr>
              <a:lvl2pPr marL="457200" indent="0" algn="l" defTabSz="914400" rtl="0" eaLnBrk="1" latinLnBrk="0" hangingPunct="1">
                <a:spcBef>
                  <a:spcPct val="20000"/>
                </a:spcBef>
                <a:buFontTx/>
                <a:buNone/>
                <a:defRPr sz="4400" b="1" u="sng" kern="1200" spc="400" baseline="0">
                  <a:solidFill>
                    <a:srgbClr val="EC5038"/>
                  </a:solidFill>
                  <a:latin typeface="+mn-lt"/>
                  <a:ea typeface="+mn-ea"/>
                  <a:cs typeface="+mn-cs"/>
                </a:defRPr>
              </a:lvl2pPr>
              <a:lvl3pPr marL="914400" indent="0" algn="l" defTabSz="914400" rtl="0" eaLnBrk="1" latinLnBrk="0" hangingPunct="1">
                <a:spcBef>
                  <a:spcPct val="20000"/>
                </a:spcBef>
                <a:buFontTx/>
                <a:buNone/>
                <a:defRPr sz="2000" b="1" i="1" kern="1200">
                  <a:solidFill>
                    <a:schemeClr val="tx2"/>
                  </a:solidFill>
                  <a:latin typeface="+mj-lt"/>
                  <a:ea typeface="+mn-ea"/>
                  <a:cs typeface="+mn-cs"/>
                </a:defRPr>
              </a:lvl3pPr>
              <a:lvl4pPr marL="1371600" indent="0" algn="l" defTabSz="914400" rtl="0" eaLnBrk="1" latinLnBrk="0" hangingPunct="1">
                <a:spcBef>
                  <a:spcPct val="20000"/>
                </a:spcBef>
                <a:buFontTx/>
                <a:buNone/>
                <a:defRPr sz="2000" b="1" i="1" kern="1200" spc="300">
                  <a:solidFill>
                    <a:schemeClr val="accent3"/>
                  </a:solidFill>
                  <a:latin typeface="+mn-lt"/>
                  <a:ea typeface="+mn-ea"/>
                  <a:cs typeface="+mn-cs"/>
                </a:defRPr>
              </a:lvl4pPr>
              <a:lvl5pPr marL="1828800" indent="0" algn="l" defTabSz="914400"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ts val="2000"/>
                </a:lnSpc>
                <a:spcBef>
                  <a:spcPct val="20000"/>
                </a:spcBef>
                <a:spcAft>
                  <a:spcPts val="0"/>
                </a:spcAft>
                <a:buClrTx/>
                <a:buSzTx/>
                <a:buFontTx/>
                <a:buNone/>
                <a:tabLst/>
                <a:defRPr/>
              </a:pPr>
              <a:r>
                <a:rPr kumimoji="0" lang="en-US" sz="1100" b="1" i="0" u="none" strike="noStrike" kern="0" cap="none" spc="300" normalizeH="0" baseline="0" noProof="0" dirty="0">
                  <a:ln>
                    <a:noFill/>
                  </a:ln>
                  <a:solidFill>
                    <a:srgbClr val="FBFBFB"/>
                  </a:solidFill>
                  <a:effectLst/>
                  <a:uLnTx/>
                  <a:uFillTx/>
                  <a:latin typeface="Segoe UI"/>
                  <a:ea typeface="+mn-ea"/>
                  <a:cs typeface="+mn-cs"/>
                </a:rPr>
                <a:t>MICROSOFT 2015</a:t>
              </a:r>
            </a:p>
          </p:txBody>
        </p:sp>
      </p:grpSp>
    </p:spTree>
    <p:extLst>
      <p:ext uri="{BB962C8B-B14F-4D97-AF65-F5344CB8AC3E}">
        <p14:creationId xmlns:p14="http://schemas.microsoft.com/office/powerpoint/2010/main" val="255435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12192000" cy="6858000"/>
          </a:xfrm>
        </p:spPr>
        <p:txBody>
          <a:bodyPr/>
          <a:lstStyle/>
          <a:p>
            <a:endParaRPr lang="en-US"/>
          </a:p>
        </p:txBody>
      </p:sp>
      <p:sp>
        <p:nvSpPr>
          <p:cNvPr id="4" name="Text Placeholder 3"/>
          <p:cNvSpPr>
            <a:spLocks noGrp="1"/>
          </p:cNvSpPr>
          <p:nvPr>
            <p:ph type="body" sz="quarter" idx="10" hasCustomPrompt="1"/>
          </p:nvPr>
        </p:nvSpPr>
        <p:spPr>
          <a:xfrm>
            <a:off x="1975303" y="2850924"/>
            <a:ext cx="8200118" cy="914400"/>
          </a:xfrm>
        </p:spPr>
        <p:txBody>
          <a:bodyPr>
            <a:noAutofit/>
          </a:bodyPr>
          <a:lstStyle>
            <a:lvl1pPr algn="ctr">
              <a:defRPr sz="8000" b="1" i="1">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&lt;TITLE&gt;</a:t>
            </a:r>
          </a:p>
        </p:txBody>
      </p:sp>
      <p:sp>
        <p:nvSpPr>
          <p:cNvPr id="10" name="Text Placeholder 9"/>
          <p:cNvSpPr>
            <a:spLocks noGrp="1"/>
          </p:cNvSpPr>
          <p:nvPr>
            <p:ph type="body" sz="quarter" idx="11" hasCustomPrompt="1"/>
          </p:nvPr>
        </p:nvSpPr>
        <p:spPr>
          <a:xfrm>
            <a:off x="2941637" y="2438061"/>
            <a:ext cx="6267450" cy="933450"/>
          </a:xfrm>
        </p:spPr>
        <p:txBody>
          <a:bodyPr>
            <a:noAutofit/>
          </a:bodyPr>
          <a:lstStyle>
            <a:lvl1pPr algn="ctr">
              <a:defRPr sz="3600" spc="600">
                <a:solidFill>
                  <a:schemeClr val="accent1"/>
                </a:solidFill>
                <a:latin typeface="+mn-lt"/>
              </a:defRPr>
            </a:lvl1pPr>
            <a:lvl2pPr>
              <a:defRPr sz="3600">
                <a:solidFill>
                  <a:schemeClr val="accent1"/>
                </a:solidFill>
                <a:latin typeface="+mn-lt"/>
              </a:defRPr>
            </a:lvl2pPr>
            <a:lvl3pPr>
              <a:defRPr sz="3600">
                <a:solidFill>
                  <a:schemeClr val="accent1"/>
                </a:solidFill>
                <a:latin typeface="+mn-lt"/>
              </a:defRPr>
            </a:lvl3pPr>
            <a:lvl4pPr>
              <a:defRPr sz="3600">
                <a:solidFill>
                  <a:schemeClr val="accent1"/>
                </a:solidFill>
                <a:latin typeface="+mn-lt"/>
              </a:defRPr>
            </a:lvl4pPr>
            <a:lvl5pPr>
              <a:defRPr sz="3600">
                <a:solidFill>
                  <a:schemeClr val="accent1"/>
                </a:solidFill>
                <a:latin typeface="+mn-lt"/>
              </a:defRPr>
            </a:lvl5pPr>
          </a:lstStyle>
          <a:p>
            <a:pPr lvl="0"/>
            <a:r>
              <a:rPr lang="en-US" dirty="0"/>
              <a:t>&lt;NAME&gt;</a:t>
            </a:r>
          </a:p>
        </p:txBody>
      </p:sp>
    </p:spTree>
    <p:extLst>
      <p:ext uri="{BB962C8B-B14F-4D97-AF65-F5344CB8AC3E}">
        <p14:creationId xmlns:p14="http://schemas.microsoft.com/office/powerpoint/2010/main" val="238614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70403" y="2662238"/>
            <a:ext cx="10668454" cy="914400"/>
          </a:xfrm>
        </p:spPr>
        <p:txBody>
          <a:bodyPr>
            <a:noAutofit/>
          </a:bodyPr>
          <a:lstStyle>
            <a:lvl1pPr algn="l">
              <a:defRPr sz="8000" b="0" i="0">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&lt;Section title&gt;</a:t>
            </a:r>
          </a:p>
        </p:txBody>
      </p:sp>
    </p:spTree>
    <p:extLst>
      <p:ext uri="{BB962C8B-B14F-4D97-AF65-F5344CB8AC3E}">
        <p14:creationId xmlns:p14="http://schemas.microsoft.com/office/powerpoint/2010/main" val="341073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08732" y="2518569"/>
            <a:ext cx="6574536" cy="1325563"/>
          </a:xfrm>
        </p:spPr>
        <p:txBody>
          <a:bodyPr anchor="b">
            <a:normAutofit/>
          </a:bodyPr>
          <a:lstStyle>
            <a:lvl1pPr>
              <a:lnSpc>
                <a:spcPts val="3800"/>
              </a:lnSpc>
              <a:defRPr sz="2800" spc="400" baseline="0">
                <a:solidFill>
                  <a:schemeClr val="accent1"/>
                </a:solidFill>
                <a:latin typeface="+mn-lt"/>
              </a:defRPr>
            </a:lvl1pPr>
          </a:lstStyle>
          <a:p>
            <a:r>
              <a:rPr lang="en-US" dirty="0"/>
              <a:t>&lt;QUOTE&gt;</a:t>
            </a:r>
          </a:p>
        </p:txBody>
      </p:sp>
      <p:sp>
        <p:nvSpPr>
          <p:cNvPr id="7" name="Text Placeholder 4"/>
          <p:cNvSpPr>
            <a:spLocks noGrp="1"/>
          </p:cNvSpPr>
          <p:nvPr>
            <p:ph type="body" sz="quarter" idx="10" hasCustomPrompt="1"/>
          </p:nvPr>
        </p:nvSpPr>
        <p:spPr>
          <a:xfrm>
            <a:off x="3933825" y="4208066"/>
            <a:ext cx="4324350" cy="344884"/>
          </a:xfrm>
        </p:spPr>
        <p:txBody>
          <a:bodyPr/>
          <a:lstStyle>
            <a:lvl1pPr algn="ctr">
              <a:defRPr sz="1600" b="1" spc="300">
                <a:solidFill>
                  <a:schemeClr val="accent2">
                    <a:lumMod val="40000"/>
                    <a:lumOff val="60000"/>
                  </a:schemeClr>
                </a:solidFill>
                <a:latin typeface="+mn-lt"/>
              </a:defRPr>
            </a:lvl1pPr>
            <a:lvl2pPr>
              <a:defRPr>
                <a:solidFill>
                  <a:schemeClr val="accent2">
                    <a:lumMod val="40000"/>
                    <a:lumOff val="60000"/>
                  </a:schemeClr>
                </a:solidFill>
              </a:defRPr>
            </a:lvl2pPr>
            <a:lvl3pPr>
              <a:defRPr>
                <a:solidFill>
                  <a:schemeClr val="accent2">
                    <a:lumMod val="40000"/>
                    <a:lumOff val="60000"/>
                  </a:schemeClr>
                </a:solidFill>
              </a:defRPr>
            </a:lvl3pPr>
            <a:lvl4pPr>
              <a:defRPr>
                <a:solidFill>
                  <a:schemeClr val="accent2">
                    <a:lumMod val="40000"/>
                    <a:lumOff val="60000"/>
                  </a:schemeClr>
                </a:solidFill>
              </a:defRPr>
            </a:lvl4pPr>
            <a:lvl5pPr>
              <a:defRPr>
                <a:solidFill>
                  <a:schemeClr val="accent2">
                    <a:lumMod val="40000"/>
                    <a:lumOff val="60000"/>
                  </a:schemeClr>
                </a:solidFill>
              </a:defRPr>
            </a:lvl5pPr>
          </a:lstStyle>
          <a:p>
            <a:pPr lvl="0"/>
            <a:r>
              <a:rPr lang="en-US" dirty="0"/>
              <a:t>&lt;NAME&gt;</a:t>
            </a:r>
          </a:p>
        </p:txBody>
      </p:sp>
    </p:spTree>
    <p:extLst>
      <p:ext uri="{BB962C8B-B14F-4D97-AF65-F5344CB8AC3E}">
        <p14:creationId xmlns:p14="http://schemas.microsoft.com/office/powerpoint/2010/main" val="297084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1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24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33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84A322-D123-4E23-A801-034D45EAB541}" type="datetimeFigureOut">
              <a:rPr kumimoji="0" lang="en-US" sz="1800" b="0" i="0" u="none" strike="noStrike" kern="1200" cap="none" spc="0" normalizeH="0" baseline="0" noProof="0" smtClean="0">
                <a:ln>
                  <a:noFill/>
                </a:ln>
                <a:solidFill>
                  <a:srgbClr val="EC503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4/15/2016</a:t>
            </a:fld>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C6C40-5275-415C-92DC-4CF24D05B2C9}" type="slidenum">
              <a:rPr kumimoji="0" lang="en-US" sz="1800" b="0" i="0" u="none" strike="noStrike" kern="1200" cap="none" spc="0" normalizeH="0" baseline="0" noProof="0" smtClean="0">
                <a:ln>
                  <a:noFill/>
                </a:ln>
                <a:solidFill>
                  <a:srgbClr val="EC503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Tree>
    <p:extLst>
      <p:ext uri="{BB962C8B-B14F-4D97-AF65-F5344CB8AC3E}">
        <p14:creationId xmlns:p14="http://schemas.microsoft.com/office/powerpoint/2010/main" val="19867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p:bg>
      <p:bgPr>
        <a:solidFill>
          <a:srgbClr val="CD2606"/>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88219" y="0"/>
            <a:ext cx="6099113" cy="6858000"/>
          </a:xfrm>
          <a:prstGeom prst="rect">
            <a:avLst/>
          </a:prstGeom>
        </p:spPr>
        <p:txBody>
          <a:bodyPr vert="horz" anchor="ctr" anchorCtr="0"/>
          <a:lstStyle>
            <a:lvl1pPr marL="0" indent="0" algn="ctr">
              <a:buNone/>
              <a:defRPr/>
            </a:lvl1pPr>
          </a:lstStyle>
          <a:p>
            <a:endParaRPr lang="en-US"/>
          </a:p>
        </p:txBody>
      </p:sp>
      <p:sp>
        <p:nvSpPr>
          <p:cNvPr id="6" name="Title 1"/>
          <p:cNvSpPr>
            <a:spLocks noGrp="1"/>
          </p:cNvSpPr>
          <p:nvPr>
            <p:ph type="ctrTitle"/>
          </p:nvPr>
        </p:nvSpPr>
        <p:spPr>
          <a:xfrm>
            <a:off x="1556" y="1846740"/>
            <a:ext cx="6086663" cy="2838704"/>
          </a:xfrm>
          <a:prstGeom prst="rect">
            <a:avLst/>
          </a:prstGeom>
        </p:spPr>
        <p:txBody>
          <a:bodyPr lIns="731520" tIns="228600" rIns="274320" bIns="274320" anchor="t" anchorCtr="0">
            <a:normAutofit/>
          </a:bodyPr>
          <a:lstStyle>
            <a:lvl1pPr algn="l">
              <a:lnSpc>
                <a:spcPct val="90000"/>
              </a:lnSpc>
              <a:defRPr sz="5294">
                <a:latin typeface="Segoe UI Light"/>
                <a:cs typeface="Segoe UI Light"/>
              </a:defRPr>
            </a:lvl1pPr>
          </a:lstStyle>
          <a:p>
            <a:r>
              <a:rPr lang="en-US" dirty="0"/>
              <a:t>Click to edit Master title style</a:t>
            </a:r>
          </a:p>
        </p:txBody>
      </p:sp>
      <p:sp>
        <p:nvSpPr>
          <p:cNvPr id="7" name="Subtitle 2"/>
          <p:cNvSpPr>
            <a:spLocks noGrp="1"/>
          </p:cNvSpPr>
          <p:nvPr>
            <p:ph type="subTitle" idx="1" hasCustomPrompt="1"/>
          </p:nvPr>
        </p:nvSpPr>
        <p:spPr>
          <a:xfrm>
            <a:off x="0" y="4685444"/>
            <a:ext cx="6088219" cy="918093"/>
          </a:xfrm>
          <a:prstGeom prst="rect">
            <a:avLst/>
          </a:prstGeom>
        </p:spPr>
        <p:txBody>
          <a:bodyPr lIns="731520" tIns="182880" rIns="274320" bIns="274320" anchor="t" anchorCtr="0">
            <a:noAutofit/>
          </a:bodyPr>
          <a:lstStyle>
            <a:lvl1pPr marL="0" indent="0" algn="l">
              <a:lnSpc>
                <a:spcPct val="90000"/>
              </a:lnSpc>
              <a:buNone/>
              <a:defRPr sz="1765">
                <a:solidFill>
                  <a:schemeClr val="bg1"/>
                </a:solidFill>
                <a:latin typeface="Segoe UI Light"/>
                <a:cs typeface="Segoe UI Ligh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Presenter Name here (Bold)</a:t>
            </a:r>
            <a:br>
              <a:rPr lang="en-US" dirty="0"/>
            </a:br>
            <a:r>
              <a:rPr lang="en-US" dirty="0"/>
              <a:t>Presenter Occupation here</a:t>
            </a:r>
          </a:p>
        </p:txBody>
      </p:sp>
      <p:sp>
        <p:nvSpPr>
          <p:cNvPr id="8" name="Date Placeholder 7"/>
          <p:cNvSpPr>
            <a:spLocks noGrp="1"/>
          </p:cNvSpPr>
          <p:nvPr>
            <p:ph type="dt" sz="half" idx="11"/>
          </p:nvPr>
        </p:nvSpPr>
        <p:spPr>
          <a:xfrm>
            <a:off x="1556" y="5618107"/>
            <a:ext cx="6086663" cy="364224"/>
          </a:xfrm>
        </p:spPr>
        <p:txBody>
          <a:bodyPr lIns="731520" tIns="91440"/>
          <a:lstStyle>
            <a:lvl1pPr>
              <a:defRPr sz="1372">
                <a:solidFill>
                  <a:srgbClr val="FFFFFF"/>
                </a:solidFill>
                <a:latin typeface="Segoe UI Light"/>
                <a:cs typeface="Segoe UI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804795-A766-7049-B355-DFA942584FA4}" type="datetime4">
              <a:rPr kumimoji="0" lang="en-US" sz="1372" b="0" i="0" u="none" strike="noStrike" kern="1200" cap="none" spc="0" normalizeH="0" baseline="0" noProof="0" smtClean="0">
                <a:ln>
                  <a:noFill/>
                </a:ln>
                <a:solidFill>
                  <a:srgbClr val="FFFFFF"/>
                </a:solidFill>
                <a:effectLst/>
                <a:uLnTx/>
                <a:uFillTx/>
                <a:latin typeface="Segoe UI Light"/>
                <a:ea typeface="+mn-ea"/>
                <a:cs typeface="Segoe UI Light"/>
              </a:rPr>
              <a:pPr marL="0" marR="0" lvl="0" indent="0" algn="l" defTabSz="914400" rtl="0" eaLnBrk="1" fontAlgn="auto" latinLnBrk="0" hangingPunct="1">
                <a:lnSpc>
                  <a:spcPct val="100000"/>
                </a:lnSpc>
                <a:spcBef>
                  <a:spcPts val="0"/>
                </a:spcBef>
                <a:spcAft>
                  <a:spcPts val="0"/>
                </a:spcAft>
                <a:buClrTx/>
                <a:buSzTx/>
                <a:buFontTx/>
                <a:buNone/>
                <a:tabLst/>
                <a:defRPr/>
              </a:pPr>
              <a:t>April 15, 2016</a:t>
            </a:fld>
            <a:endParaRPr kumimoji="0" lang="en-US" sz="1372" b="0" i="0" u="none" strike="noStrike" kern="1200" cap="none" spc="0" normalizeH="0" baseline="0" noProof="0" dirty="0">
              <a:ln>
                <a:noFill/>
              </a:ln>
              <a:solidFill>
                <a:srgbClr val="FFFFFF"/>
              </a:solidFill>
              <a:effectLst/>
              <a:uLnTx/>
              <a:uFillTx/>
              <a:latin typeface="Segoe UI Light"/>
              <a:ea typeface="+mn-ea"/>
              <a:cs typeface="Segoe UI Light"/>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5152" y="1046172"/>
            <a:ext cx="2355149" cy="815936"/>
          </a:xfrm>
          <a:prstGeom prst="rect">
            <a:avLst/>
          </a:prstGeom>
        </p:spPr>
      </p:pic>
    </p:spTree>
    <p:extLst>
      <p:ext uri="{BB962C8B-B14F-4D97-AF65-F5344CB8AC3E}">
        <p14:creationId xmlns:p14="http://schemas.microsoft.com/office/powerpoint/2010/main" val="301641601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9" y="1447799"/>
            <a:ext cx="11151917" cy="1975926"/>
          </a:xfrm>
          <a:prstGeom prst="rect">
            <a:avLst/>
          </a:prstGeom>
        </p:spPr>
        <p:txBody>
          <a:bodyPr/>
          <a:lstStyle>
            <a:lvl1pPr marL="0" indent="0">
              <a:spcBef>
                <a:spcPts val="2394"/>
              </a:spcBef>
              <a:buNone/>
              <a:defRPr sz="3990">
                <a:gradFill>
                  <a:gsLst>
                    <a:gs pos="100000">
                      <a:schemeClr val="tx2"/>
                    </a:gs>
                    <a:gs pos="0">
                      <a:schemeClr val="tx2"/>
                    </a:gs>
                  </a:gsLst>
                  <a:lin ang="5400000" scaled="0"/>
                </a:gradFill>
                <a:latin typeface="+mj-lt"/>
              </a:defRPr>
            </a:lvl1pPr>
            <a:lvl2pPr marL="0" indent="0">
              <a:buNone/>
              <a:defRPr sz="1995">
                <a:gradFill>
                  <a:gsLst>
                    <a:gs pos="100000">
                      <a:schemeClr val="bg2"/>
                    </a:gs>
                    <a:gs pos="6000">
                      <a:schemeClr val="bg2"/>
                    </a:gs>
                  </a:gsLst>
                  <a:lin ang="5400000" scaled="0"/>
                </a:gradFill>
              </a:defRPr>
            </a:lvl2pPr>
            <a:lvl3pPr marL="231195" indent="0">
              <a:buNone/>
              <a:defRPr sz="1995">
                <a:gradFill>
                  <a:gsLst>
                    <a:gs pos="100000">
                      <a:schemeClr val="bg2"/>
                    </a:gs>
                    <a:gs pos="6000">
                      <a:schemeClr val="bg2"/>
                    </a:gs>
                  </a:gsLst>
                  <a:lin ang="5400000" scaled="0"/>
                </a:gradFill>
              </a:defRPr>
            </a:lvl3pPr>
            <a:lvl4pPr marL="456057" indent="0">
              <a:buNone/>
              <a:defRPr sz="1995">
                <a:gradFill>
                  <a:gsLst>
                    <a:gs pos="100000">
                      <a:schemeClr val="bg2"/>
                    </a:gs>
                    <a:gs pos="6000">
                      <a:schemeClr val="bg2"/>
                    </a:gs>
                  </a:gsLst>
                  <a:lin ang="5400000" scaled="0"/>
                </a:gradFill>
              </a:defRPr>
            </a:lvl4pPr>
            <a:lvl5pPr marL="692004" indent="0">
              <a:buNone/>
              <a:defRPr sz="1995">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20837" y="6399557"/>
            <a:ext cx="560832" cy="219456"/>
          </a:xfrm>
          <a:prstGeom prst="rect">
            <a:avLst/>
          </a:prstGeom>
        </p:spPr>
        <p:txBody>
          <a:bodyPr lIns="121899" tIns="60949" rIns="121899" bIns="60949" anchor="ctr"/>
          <a:lstStyle>
            <a:lvl1pPr algn="l">
              <a:defRPr sz="1596">
                <a:gradFill>
                  <a:gsLst>
                    <a:gs pos="100000">
                      <a:schemeClr val="bg2"/>
                    </a:gs>
                    <a:gs pos="0">
                      <a:schemeClr val="bg2"/>
                    </a:gs>
                  </a:gsLst>
                  <a:lin ang="5400000" scaled="0"/>
                </a:gradFill>
              </a:defRPr>
            </a:lvl1pPr>
          </a:lstStyle>
          <a:p>
            <a:pPr marL="0" marR="0" lvl="0" indent="0" algn="l" defTabSz="912115"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596" b="0" i="0" u="none" strike="noStrike" kern="1200" cap="none" spc="0" normalizeH="0" baseline="0" noProof="0" smtClean="0">
                <a:ln>
                  <a:noFill/>
                </a:ln>
                <a:gradFill>
                  <a:gsLst>
                    <a:gs pos="100000">
                      <a:srgbClr val="797A7D"/>
                    </a:gs>
                    <a:gs pos="0">
                      <a:srgbClr val="797A7D"/>
                    </a:gs>
                  </a:gsLst>
                  <a:lin ang="5400000" scaled="0"/>
                </a:gradFill>
                <a:effectLst/>
                <a:uLnTx/>
                <a:uFillTx/>
                <a:latin typeface="Segoe UI"/>
                <a:ea typeface="+mn-ea"/>
                <a:cs typeface="+mn-cs"/>
              </a:rPr>
              <a:pPr marL="0" marR="0" lvl="0" indent="0" algn="l" defTabSz="912115" rtl="0" eaLnBrk="1" fontAlgn="auto" latinLnBrk="0" hangingPunct="1">
                <a:lnSpc>
                  <a:spcPct val="100000"/>
                </a:lnSpc>
                <a:spcBef>
                  <a:spcPts val="0"/>
                </a:spcBef>
                <a:spcAft>
                  <a:spcPts val="0"/>
                </a:spcAft>
                <a:buClrTx/>
                <a:buSzTx/>
                <a:buFontTx/>
                <a:buNone/>
                <a:tabLst/>
                <a:defRPr/>
              </a:pPr>
              <a:t>‹#›</a:t>
            </a:fld>
            <a:endParaRPr kumimoji="0" lang="en-US" sz="1596" b="0" i="0" u="none" strike="noStrike" kern="1200" cap="none" spc="0" normalizeH="0" baseline="0" noProof="0" dirty="0">
              <a:ln>
                <a:noFill/>
              </a:ln>
              <a:gradFill>
                <a:gsLst>
                  <a:gs pos="100000">
                    <a:srgbClr val="797A7D"/>
                  </a:gs>
                  <a:gs pos="0">
                    <a:srgbClr val="797A7D"/>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88733133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ody General Bullets">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1556" y="0"/>
            <a:ext cx="12192000" cy="5824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sp>
        <p:nvSpPr>
          <p:cNvPr id="3" name="Picture Placeholder 4"/>
          <p:cNvSpPr>
            <a:spLocks noGrp="1"/>
          </p:cNvSpPr>
          <p:nvPr>
            <p:ph type="pic" sz="quarter" idx="11"/>
          </p:nvPr>
        </p:nvSpPr>
        <p:spPr>
          <a:xfrm>
            <a:off x="0" y="0"/>
            <a:ext cx="12192000" cy="5824387"/>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4" name="Title 1"/>
          <p:cNvSpPr>
            <a:spLocks noGrp="1"/>
          </p:cNvSpPr>
          <p:nvPr>
            <p:ph type="ctrTitle"/>
          </p:nvPr>
        </p:nvSpPr>
        <p:spPr>
          <a:xfrm>
            <a:off x="1556" y="5824387"/>
            <a:ext cx="12190444" cy="1033613"/>
          </a:xfrm>
          <a:prstGeom prst="rect">
            <a:avLst/>
          </a:prstGeom>
          <a:noFill/>
        </p:spPr>
        <p:txBody>
          <a:bodyPr lIns="457200" tIns="0" rIns="2560320" bIns="0" anchor="ctr" anchorCtr="0">
            <a:normAutofit/>
          </a:bodyPr>
          <a:lstStyle>
            <a:lvl1pPr algn="l">
              <a:lnSpc>
                <a:spcPct val="90000"/>
              </a:lnSpc>
              <a:defRPr sz="3529">
                <a:latin typeface="Segoe UI Light"/>
                <a:cs typeface="Segoe UI Light"/>
              </a:defRPr>
            </a:lvl1pPr>
          </a:lstStyle>
          <a:p>
            <a:r>
              <a:rPr lang="en-US" dirty="0"/>
              <a:t>Click to edit Master title style</a:t>
            </a:r>
          </a:p>
        </p:txBody>
      </p:sp>
      <p:sp>
        <p:nvSpPr>
          <p:cNvPr id="5" name="Text Placeholder 5"/>
          <p:cNvSpPr>
            <a:spLocks noGrp="1"/>
          </p:cNvSpPr>
          <p:nvPr>
            <p:ph type="body" sz="quarter" idx="10" hasCustomPrompt="1"/>
          </p:nvPr>
        </p:nvSpPr>
        <p:spPr>
          <a:xfrm>
            <a:off x="2325717" y="637489"/>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3879" y="5983059"/>
            <a:ext cx="2116880" cy="733388"/>
          </a:xfrm>
          <a:prstGeom prst="rect">
            <a:avLst/>
          </a:prstGeom>
        </p:spPr>
      </p:pic>
      <p:sp>
        <p:nvSpPr>
          <p:cNvPr id="8" name="Text Placeholder 5"/>
          <p:cNvSpPr>
            <a:spLocks noGrp="1"/>
          </p:cNvSpPr>
          <p:nvPr>
            <p:ph type="body" sz="quarter" idx="12" hasCustomPrompt="1"/>
          </p:nvPr>
        </p:nvSpPr>
        <p:spPr>
          <a:xfrm>
            <a:off x="2325717" y="1343302"/>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2</a:t>
            </a:r>
          </a:p>
        </p:txBody>
      </p:sp>
      <p:sp>
        <p:nvSpPr>
          <p:cNvPr id="9" name="Text Placeholder 5"/>
          <p:cNvSpPr>
            <a:spLocks noGrp="1"/>
          </p:cNvSpPr>
          <p:nvPr>
            <p:ph type="body" sz="quarter" idx="13" hasCustomPrompt="1"/>
          </p:nvPr>
        </p:nvSpPr>
        <p:spPr>
          <a:xfrm>
            <a:off x="2325717" y="2049115"/>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3</a:t>
            </a:r>
          </a:p>
        </p:txBody>
      </p:sp>
      <p:sp>
        <p:nvSpPr>
          <p:cNvPr id="10" name="Text Placeholder 5"/>
          <p:cNvSpPr>
            <a:spLocks noGrp="1"/>
          </p:cNvSpPr>
          <p:nvPr>
            <p:ph type="body" sz="quarter" idx="14" hasCustomPrompt="1"/>
          </p:nvPr>
        </p:nvSpPr>
        <p:spPr>
          <a:xfrm>
            <a:off x="2325717" y="274345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4</a:t>
            </a:r>
          </a:p>
        </p:txBody>
      </p:sp>
      <p:sp>
        <p:nvSpPr>
          <p:cNvPr id="11" name="Text Placeholder 5"/>
          <p:cNvSpPr>
            <a:spLocks noGrp="1"/>
          </p:cNvSpPr>
          <p:nvPr>
            <p:ph type="body" sz="quarter" idx="15" hasCustomPrompt="1"/>
          </p:nvPr>
        </p:nvSpPr>
        <p:spPr>
          <a:xfrm>
            <a:off x="2325717" y="345500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5</a:t>
            </a:r>
          </a:p>
        </p:txBody>
      </p:sp>
    </p:spTree>
    <p:extLst>
      <p:ext uri="{BB962C8B-B14F-4D97-AF65-F5344CB8AC3E}">
        <p14:creationId xmlns:p14="http://schemas.microsoft.com/office/powerpoint/2010/main" val="628452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tmplLst>
          <p:tmpl>
            <p:tnLst>
              <p:par>
                <p:cTn presetID="10" presetClass="entr" presetSubtype="0" fill="hold" nodeType="after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12192000" cy="6858000"/>
          </a:xfrm>
        </p:spPr>
        <p:txBody>
          <a:bodyPr/>
          <a:lstStyle/>
          <a:p>
            <a:endParaRPr lang="en-US"/>
          </a:p>
        </p:txBody>
      </p:sp>
      <p:sp>
        <p:nvSpPr>
          <p:cNvPr id="20" name="Rectangle 19"/>
          <p:cNvSpPr/>
          <p:nvPr userDrawn="1"/>
        </p:nvSpPr>
        <p:spPr>
          <a:xfrm>
            <a:off x="0" y="0"/>
            <a:ext cx="12192000" cy="6858000"/>
          </a:xfrm>
          <a:prstGeom prst="rect">
            <a:avLst/>
          </a:prstGeom>
          <a:solidFill>
            <a:srgbClr val="33302E">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4" name="Text Placeholder 3"/>
          <p:cNvSpPr>
            <a:spLocks noGrp="1"/>
          </p:cNvSpPr>
          <p:nvPr>
            <p:ph type="body" sz="quarter" idx="10" hasCustomPrompt="1"/>
          </p:nvPr>
        </p:nvSpPr>
        <p:spPr>
          <a:xfrm>
            <a:off x="1975303" y="2850924"/>
            <a:ext cx="8200118" cy="914400"/>
          </a:xfrm>
        </p:spPr>
        <p:txBody>
          <a:bodyPr>
            <a:noAutofit/>
          </a:bodyPr>
          <a:lstStyle>
            <a:lvl1pPr algn="ctr">
              <a:defRPr sz="8000" b="1" i="1">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&lt;TITLE&gt;</a:t>
            </a:r>
          </a:p>
        </p:txBody>
      </p:sp>
      <p:sp>
        <p:nvSpPr>
          <p:cNvPr id="10" name="Text Placeholder 9"/>
          <p:cNvSpPr>
            <a:spLocks noGrp="1"/>
          </p:cNvSpPr>
          <p:nvPr>
            <p:ph type="body" sz="quarter" idx="11" hasCustomPrompt="1"/>
          </p:nvPr>
        </p:nvSpPr>
        <p:spPr>
          <a:xfrm>
            <a:off x="2941637" y="2438061"/>
            <a:ext cx="6267450" cy="933450"/>
          </a:xfrm>
        </p:spPr>
        <p:txBody>
          <a:bodyPr>
            <a:noAutofit/>
          </a:bodyPr>
          <a:lstStyle>
            <a:lvl1pPr algn="ctr">
              <a:defRPr sz="3600" spc="600">
                <a:solidFill>
                  <a:schemeClr val="accent1"/>
                </a:solidFill>
                <a:latin typeface="+mn-lt"/>
              </a:defRPr>
            </a:lvl1pPr>
            <a:lvl2pPr>
              <a:defRPr sz="3600">
                <a:solidFill>
                  <a:schemeClr val="accent1"/>
                </a:solidFill>
                <a:latin typeface="+mn-lt"/>
              </a:defRPr>
            </a:lvl2pPr>
            <a:lvl3pPr>
              <a:defRPr sz="3600">
                <a:solidFill>
                  <a:schemeClr val="accent1"/>
                </a:solidFill>
                <a:latin typeface="+mn-lt"/>
              </a:defRPr>
            </a:lvl3pPr>
            <a:lvl4pPr>
              <a:defRPr sz="3600">
                <a:solidFill>
                  <a:schemeClr val="accent1"/>
                </a:solidFill>
                <a:latin typeface="+mn-lt"/>
              </a:defRPr>
            </a:lvl4pPr>
            <a:lvl5pPr>
              <a:defRPr sz="3600">
                <a:solidFill>
                  <a:schemeClr val="accent1"/>
                </a:solidFill>
                <a:latin typeface="+mn-lt"/>
              </a:defRPr>
            </a:lvl5pPr>
          </a:lstStyle>
          <a:p>
            <a:pPr lvl="0"/>
            <a:r>
              <a:rPr lang="en-US" dirty="0"/>
              <a:t>&lt;NAME&gt;</a:t>
            </a:r>
          </a:p>
        </p:txBody>
      </p:sp>
      <p:grpSp>
        <p:nvGrpSpPr>
          <p:cNvPr id="11" name="Group 10"/>
          <p:cNvGrpSpPr/>
          <p:nvPr userDrawn="1"/>
        </p:nvGrpSpPr>
        <p:grpSpPr>
          <a:xfrm>
            <a:off x="5023773" y="4836014"/>
            <a:ext cx="2076726" cy="318517"/>
            <a:chOff x="5023773" y="4836014"/>
            <a:chExt cx="2076726" cy="318517"/>
          </a:xfrm>
        </p:grpSpPr>
        <p:sp>
          <p:nvSpPr>
            <p:cNvPr id="12" name="Rectangle 11"/>
            <p:cNvSpPr/>
            <p:nvPr/>
          </p:nvSpPr>
          <p:spPr>
            <a:xfrm>
              <a:off x="5023773" y="4836014"/>
              <a:ext cx="2076726" cy="318517"/>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4" tIns="45710" rIns="91424" bIns="45710"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13" name="Text Placeholder 13"/>
            <p:cNvSpPr txBox="1">
              <a:spLocks/>
            </p:cNvSpPr>
            <p:nvPr/>
          </p:nvSpPr>
          <p:spPr>
            <a:xfrm>
              <a:off x="5061859" y="4889496"/>
              <a:ext cx="2000555" cy="195011"/>
            </a:xfrm>
            <a:prstGeom prst="rect">
              <a:avLst/>
            </a:prstGeom>
            <a:noFill/>
          </p:spPr>
          <p:txBody>
            <a:bodyPr vert="horz" lIns="91424" tIns="45710" rIns="91424" bIns="45710" rtlCol="0" anchor="ctr">
              <a:noAutofit/>
            </a:bodyPr>
            <a:lstStyle>
              <a:lvl1pPr marL="0" indent="0" algn="ctr" defTabSz="914400" rtl="0" eaLnBrk="1" latinLnBrk="0" hangingPunct="1">
                <a:lnSpc>
                  <a:spcPts val="2000"/>
                </a:lnSpc>
                <a:spcBef>
                  <a:spcPct val="20000"/>
                </a:spcBef>
                <a:buFontTx/>
                <a:buNone/>
                <a:defRPr sz="1600" b="1" kern="1200" spc="300">
                  <a:solidFill>
                    <a:schemeClr val="tx2"/>
                  </a:solidFill>
                  <a:latin typeface="+mn-lt"/>
                  <a:ea typeface="+mn-ea"/>
                  <a:cs typeface="+mn-cs"/>
                </a:defRPr>
              </a:lvl1pPr>
              <a:lvl2pPr marL="457200" indent="0" algn="l" defTabSz="914400" rtl="0" eaLnBrk="1" latinLnBrk="0" hangingPunct="1">
                <a:spcBef>
                  <a:spcPct val="20000"/>
                </a:spcBef>
                <a:buFontTx/>
                <a:buNone/>
                <a:defRPr sz="4400" b="1" u="sng" kern="1200" spc="400" baseline="0">
                  <a:solidFill>
                    <a:srgbClr val="EC5038"/>
                  </a:solidFill>
                  <a:latin typeface="+mn-lt"/>
                  <a:ea typeface="+mn-ea"/>
                  <a:cs typeface="+mn-cs"/>
                </a:defRPr>
              </a:lvl2pPr>
              <a:lvl3pPr marL="914400" indent="0" algn="l" defTabSz="914400" rtl="0" eaLnBrk="1" latinLnBrk="0" hangingPunct="1">
                <a:spcBef>
                  <a:spcPct val="20000"/>
                </a:spcBef>
                <a:buFontTx/>
                <a:buNone/>
                <a:defRPr sz="2000" b="1" i="1" kern="1200">
                  <a:solidFill>
                    <a:schemeClr val="tx2"/>
                  </a:solidFill>
                  <a:latin typeface="+mj-lt"/>
                  <a:ea typeface="+mn-ea"/>
                  <a:cs typeface="+mn-cs"/>
                </a:defRPr>
              </a:lvl3pPr>
              <a:lvl4pPr marL="1371600" indent="0" algn="l" defTabSz="914400" rtl="0" eaLnBrk="1" latinLnBrk="0" hangingPunct="1">
                <a:spcBef>
                  <a:spcPct val="20000"/>
                </a:spcBef>
                <a:buFontTx/>
                <a:buNone/>
                <a:defRPr sz="2000" b="1" i="1" kern="1200" spc="300">
                  <a:solidFill>
                    <a:schemeClr val="accent3"/>
                  </a:solidFill>
                  <a:latin typeface="+mn-lt"/>
                  <a:ea typeface="+mn-ea"/>
                  <a:cs typeface="+mn-cs"/>
                </a:defRPr>
              </a:lvl4pPr>
              <a:lvl5pPr marL="1828800" indent="0" algn="l" defTabSz="914400"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ts val="2000"/>
                </a:lnSpc>
                <a:spcBef>
                  <a:spcPct val="20000"/>
                </a:spcBef>
                <a:spcAft>
                  <a:spcPts val="0"/>
                </a:spcAft>
                <a:buClrTx/>
                <a:buSzTx/>
                <a:buFontTx/>
                <a:buNone/>
                <a:tabLst/>
                <a:defRPr/>
              </a:pPr>
              <a:r>
                <a:rPr kumimoji="0" lang="en-US" sz="1100" b="1" i="0" u="none" strike="noStrike" kern="0" cap="none" spc="300" normalizeH="0" baseline="0" noProof="0" dirty="0">
                  <a:ln>
                    <a:noFill/>
                  </a:ln>
                  <a:solidFill>
                    <a:srgbClr val="FBFBFB"/>
                  </a:solidFill>
                  <a:effectLst/>
                  <a:uLnTx/>
                  <a:uFillTx/>
                  <a:latin typeface="Segoe UI"/>
                  <a:ea typeface="+mn-ea"/>
                  <a:cs typeface="+mn-cs"/>
                </a:rPr>
                <a:t>MICROSOFT 2015</a:t>
              </a:r>
            </a:p>
          </p:txBody>
        </p:sp>
      </p:grpSp>
    </p:spTree>
    <p:extLst>
      <p:ext uri="{BB962C8B-B14F-4D97-AF65-F5344CB8AC3E}">
        <p14:creationId xmlns:p14="http://schemas.microsoft.com/office/powerpoint/2010/main" val="382434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12192000" cy="6858000"/>
          </a:xfrm>
        </p:spPr>
        <p:txBody>
          <a:bodyPr/>
          <a:lstStyle/>
          <a:p>
            <a:endParaRPr lang="en-US"/>
          </a:p>
        </p:txBody>
      </p:sp>
      <p:sp>
        <p:nvSpPr>
          <p:cNvPr id="4" name="Text Placeholder 3"/>
          <p:cNvSpPr>
            <a:spLocks noGrp="1"/>
          </p:cNvSpPr>
          <p:nvPr>
            <p:ph type="body" sz="quarter" idx="10" hasCustomPrompt="1"/>
          </p:nvPr>
        </p:nvSpPr>
        <p:spPr>
          <a:xfrm>
            <a:off x="1975303" y="2850924"/>
            <a:ext cx="8200118" cy="914400"/>
          </a:xfrm>
        </p:spPr>
        <p:txBody>
          <a:bodyPr>
            <a:noAutofit/>
          </a:bodyPr>
          <a:lstStyle>
            <a:lvl1pPr algn="ctr">
              <a:defRPr sz="8000" b="1" i="1">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&lt;TITLE&gt;</a:t>
            </a:r>
          </a:p>
        </p:txBody>
      </p:sp>
      <p:sp>
        <p:nvSpPr>
          <p:cNvPr id="10" name="Text Placeholder 9"/>
          <p:cNvSpPr>
            <a:spLocks noGrp="1"/>
          </p:cNvSpPr>
          <p:nvPr>
            <p:ph type="body" sz="quarter" idx="11" hasCustomPrompt="1"/>
          </p:nvPr>
        </p:nvSpPr>
        <p:spPr>
          <a:xfrm>
            <a:off x="2941637" y="2438061"/>
            <a:ext cx="6267450" cy="933450"/>
          </a:xfrm>
        </p:spPr>
        <p:txBody>
          <a:bodyPr>
            <a:noAutofit/>
          </a:bodyPr>
          <a:lstStyle>
            <a:lvl1pPr algn="ctr">
              <a:defRPr sz="3600" spc="600">
                <a:solidFill>
                  <a:schemeClr val="accent1"/>
                </a:solidFill>
                <a:latin typeface="+mn-lt"/>
              </a:defRPr>
            </a:lvl1pPr>
            <a:lvl2pPr>
              <a:defRPr sz="3600">
                <a:solidFill>
                  <a:schemeClr val="accent1"/>
                </a:solidFill>
                <a:latin typeface="+mn-lt"/>
              </a:defRPr>
            </a:lvl2pPr>
            <a:lvl3pPr>
              <a:defRPr sz="3600">
                <a:solidFill>
                  <a:schemeClr val="accent1"/>
                </a:solidFill>
                <a:latin typeface="+mn-lt"/>
              </a:defRPr>
            </a:lvl3pPr>
            <a:lvl4pPr>
              <a:defRPr sz="3600">
                <a:solidFill>
                  <a:schemeClr val="accent1"/>
                </a:solidFill>
                <a:latin typeface="+mn-lt"/>
              </a:defRPr>
            </a:lvl4pPr>
            <a:lvl5pPr>
              <a:defRPr sz="3600">
                <a:solidFill>
                  <a:schemeClr val="accent1"/>
                </a:solidFill>
                <a:latin typeface="+mn-lt"/>
              </a:defRPr>
            </a:lvl5pPr>
          </a:lstStyle>
          <a:p>
            <a:pPr lvl="0"/>
            <a:r>
              <a:rPr lang="en-US" dirty="0"/>
              <a:t>&lt;NAME&gt;</a:t>
            </a:r>
          </a:p>
        </p:txBody>
      </p:sp>
    </p:spTree>
    <p:extLst>
      <p:ext uri="{BB962C8B-B14F-4D97-AF65-F5344CB8AC3E}">
        <p14:creationId xmlns:p14="http://schemas.microsoft.com/office/powerpoint/2010/main" val="214982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70403" y="2662238"/>
            <a:ext cx="10668454" cy="914400"/>
          </a:xfrm>
        </p:spPr>
        <p:txBody>
          <a:bodyPr>
            <a:noAutofit/>
          </a:bodyPr>
          <a:lstStyle>
            <a:lvl1pPr algn="l">
              <a:defRPr sz="8000" b="0" i="0">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&lt;Section title&gt;</a:t>
            </a:r>
          </a:p>
        </p:txBody>
      </p:sp>
    </p:spTree>
    <p:extLst>
      <p:ext uri="{BB962C8B-B14F-4D97-AF65-F5344CB8AC3E}">
        <p14:creationId xmlns:p14="http://schemas.microsoft.com/office/powerpoint/2010/main" val="209750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08732" y="2518569"/>
            <a:ext cx="6574536" cy="1325563"/>
          </a:xfrm>
        </p:spPr>
        <p:txBody>
          <a:bodyPr anchor="b">
            <a:normAutofit/>
          </a:bodyPr>
          <a:lstStyle>
            <a:lvl1pPr>
              <a:lnSpc>
                <a:spcPts val="3800"/>
              </a:lnSpc>
              <a:defRPr sz="2800" spc="400" baseline="0">
                <a:solidFill>
                  <a:schemeClr val="accent1"/>
                </a:solidFill>
                <a:latin typeface="+mn-lt"/>
              </a:defRPr>
            </a:lvl1pPr>
          </a:lstStyle>
          <a:p>
            <a:r>
              <a:rPr lang="en-US" dirty="0"/>
              <a:t>&lt;QUOTE&gt;</a:t>
            </a:r>
          </a:p>
        </p:txBody>
      </p:sp>
      <p:sp>
        <p:nvSpPr>
          <p:cNvPr id="7" name="Text Placeholder 4"/>
          <p:cNvSpPr>
            <a:spLocks noGrp="1"/>
          </p:cNvSpPr>
          <p:nvPr>
            <p:ph type="body" sz="quarter" idx="10" hasCustomPrompt="1"/>
          </p:nvPr>
        </p:nvSpPr>
        <p:spPr>
          <a:xfrm>
            <a:off x="3933825" y="4208066"/>
            <a:ext cx="4324350" cy="344884"/>
          </a:xfrm>
        </p:spPr>
        <p:txBody>
          <a:bodyPr/>
          <a:lstStyle>
            <a:lvl1pPr algn="ctr">
              <a:defRPr sz="1600" b="1" spc="300">
                <a:solidFill>
                  <a:schemeClr val="accent2">
                    <a:lumMod val="40000"/>
                    <a:lumOff val="60000"/>
                  </a:schemeClr>
                </a:solidFill>
                <a:latin typeface="+mn-lt"/>
              </a:defRPr>
            </a:lvl1pPr>
            <a:lvl2pPr>
              <a:defRPr>
                <a:solidFill>
                  <a:schemeClr val="accent2">
                    <a:lumMod val="40000"/>
                    <a:lumOff val="60000"/>
                  </a:schemeClr>
                </a:solidFill>
              </a:defRPr>
            </a:lvl2pPr>
            <a:lvl3pPr>
              <a:defRPr>
                <a:solidFill>
                  <a:schemeClr val="accent2">
                    <a:lumMod val="40000"/>
                    <a:lumOff val="60000"/>
                  </a:schemeClr>
                </a:solidFill>
              </a:defRPr>
            </a:lvl3pPr>
            <a:lvl4pPr>
              <a:defRPr>
                <a:solidFill>
                  <a:schemeClr val="accent2">
                    <a:lumMod val="40000"/>
                    <a:lumOff val="60000"/>
                  </a:schemeClr>
                </a:solidFill>
              </a:defRPr>
            </a:lvl4pPr>
            <a:lvl5pPr>
              <a:defRPr>
                <a:solidFill>
                  <a:schemeClr val="accent2">
                    <a:lumMod val="40000"/>
                    <a:lumOff val="60000"/>
                  </a:schemeClr>
                </a:solidFill>
              </a:defRPr>
            </a:lvl5pPr>
          </a:lstStyle>
          <a:p>
            <a:pPr lvl="0"/>
            <a:r>
              <a:rPr lang="en-US" dirty="0"/>
              <a:t>&lt;NAME&gt;</a:t>
            </a:r>
          </a:p>
        </p:txBody>
      </p:sp>
    </p:spTree>
    <p:extLst>
      <p:ext uri="{BB962C8B-B14F-4D97-AF65-F5344CB8AC3E}">
        <p14:creationId xmlns:p14="http://schemas.microsoft.com/office/powerpoint/2010/main" val="214075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93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8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5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84A322-D123-4E23-A801-034D45EAB541}" type="datetimeFigureOut">
              <a:rPr kumimoji="0" lang="en-US" sz="1800" b="0" i="0" u="none" strike="noStrike" kern="1200" cap="none" spc="0" normalizeH="0" baseline="0" noProof="0" smtClean="0">
                <a:ln>
                  <a:noFill/>
                </a:ln>
                <a:solidFill>
                  <a:srgbClr val="EC503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4/15/2016</a:t>
            </a:fld>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C6C40-5275-415C-92DC-4CF24D05B2C9}" type="slidenum">
              <a:rPr kumimoji="0" lang="en-US" sz="1800" b="0" i="0" u="none" strike="noStrike" kern="1200" cap="none" spc="0" normalizeH="0" baseline="0" noProof="0" smtClean="0">
                <a:ln>
                  <a:noFill/>
                </a:ln>
                <a:solidFill>
                  <a:srgbClr val="EC503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Tree>
    <p:extLst>
      <p:ext uri="{BB962C8B-B14F-4D97-AF65-F5344CB8AC3E}">
        <p14:creationId xmlns:p14="http://schemas.microsoft.com/office/powerpoint/2010/main" val="122476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p:bg>
      <p:bgPr>
        <a:solidFill>
          <a:srgbClr val="CD2606"/>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88219" y="0"/>
            <a:ext cx="6099113" cy="6858000"/>
          </a:xfrm>
          <a:prstGeom prst="rect">
            <a:avLst/>
          </a:prstGeom>
        </p:spPr>
        <p:txBody>
          <a:bodyPr vert="horz" anchor="ctr" anchorCtr="0"/>
          <a:lstStyle>
            <a:lvl1pPr marL="0" indent="0" algn="ctr">
              <a:buNone/>
              <a:defRPr/>
            </a:lvl1pPr>
          </a:lstStyle>
          <a:p>
            <a:endParaRPr lang="en-US"/>
          </a:p>
        </p:txBody>
      </p:sp>
      <p:sp>
        <p:nvSpPr>
          <p:cNvPr id="6" name="Title 1"/>
          <p:cNvSpPr>
            <a:spLocks noGrp="1"/>
          </p:cNvSpPr>
          <p:nvPr>
            <p:ph type="ctrTitle"/>
          </p:nvPr>
        </p:nvSpPr>
        <p:spPr>
          <a:xfrm>
            <a:off x="1556" y="1846740"/>
            <a:ext cx="6086663" cy="2838704"/>
          </a:xfrm>
          <a:prstGeom prst="rect">
            <a:avLst/>
          </a:prstGeom>
        </p:spPr>
        <p:txBody>
          <a:bodyPr lIns="731520" tIns="228600" rIns="274320" bIns="274320" anchor="t" anchorCtr="0">
            <a:normAutofit/>
          </a:bodyPr>
          <a:lstStyle>
            <a:lvl1pPr algn="l">
              <a:lnSpc>
                <a:spcPct val="90000"/>
              </a:lnSpc>
              <a:defRPr sz="5294">
                <a:latin typeface="Segoe UI Light"/>
                <a:cs typeface="Segoe UI Light"/>
              </a:defRPr>
            </a:lvl1pPr>
          </a:lstStyle>
          <a:p>
            <a:r>
              <a:rPr lang="en-US" dirty="0"/>
              <a:t>Click to edit Master title style</a:t>
            </a:r>
          </a:p>
        </p:txBody>
      </p:sp>
      <p:sp>
        <p:nvSpPr>
          <p:cNvPr id="7" name="Subtitle 2"/>
          <p:cNvSpPr>
            <a:spLocks noGrp="1"/>
          </p:cNvSpPr>
          <p:nvPr>
            <p:ph type="subTitle" idx="1" hasCustomPrompt="1"/>
          </p:nvPr>
        </p:nvSpPr>
        <p:spPr>
          <a:xfrm>
            <a:off x="0" y="4685444"/>
            <a:ext cx="6088219" cy="918093"/>
          </a:xfrm>
          <a:prstGeom prst="rect">
            <a:avLst/>
          </a:prstGeom>
        </p:spPr>
        <p:txBody>
          <a:bodyPr lIns="731520" tIns="182880" rIns="274320" bIns="274320" anchor="t" anchorCtr="0">
            <a:noAutofit/>
          </a:bodyPr>
          <a:lstStyle>
            <a:lvl1pPr marL="0" indent="0" algn="l">
              <a:lnSpc>
                <a:spcPct val="90000"/>
              </a:lnSpc>
              <a:buNone/>
              <a:defRPr sz="1765">
                <a:solidFill>
                  <a:schemeClr val="bg1"/>
                </a:solidFill>
                <a:latin typeface="Segoe UI Light"/>
                <a:cs typeface="Segoe UI Ligh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Presenter Name here (Bold)</a:t>
            </a:r>
            <a:br>
              <a:rPr lang="en-US" dirty="0"/>
            </a:br>
            <a:r>
              <a:rPr lang="en-US" dirty="0"/>
              <a:t>Presenter Occupation here</a:t>
            </a:r>
          </a:p>
        </p:txBody>
      </p:sp>
      <p:sp>
        <p:nvSpPr>
          <p:cNvPr id="8" name="Date Placeholder 7"/>
          <p:cNvSpPr>
            <a:spLocks noGrp="1"/>
          </p:cNvSpPr>
          <p:nvPr>
            <p:ph type="dt" sz="half" idx="11"/>
          </p:nvPr>
        </p:nvSpPr>
        <p:spPr>
          <a:xfrm>
            <a:off x="1556" y="5618107"/>
            <a:ext cx="6086663" cy="364224"/>
          </a:xfrm>
        </p:spPr>
        <p:txBody>
          <a:bodyPr lIns="731520" tIns="91440"/>
          <a:lstStyle>
            <a:lvl1pPr>
              <a:defRPr sz="1372">
                <a:solidFill>
                  <a:srgbClr val="FFFFFF"/>
                </a:solidFill>
                <a:latin typeface="Segoe UI Light"/>
                <a:cs typeface="Segoe UI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804795-A766-7049-B355-DFA942584FA4}" type="datetime4">
              <a:rPr kumimoji="0" lang="en-US" sz="1372" b="0" i="0" u="none" strike="noStrike" kern="1200" cap="none" spc="0" normalizeH="0" baseline="0" noProof="0" smtClean="0">
                <a:ln>
                  <a:noFill/>
                </a:ln>
                <a:solidFill>
                  <a:srgbClr val="FFFFFF"/>
                </a:solidFill>
                <a:effectLst/>
                <a:uLnTx/>
                <a:uFillTx/>
                <a:latin typeface="Segoe UI Light"/>
                <a:ea typeface="+mn-ea"/>
                <a:cs typeface="Segoe UI Light"/>
              </a:rPr>
              <a:pPr marL="0" marR="0" lvl="0" indent="0" algn="l" defTabSz="914400" rtl="0" eaLnBrk="1" fontAlgn="auto" latinLnBrk="0" hangingPunct="1">
                <a:lnSpc>
                  <a:spcPct val="100000"/>
                </a:lnSpc>
                <a:spcBef>
                  <a:spcPts val="0"/>
                </a:spcBef>
                <a:spcAft>
                  <a:spcPts val="0"/>
                </a:spcAft>
                <a:buClrTx/>
                <a:buSzTx/>
                <a:buFontTx/>
                <a:buNone/>
                <a:tabLst/>
                <a:defRPr/>
              </a:pPr>
              <a:t>April 15, 2016</a:t>
            </a:fld>
            <a:endParaRPr kumimoji="0" lang="en-US" sz="1372" b="0" i="0" u="none" strike="noStrike" kern="1200" cap="none" spc="0" normalizeH="0" baseline="0" noProof="0" dirty="0">
              <a:ln>
                <a:noFill/>
              </a:ln>
              <a:solidFill>
                <a:srgbClr val="FFFFFF"/>
              </a:solidFill>
              <a:effectLst/>
              <a:uLnTx/>
              <a:uFillTx/>
              <a:latin typeface="Segoe UI Light"/>
              <a:ea typeface="+mn-ea"/>
              <a:cs typeface="Segoe UI Light"/>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5152" y="1046172"/>
            <a:ext cx="2355149" cy="815936"/>
          </a:xfrm>
          <a:prstGeom prst="rect">
            <a:avLst/>
          </a:prstGeom>
        </p:spPr>
      </p:pic>
    </p:spTree>
    <p:extLst>
      <p:ext uri="{BB962C8B-B14F-4D97-AF65-F5344CB8AC3E}">
        <p14:creationId xmlns:p14="http://schemas.microsoft.com/office/powerpoint/2010/main" val="15935120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With Logo">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20837" y="6399557"/>
            <a:ext cx="560832" cy="219456"/>
          </a:xfrm>
          <a:prstGeom prst="rect">
            <a:avLst/>
          </a:prstGeom>
        </p:spPr>
        <p:txBody>
          <a:bodyPr lIns="121899" tIns="60949" rIns="121899" bIns="60949" anchor="ctr"/>
          <a:lstStyle>
            <a:lvl1pPr algn="l">
              <a:defRPr sz="1596">
                <a:gradFill>
                  <a:gsLst>
                    <a:gs pos="100000">
                      <a:schemeClr val="bg2"/>
                    </a:gs>
                    <a:gs pos="0">
                      <a:schemeClr val="bg2"/>
                    </a:gs>
                  </a:gsLst>
                  <a:lin ang="5400000" scaled="0"/>
                </a:gradFill>
              </a:defRPr>
            </a:lvl1pPr>
          </a:lstStyle>
          <a:p>
            <a:pPr marL="0" marR="0" lvl="0" indent="0" algn="l" defTabSz="912115"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596" b="0" i="0" u="none" strike="noStrike" kern="1200" cap="none" spc="0" normalizeH="0" baseline="0" noProof="0" smtClean="0">
                <a:ln>
                  <a:noFill/>
                </a:ln>
                <a:gradFill>
                  <a:gsLst>
                    <a:gs pos="100000">
                      <a:srgbClr val="797A7D"/>
                    </a:gs>
                    <a:gs pos="0">
                      <a:srgbClr val="797A7D"/>
                    </a:gs>
                  </a:gsLst>
                  <a:lin ang="5400000" scaled="0"/>
                </a:gradFill>
                <a:effectLst/>
                <a:uLnTx/>
                <a:uFillTx/>
                <a:latin typeface="Segoe UI"/>
                <a:ea typeface="+mn-ea"/>
                <a:cs typeface="+mn-cs"/>
              </a:rPr>
              <a:pPr marL="0" marR="0" lvl="0" indent="0" algn="l" defTabSz="912115" rtl="0" eaLnBrk="1" fontAlgn="auto" latinLnBrk="0" hangingPunct="1">
                <a:lnSpc>
                  <a:spcPct val="100000"/>
                </a:lnSpc>
                <a:spcBef>
                  <a:spcPts val="0"/>
                </a:spcBef>
                <a:spcAft>
                  <a:spcPts val="0"/>
                </a:spcAft>
                <a:buClrTx/>
                <a:buSzTx/>
                <a:buFontTx/>
                <a:buNone/>
                <a:tabLst/>
                <a:defRPr/>
              </a:pPr>
              <a:t>‹#›</a:t>
            </a:fld>
            <a:endParaRPr kumimoji="0" lang="en-US" sz="1596" b="0" i="0" u="none" strike="noStrike" kern="1200" cap="none" spc="0" normalizeH="0" baseline="0" noProof="0" dirty="0">
              <a:ln>
                <a:noFill/>
              </a:ln>
              <a:gradFill>
                <a:gsLst>
                  <a:gs pos="100000">
                    <a:srgbClr val="797A7D"/>
                  </a:gs>
                  <a:gs pos="0">
                    <a:srgbClr val="797A7D"/>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63152874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ody General Bullets">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1556" y="0"/>
            <a:ext cx="12192000" cy="5824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sp>
        <p:nvSpPr>
          <p:cNvPr id="3" name="Picture Placeholder 4"/>
          <p:cNvSpPr>
            <a:spLocks noGrp="1"/>
          </p:cNvSpPr>
          <p:nvPr>
            <p:ph type="pic" sz="quarter" idx="11"/>
          </p:nvPr>
        </p:nvSpPr>
        <p:spPr>
          <a:xfrm>
            <a:off x="0" y="0"/>
            <a:ext cx="12192000" cy="5824387"/>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4" name="Title 1"/>
          <p:cNvSpPr>
            <a:spLocks noGrp="1"/>
          </p:cNvSpPr>
          <p:nvPr>
            <p:ph type="ctrTitle"/>
          </p:nvPr>
        </p:nvSpPr>
        <p:spPr>
          <a:xfrm>
            <a:off x="1556" y="5824387"/>
            <a:ext cx="12190444" cy="1033613"/>
          </a:xfrm>
          <a:prstGeom prst="rect">
            <a:avLst/>
          </a:prstGeom>
          <a:noFill/>
        </p:spPr>
        <p:txBody>
          <a:bodyPr lIns="457200" tIns="0" rIns="2560320" bIns="0" anchor="ctr" anchorCtr="0">
            <a:normAutofit/>
          </a:bodyPr>
          <a:lstStyle>
            <a:lvl1pPr algn="l">
              <a:lnSpc>
                <a:spcPct val="90000"/>
              </a:lnSpc>
              <a:defRPr sz="3529">
                <a:latin typeface="Segoe UI Light"/>
                <a:cs typeface="Segoe UI Light"/>
              </a:defRPr>
            </a:lvl1pPr>
          </a:lstStyle>
          <a:p>
            <a:r>
              <a:rPr lang="en-US" dirty="0"/>
              <a:t>Click to edit Master title style</a:t>
            </a:r>
          </a:p>
        </p:txBody>
      </p:sp>
      <p:sp>
        <p:nvSpPr>
          <p:cNvPr id="5" name="Text Placeholder 5"/>
          <p:cNvSpPr>
            <a:spLocks noGrp="1"/>
          </p:cNvSpPr>
          <p:nvPr>
            <p:ph type="body" sz="quarter" idx="10" hasCustomPrompt="1"/>
          </p:nvPr>
        </p:nvSpPr>
        <p:spPr>
          <a:xfrm>
            <a:off x="2325717" y="637489"/>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3879" y="5983059"/>
            <a:ext cx="2116880" cy="733388"/>
          </a:xfrm>
          <a:prstGeom prst="rect">
            <a:avLst/>
          </a:prstGeom>
        </p:spPr>
      </p:pic>
      <p:sp>
        <p:nvSpPr>
          <p:cNvPr id="8" name="Text Placeholder 5"/>
          <p:cNvSpPr>
            <a:spLocks noGrp="1"/>
          </p:cNvSpPr>
          <p:nvPr>
            <p:ph type="body" sz="quarter" idx="12" hasCustomPrompt="1"/>
          </p:nvPr>
        </p:nvSpPr>
        <p:spPr>
          <a:xfrm>
            <a:off x="2325717" y="1343302"/>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2</a:t>
            </a:r>
          </a:p>
        </p:txBody>
      </p:sp>
      <p:sp>
        <p:nvSpPr>
          <p:cNvPr id="9" name="Text Placeholder 5"/>
          <p:cNvSpPr>
            <a:spLocks noGrp="1"/>
          </p:cNvSpPr>
          <p:nvPr>
            <p:ph type="body" sz="quarter" idx="13" hasCustomPrompt="1"/>
          </p:nvPr>
        </p:nvSpPr>
        <p:spPr>
          <a:xfrm>
            <a:off x="2325717" y="2049115"/>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3</a:t>
            </a:r>
          </a:p>
        </p:txBody>
      </p:sp>
      <p:sp>
        <p:nvSpPr>
          <p:cNvPr id="10" name="Text Placeholder 5"/>
          <p:cNvSpPr>
            <a:spLocks noGrp="1"/>
          </p:cNvSpPr>
          <p:nvPr>
            <p:ph type="body" sz="quarter" idx="14" hasCustomPrompt="1"/>
          </p:nvPr>
        </p:nvSpPr>
        <p:spPr>
          <a:xfrm>
            <a:off x="2325717" y="274345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4</a:t>
            </a:r>
          </a:p>
        </p:txBody>
      </p:sp>
      <p:sp>
        <p:nvSpPr>
          <p:cNvPr id="11" name="Text Placeholder 5"/>
          <p:cNvSpPr>
            <a:spLocks noGrp="1"/>
          </p:cNvSpPr>
          <p:nvPr>
            <p:ph type="body" sz="quarter" idx="15" hasCustomPrompt="1"/>
          </p:nvPr>
        </p:nvSpPr>
        <p:spPr>
          <a:xfrm>
            <a:off x="2325717" y="345500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5</a:t>
            </a:r>
          </a:p>
        </p:txBody>
      </p:sp>
    </p:spTree>
    <p:extLst>
      <p:ext uri="{BB962C8B-B14F-4D97-AF65-F5344CB8AC3E}">
        <p14:creationId xmlns:p14="http://schemas.microsoft.com/office/powerpoint/2010/main" val="73974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tmplLst>
          <p:tmpl>
            <p:tnLst>
              <p:par>
                <p:cTn presetID="10" presetClass="entr" presetSubtype="0" fill="hold" nodeType="after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12192000" cy="6858000"/>
          </a:xfrm>
        </p:spPr>
        <p:txBody>
          <a:bodyPr/>
          <a:lstStyle/>
          <a:p>
            <a:endParaRPr lang="en-US"/>
          </a:p>
        </p:txBody>
      </p:sp>
      <p:sp>
        <p:nvSpPr>
          <p:cNvPr id="20" name="Rectangle 19"/>
          <p:cNvSpPr/>
          <p:nvPr userDrawn="1"/>
        </p:nvSpPr>
        <p:spPr>
          <a:xfrm>
            <a:off x="0" y="0"/>
            <a:ext cx="12192000" cy="6858000"/>
          </a:xfrm>
          <a:prstGeom prst="rect">
            <a:avLst/>
          </a:prstGeom>
          <a:solidFill>
            <a:srgbClr val="33302E">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4" name="Text Placeholder 3"/>
          <p:cNvSpPr>
            <a:spLocks noGrp="1"/>
          </p:cNvSpPr>
          <p:nvPr>
            <p:ph type="body" sz="quarter" idx="10" hasCustomPrompt="1"/>
          </p:nvPr>
        </p:nvSpPr>
        <p:spPr>
          <a:xfrm>
            <a:off x="1975303" y="2850924"/>
            <a:ext cx="8200118" cy="914400"/>
          </a:xfrm>
        </p:spPr>
        <p:txBody>
          <a:bodyPr>
            <a:noAutofit/>
          </a:bodyPr>
          <a:lstStyle>
            <a:lvl1pPr algn="ctr">
              <a:defRPr sz="8000" b="1" i="1">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&lt;TITLE&gt;</a:t>
            </a:r>
          </a:p>
        </p:txBody>
      </p:sp>
      <p:sp>
        <p:nvSpPr>
          <p:cNvPr id="10" name="Text Placeholder 9"/>
          <p:cNvSpPr>
            <a:spLocks noGrp="1"/>
          </p:cNvSpPr>
          <p:nvPr>
            <p:ph type="body" sz="quarter" idx="11" hasCustomPrompt="1"/>
          </p:nvPr>
        </p:nvSpPr>
        <p:spPr>
          <a:xfrm>
            <a:off x="2941637" y="2438061"/>
            <a:ext cx="6267450" cy="933450"/>
          </a:xfrm>
        </p:spPr>
        <p:txBody>
          <a:bodyPr>
            <a:noAutofit/>
          </a:bodyPr>
          <a:lstStyle>
            <a:lvl1pPr algn="ctr">
              <a:defRPr sz="3600" spc="600">
                <a:solidFill>
                  <a:schemeClr val="accent1"/>
                </a:solidFill>
                <a:latin typeface="+mn-lt"/>
              </a:defRPr>
            </a:lvl1pPr>
            <a:lvl2pPr>
              <a:defRPr sz="3600">
                <a:solidFill>
                  <a:schemeClr val="accent1"/>
                </a:solidFill>
                <a:latin typeface="+mn-lt"/>
              </a:defRPr>
            </a:lvl2pPr>
            <a:lvl3pPr>
              <a:defRPr sz="3600">
                <a:solidFill>
                  <a:schemeClr val="accent1"/>
                </a:solidFill>
                <a:latin typeface="+mn-lt"/>
              </a:defRPr>
            </a:lvl3pPr>
            <a:lvl4pPr>
              <a:defRPr sz="3600">
                <a:solidFill>
                  <a:schemeClr val="accent1"/>
                </a:solidFill>
                <a:latin typeface="+mn-lt"/>
              </a:defRPr>
            </a:lvl4pPr>
            <a:lvl5pPr>
              <a:defRPr sz="3600">
                <a:solidFill>
                  <a:schemeClr val="accent1"/>
                </a:solidFill>
                <a:latin typeface="+mn-lt"/>
              </a:defRPr>
            </a:lvl5pPr>
          </a:lstStyle>
          <a:p>
            <a:pPr lvl="0"/>
            <a:r>
              <a:rPr lang="en-US" dirty="0"/>
              <a:t>&lt;NAME&gt;</a:t>
            </a:r>
          </a:p>
        </p:txBody>
      </p:sp>
      <p:grpSp>
        <p:nvGrpSpPr>
          <p:cNvPr id="11" name="Group 10"/>
          <p:cNvGrpSpPr/>
          <p:nvPr userDrawn="1"/>
        </p:nvGrpSpPr>
        <p:grpSpPr>
          <a:xfrm>
            <a:off x="5023773" y="4836014"/>
            <a:ext cx="2076726" cy="318517"/>
            <a:chOff x="5023773" y="4836014"/>
            <a:chExt cx="2076726" cy="318517"/>
          </a:xfrm>
        </p:grpSpPr>
        <p:sp>
          <p:nvSpPr>
            <p:cNvPr id="12" name="Rectangle 11"/>
            <p:cNvSpPr/>
            <p:nvPr/>
          </p:nvSpPr>
          <p:spPr>
            <a:xfrm>
              <a:off x="5023773" y="4836014"/>
              <a:ext cx="2076726" cy="318517"/>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4" tIns="45710" rIns="91424" bIns="45710"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13" name="Text Placeholder 13"/>
            <p:cNvSpPr txBox="1">
              <a:spLocks/>
            </p:cNvSpPr>
            <p:nvPr/>
          </p:nvSpPr>
          <p:spPr>
            <a:xfrm>
              <a:off x="5061859" y="4889496"/>
              <a:ext cx="2000555" cy="195011"/>
            </a:xfrm>
            <a:prstGeom prst="rect">
              <a:avLst/>
            </a:prstGeom>
            <a:noFill/>
          </p:spPr>
          <p:txBody>
            <a:bodyPr vert="horz" lIns="91424" tIns="45710" rIns="91424" bIns="45710" rtlCol="0" anchor="ctr">
              <a:noAutofit/>
            </a:bodyPr>
            <a:lstStyle>
              <a:lvl1pPr marL="0" indent="0" algn="ctr" defTabSz="914400" rtl="0" eaLnBrk="1" latinLnBrk="0" hangingPunct="1">
                <a:lnSpc>
                  <a:spcPts val="2000"/>
                </a:lnSpc>
                <a:spcBef>
                  <a:spcPct val="20000"/>
                </a:spcBef>
                <a:buFontTx/>
                <a:buNone/>
                <a:defRPr sz="1600" b="1" kern="1200" spc="300">
                  <a:solidFill>
                    <a:schemeClr val="tx2"/>
                  </a:solidFill>
                  <a:latin typeface="+mn-lt"/>
                  <a:ea typeface="+mn-ea"/>
                  <a:cs typeface="+mn-cs"/>
                </a:defRPr>
              </a:lvl1pPr>
              <a:lvl2pPr marL="457200" indent="0" algn="l" defTabSz="914400" rtl="0" eaLnBrk="1" latinLnBrk="0" hangingPunct="1">
                <a:spcBef>
                  <a:spcPct val="20000"/>
                </a:spcBef>
                <a:buFontTx/>
                <a:buNone/>
                <a:defRPr sz="4400" b="1" u="sng" kern="1200" spc="400" baseline="0">
                  <a:solidFill>
                    <a:srgbClr val="EC5038"/>
                  </a:solidFill>
                  <a:latin typeface="+mn-lt"/>
                  <a:ea typeface="+mn-ea"/>
                  <a:cs typeface="+mn-cs"/>
                </a:defRPr>
              </a:lvl2pPr>
              <a:lvl3pPr marL="914400" indent="0" algn="l" defTabSz="914400" rtl="0" eaLnBrk="1" latinLnBrk="0" hangingPunct="1">
                <a:spcBef>
                  <a:spcPct val="20000"/>
                </a:spcBef>
                <a:buFontTx/>
                <a:buNone/>
                <a:defRPr sz="2000" b="1" i="1" kern="1200">
                  <a:solidFill>
                    <a:schemeClr val="tx2"/>
                  </a:solidFill>
                  <a:latin typeface="+mj-lt"/>
                  <a:ea typeface="+mn-ea"/>
                  <a:cs typeface="+mn-cs"/>
                </a:defRPr>
              </a:lvl3pPr>
              <a:lvl4pPr marL="1371600" indent="0" algn="l" defTabSz="914400" rtl="0" eaLnBrk="1" latinLnBrk="0" hangingPunct="1">
                <a:spcBef>
                  <a:spcPct val="20000"/>
                </a:spcBef>
                <a:buFontTx/>
                <a:buNone/>
                <a:defRPr sz="2000" b="1" i="1" kern="1200" spc="300">
                  <a:solidFill>
                    <a:schemeClr val="accent3"/>
                  </a:solidFill>
                  <a:latin typeface="+mn-lt"/>
                  <a:ea typeface="+mn-ea"/>
                  <a:cs typeface="+mn-cs"/>
                </a:defRPr>
              </a:lvl4pPr>
              <a:lvl5pPr marL="1828800" indent="0" algn="l" defTabSz="914400"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ts val="2000"/>
                </a:lnSpc>
                <a:spcBef>
                  <a:spcPct val="20000"/>
                </a:spcBef>
                <a:spcAft>
                  <a:spcPts val="0"/>
                </a:spcAft>
                <a:buClrTx/>
                <a:buSzTx/>
                <a:buFontTx/>
                <a:buNone/>
                <a:tabLst/>
                <a:defRPr/>
              </a:pPr>
              <a:r>
                <a:rPr kumimoji="0" lang="en-US" sz="1100" b="1" i="0" u="none" strike="noStrike" kern="0" cap="none" spc="300" normalizeH="0" baseline="0" noProof="0" dirty="0">
                  <a:ln>
                    <a:noFill/>
                  </a:ln>
                  <a:solidFill>
                    <a:srgbClr val="FBFBFB"/>
                  </a:solidFill>
                  <a:effectLst/>
                  <a:uLnTx/>
                  <a:uFillTx/>
                  <a:latin typeface="Segoe UI"/>
                  <a:ea typeface="+mn-ea"/>
                  <a:cs typeface="+mn-cs"/>
                </a:rPr>
                <a:t>MICROSOFT 2015</a:t>
              </a:r>
            </a:p>
          </p:txBody>
        </p:sp>
      </p:grpSp>
    </p:spTree>
    <p:extLst>
      <p:ext uri="{BB962C8B-B14F-4D97-AF65-F5344CB8AC3E}">
        <p14:creationId xmlns:p14="http://schemas.microsoft.com/office/powerpoint/2010/main" val="301854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12192000" cy="6858000"/>
          </a:xfrm>
        </p:spPr>
        <p:txBody>
          <a:bodyPr/>
          <a:lstStyle/>
          <a:p>
            <a:endParaRPr lang="en-US"/>
          </a:p>
        </p:txBody>
      </p:sp>
      <p:sp>
        <p:nvSpPr>
          <p:cNvPr id="4" name="Text Placeholder 3"/>
          <p:cNvSpPr>
            <a:spLocks noGrp="1"/>
          </p:cNvSpPr>
          <p:nvPr>
            <p:ph type="body" sz="quarter" idx="10" hasCustomPrompt="1"/>
          </p:nvPr>
        </p:nvSpPr>
        <p:spPr>
          <a:xfrm>
            <a:off x="1975303" y="2850924"/>
            <a:ext cx="8200118" cy="914400"/>
          </a:xfrm>
        </p:spPr>
        <p:txBody>
          <a:bodyPr>
            <a:noAutofit/>
          </a:bodyPr>
          <a:lstStyle>
            <a:lvl1pPr algn="ctr">
              <a:defRPr sz="8000" b="1" i="1">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&lt;TITLE&gt;</a:t>
            </a:r>
          </a:p>
        </p:txBody>
      </p:sp>
      <p:sp>
        <p:nvSpPr>
          <p:cNvPr id="10" name="Text Placeholder 9"/>
          <p:cNvSpPr>
            <a:spLocks noGrp="1"/>
          </p:cNvSpPr>
          <p:nvPr>
            <p:ph type="body" sz="quarter" idx="11" hasCustomPrompt="1"/>
          </p:nvPr>
        </p:nvSpPr>
        <p:spPr>
          <a:xfrm>
            <a:off x="2941637" y="2438061"/>
            <a:ext cx="6267450" cy="933450"/>
          </a:xfrm>
        </p:spPr>
        <p:txBody>
          <a:bodyPr>
            <a:noAutofit/>
          </a:bodyPr>
          <a:lstStyle>
            <a:lvl1pPr algn="ctr">
              <a:defRPr sz="3600" spc="600">
                <a:solidFill>
                  <a:schemeClr val="accent1"/>
                </a:solidFill>
                <a:latin typeface="+mn-lt"/>
              </a:defRPr>
            </a:lvl1pPr>
            <a:lvl2pPr>
              <a:defRPr sz="3600">
                <a:solidFill>
                  <a:schemeClr val="accent1"/>
                </a:solidFill>
                <a:latin typeface="+mn-lt"/>
              </a:defRPr>
            </a:lvl2pPr>
            <a:lvl3pPr>
              <a:defRPr sz="3600">
                <a:solidFill>
                  <a:schemeClr val="accent1"/>
                </a:solidFill>
                <a:latin typeface="+mn-lt"/>
              </a:defRPr>
            </a:lvl3pPr>
            <a:lvl4pPr>
              <a:defRPr sz="3600">
                <a:solidFill>
                  <a:schemeClr val="accent1"/>
                </a:solidFill>
                <a:latin typeface="+mn-lt"/>
              </a:defRPr>
            </a:lvl4pPr>
            <a:lvl5pPr>
              <a:defRPr sz="3600">
                <a:solidFill>
                  <a:schemeClr val="accent1"/>
                </a:solidFill>
                <a:latin typeface="+mn-lt"/>
              </a:defRPr>
            </a:lvl5pPr>
          </a:lstStyle>
          <a:p>
            <a:pPr lvl="0"/>
            <a:r>
              <a:rPr lang="en-US" dirty="0"/>
              <a:t>&lt;NAME&gt;</a:t>
            </a:r>
          </a:p>
        </p:txBody>
      </p:sp>
    </p:spTree>
    <p:extLst>
      <p:ext uri="{BB962C8B-B14F-4D97-AF65-F5344CB8AC3E}">
        <p14:creationId xmlns:p14="http://schemas.microsoft.com/office/powerpoint/2010/main" val="166996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70403" y="2662238"/>
            <a:ext cx="10668454" cy="914400"/>
          </a:xfrm>
        </p:spPr>
        <p:txBody>
          <a:bodyPr>
            <a:noAutofit/>
          </a:bodyPr>
          <a:lstStyle>
            <a:lvl1pPr algn="l">
              <a:defRPr sz="8000" b="0" i="0">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&lt;Section title&gt;</a:t>
            </a:r>
          </a:p>
        </p:txBody>
      </p:sp>
    </p:spTree>
    <p:extLst>
      <p:ext uri="{BB962C8B-B14F-4D97-AF65-F5344CB8AC3E}">
        <p14:creationId xmlns:p14="http://schemas.microsoft.com/office/powerpoint/2010/main" val="60361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08732" y="2518569"/>
            <a:ext cx="6574536" cy="1325563"/>
          </a:xfrm>
        </p:spPr>
        <p:txBody>
          <a:bodyPr anchor="b">
            <a:normAutofit/>
          </a:bodyPr>
          <a:lstStyle>
            <a:lvl1pPr>
              <a:lnSpc>
                <a:spcPts val="3800"/>
              </a:lnSpc>
              <a:defRPr sz="2800" spc="400" baseline="0">
                <a:solidFill>
                  <a:schemeClr val="accent1"/>
                </a:solidFill>
                <a:latin typeface="+mn-lt"/>
              </a:defRPr>
            </a:lvl1pPr>
          </a:lstStyle>
          <a:p>
            <a:r>
              <a:rPr lang="en-US" dirty="0"/>
              <a:t>&lt;QUOTE&gt;</a:t>
            </a:r>
          </a:p>
        </p:txBody>
      </p:sp>
      <p:sp>
        <p:nvSpPr>
          <p:cNvPr id="7" name="Text Placeholder 4"/>
          <p:cNvSpPr>
            <a:spLocks noGrp="1"/>
          </p:cNvSpPr>
          <p:nvPr>
            <p:ph type="body" sz="quarter" idx="10" hasCustomPrompt="1"/>
          </p:nvPr>
        </p:nvSpPr>
        <p:spPr>
          <a:xfrm>
            <a:off x="3933825" y="4208066"/>
            <a:ext cx="4324350" cy="344884"/>
          </a:xfrm>
        </p:spPr>
        <p:txBody>
          <a:bodyPr/>
          <a:lstStyle>
            <a:lvl1pPr algn="ctr">
              <a:defRPr sz="1600" b="1" spc="300">
                <a:solidFill>
                  <a:schemeClr val="accent2">
                    <a:lumMod val="40000"/>
                    <a:lumOff val="60000"/>
                  </a:schemeClr>
                </a:solidFill>
                <a:latin typeface="+mn-lt"/>
              </a:defRPr>
            </a:lvl1pPr>
            <a:lvl2pPr>
              <a:defRPr>
                <a:solidFill>
                  <a:schemeClr val="accent2">
                    <a:lumMod val="40000"/>
                    <a:lumOff val="60000"/>
                  </a:schemeClr>
                </a:solidFill>
              </a:defRPr>
            </a:lvl2pPr>
            <a:lvl3pPr>
              <a:defRPr>
                <a:solidFill>
                  <a:schemeClr val="accent2">
                    <a:lumMod val="40000"/>
                    <a:lumOff val="60000"/>
                  </a:schemeClr>
                </a:solidFill>
              </a:defRPr>
            </a:lvl3pPr>
            <a:lvl4pPr>
              <a:defRPr>
                <a:solidFill>
                  <a:schemeClr val="accent2">
                    <a:lumMod val="40000"/>
                    <a:lumOff val="60000"/>
                  </a:schemeClr>
                </a:solidFill>
              </a:defRPr>
            </a:lvl4pPr>
            <a:lvl5pPr>
              <a:defRPr>
                <a:solidFill>
                  <a:schemeClr val="accent2">
                    <a:lumMod val="40000"/>
                    <a:lumOff val="60000"/>
                  </a:schemeClr>
                </a:solidFill>
              </a:defRPr>
            </a:lvl5pPr>
          </a:lstStyle>
          <a:p>
            <a:pPr lvl="0"/>
            <a:r>
              <a:rPr lang="en-US" dirty="0"/>
              <a:t>&lt;NAME&gt;</a:t>
            </a:r>
          </a:p>
        </p:txBody>
      </p:sp>
    </p:spTree>
    <p:extLst>
      <p:ext uri="{BB962C8B-B14F-4D97-AF65-F5344CB8AC3E}">
        <p14:creationId xmlns:p14="http://schemas.microsoft.com/office/powerpoint/2010/main" val="167574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94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69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18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84A322-D123-4E23-A801-034D45EAB541}" type="datetimeFigureOut">
              <a:rPr kumimoji="0" lang="en-US" sz="1800" b="0" i="0" u="none" strike="noStrike" kern="1200" cap="none" spc="0" normalizeH="0" baseline="0" noProof="0" smtClean="0">
                <a:ln>
                  <a:noFill/>
                </a:ln>
                <a:solidFill>
                  <a:srgbClr val="EC503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4/15/2016</a:t>
            </a:fld>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C6C40-5275-415C-92DC-4CF24D05B2C9}" type="slidenum">
              <a:rPr kumimoji="0" lang="en-US" sz="1800" b="0" i="0" u="none" strike="noStrike" kern="1200" cap="none" spc="0" normalizeH="0" baseline="0" noProof="0" smtClean="0">
                <a:ln>
                  <a:noFill/>
                </a:ln>
                <a:solidFill>
                  <a:srgbClr val="EC503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Tree>
    <p:extLst>
      <p:ext uri="{BB962C8B-B14F-4D97-AF65-F5344CB8AC3E}">
        <p14:creationId xmlns:p14="http://schemas.microsoft.com/office/powerpoint/2010/main" val="9751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p:bg>
      <p:bgPr>
        <a:solidFill>
          <a:srgbClr val="CD2606"/>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88219" y="0"/>
            <a:ext cx="6099113" cy="6858000"/>
          </a:xfrm>
          <a:prstGeom prst="rect">
            <a:avLst/>
          </a:prstGeom>
        </p:spPr>
        <p:txBody>
          <a:bodyPr vert="horz" anchor="ctr" anchorCtr="0"/>
          <a:lstStyle>
            <a:lvl1pPr marL="0" indent="0" algn="ctr">
              <a:buNone/>
              <a:defRPr/>
            </a:lvl1pPr>
          </a:lstStyle>
          <a:p>
            <a:endParaRPr lang="en-US"/>
          </a:p>
        </p:txBody>
      </p:sp>
      <p:sp>
        <p:nvSpPr>
          <p:cNvPr id="6" name="Title 1"/>
          <p:cNvSpPr>
            <a:spLocks noGrp="1"/>
          </p:cNvSpPr>
          <p:nvPr>
            <p:ph type="ctrTitle"/>
          </p:nvPr>
        </p:nvSpPr>
        <p:spPr>
          <a:xfrm>
            <a:off x="1556" y="1846740"/>
            <a:ext cx="6086663" cy="2838704"/>
          </a:xfrm>
          <a:prstGeom prst="rect">
            <a:avLst/>
          </a:prstGeom>
        </p:spPr>
        <p:txBody>
          <a:bodyPr lIns="731520" tIns="228600" rIns="274320" bIns="274320" anchor="t" anchorCtr="0">
            <a:normAutofit/>
          </a:bodyPr>
          <a:lstStyle>
            <a:lvl1pPr algn="l">
              <a:lnSpc>
                <a:spcPct val="90000"/>
              </a:lnSpc>
              <a:defRPr sz="5294">
                <a:latin typeface="Segoe UI Light"/>
                <a:cs typeface="Segoe UI Light"/>
              </a:defRPr>
            </a:lvl1pPr>
          </a:lstStyle>
          <a:p>
            <a:r>
              <a:rPr lang="en-US" dirty="0"/>
              <a:t>Click to edit Master title style</a:t>
            </a:r>
          </a:p>
        </p:txBody>
      </p:sp>
      <p:sp>
        <p:nvSpPr>
          <p:cNvPr id="7" name="Subtitle 2"/>
          <p:cNvSpPr>
            <a:spLocks noGrp="1"/>
          </p:cNvSpPr>
          <p:nvPr>
            <p:ph type="subTitle" idx="1" hasCustomPrompt="1"/>
          </p:nvPr>
        </p:nvSpPr>
        <p:spPr>
          <a:xfrm>
            <a:off x="0" y="4685444"/>
            <a:ext cx="6088219" cy="918093"/>
          </a:xfrm>
          <a:prstGeom prst="rect">
            <a:avLst/>
          </a:prstGeom>
        </p:spPr>
        <p:txBody>
          <a:bodyPr lIns="731520" tIns="182880" rIns="274320" bIns="274320" anchor="t" anchorCtr="0">
            <a:noAutofit/>
          </a:bodyPr>
          <a:lstStyle>
            <a:lvl1pPr marL="0" indent="0" algn="l">
              <a:lnSpc>
                <a:spcPct val="90000"/>
              </a:lnSpc>
              <a:buNone/>
              <a:defRPr sz="1765">
                <a:solidFill>
                  <a:schemeClr val="bg1"/>
                </a:solidFill>
                <a:latin typeface="Segoe UI Light"/>
                <a:cs typeface="Segoe UI Ligh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Presenter Name here (Bold)</a:t>
            </a:r>
            <a:br>
              <a:rPr lang="en-US" dirty="0"/>
            </a:br>
            <a:r>
              <a:rPr lang="en-US" dirty="0"/>
              <a:t>Presenter Occupation here</a:t>
            </a:r>
          </a:p>
        </p:txBody>
      </p:sp>
      <p:sp>
        <p:nvSpPr>
          <p:cNvPr id="8" name="Date Placeholder 7"/>
          <p:cNvSpPr>
            <a:spLocks noGrp="1"/>
          </p:cNvSpPr>
          <p:nvPr>
            <p:ph type="dt" sz="half" idx="11"/>
          </p:nvPr>
        </p:nvSpPr>
        <p:spPr>
          <a:xfrm>
            <a:off x="1556" y="5618107"/>
            <a:ext cx="6086663" cy="364224"/>
          </a:xfrm>
        </p:spPr>
        <p:txBody>
          <a:bodyPr lIns="731520" tIns="91440"/>
          <a:lstStyle>
            <a:lvl1pPr>
              <a:defRPr sz="1372">
                <a:solidFill>
                  <a:srgbClr val="FFFFFF"/>
                </a:solidFill>
                <a:latin typeface="Segoe UI Light"/>
                <a:cs typeface="Segoe UI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804795-A766-7049-B355-DFA942584FA4}" type="datetime4">
              <a:rPr kumimoji="0" lang="en-US" sz="1372" b="0" i="0" u="none" strike="noStrike" kern="1200" cap="none" spc="0" normalizeH="0" baseline="0" noProof="0" smtClean="0">
                <a:ln>
                  <a:noFill/>
                </a:ln>
                <a:solidFill>
                  <a:srgbClr val="FFFFFF"/>
                </a:solidFill>
                <a:effectLst/>
                <a:uLnTx/>
                <a:uFillTx/>
                <a:latin typeface="Segoe UI Light"/>
                <a:ea typeface="+mn-ea"/>
                <a:cs typeface="Segoe UI Light"/>
              </a:rPr>
              <a:pPr marL="0" marR="0" lvl="0" indent="0" algn="l" defTabSz="914400" rtl="0" eaLnBrk="1" fontAlgn="auto" latinLnBrk="0" hangingPunct="1">
                <a:lnSpc>
                  <a:spcPct val="100000"/>
                </a:lnSpc>
                <a:spcBef>
                  <a:spcPts val="0"/>
                </a:spcBef>
                <a:spcAft>
                  <a:spcPts val="0"/>
                </a:spcAft>
                <a:buClrTx/>
                <a:buSzTx/>
                <a:buFontTx/>
                <a:buNone/>
                <a:tabLst/>
                <a:defRPr/>
              </a:pPr>
              <a:t>April 15, 2016</a:t>
            </a:fld>
            <a:endParaRPr kumimoji="0" lang="en-US" sz="1372" b="0" i="0" u="none" strike="noStrike" kern="1200" cap="none" spc="0" normalizeH="0" baseline="0" noProof="0" dirty="0">
              <a:ln>
                <a:noFill/>
              </a:ln>
              <a:solidFill>
                <a:srgbClr val="FFFFFF"/>
              </a:solidFill>
              <a:effectLst/>
              <a:uLnTx/>
              <a:uFillTx/>
              <a:latin typeface="Segoe UI Light"/>
              <a:ea typeface="+mn-ea"/>
              <a:cs typeface="Segoe UI Light"/>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5152" y="1046172"/>
            <a:ext cx="2355149" cy="815936"/>
          </a:xfrm>
          <a:prstGeom prst="rect">
            <a:avLst/>
          </a:prstGeom>
        </p:spPr>
      </p:pic>
    </p:spTree>
    <p:extLst>
      <p:ext uri="{BB962C8B-B14F-4D97-AF65-F5344CB8AC3E}">
        <p14:creationId xmlns:p14="http://schemas.microsoft.com/office/powerpoint/2010/main" val="19444884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9" y="1447799"/>
            <a:ext cx="11151917" cy="1975926"/>
          </a:xfrm>
          <a:prstGeom prst="rect">
            <a:avLst/>
          </a:prstGeom>
        </p:spPr>
        <p:txBody>
          <a:bodyPr/>
          <a:lstStyle>
            <a:lvl1pPr marL="0" indent="0">
              <a:spcBef>
                <a:spcPts val="2394"/>
              </a:spcBef>
              <a:buNone/>
              <a:defRPr sz="3990">
                <a:gradFill>
                  <a:gsLst>
                    <a:gs pos="100000">
                      <a:schemeClr val="bg2"/>
                    </a:gs>
                    <a:gs pos="0">
                      <a:schemeClr val="bg2"/>
                    </a:gs>
                  </a:gsLst>
                  <a:lin ang="5400000" scaled="0"/>
                </a:gradFill>
                <a:latin typeface="+mj-lt"/>
              </a:defRPr>
            </a:lvl1pPr>
            <a:lvl2pPr marL="0" indent="0">
              <a:buNone/>
              <a:defRPr sz="1995">
                <a:gradFill>
                  <a:gsLst>
                    <a:gs pos="100000">
                      <a:schemeClr val="bg2"/>
                    </a:gs>
                    <a:gs pos="0">
                      <a:schemeClr val="bg2"/>
                    </a:gs>
                  </a:gsLst>
                  <a:lin ang="5400000" scaled="0"/>
                </a:gradFill>
              </a:defRPr>
            </a:lvl2pPr>
            <a:lvl3pPr marL="231195" indent="0">
              <a:buNone/>
              <a:defRPr sz="1995">
                <a:gradFill>
                  <a:gsLst>
                    <a:gs pos="100000">
                      <a:schemeClr val="bg2"/>
                    </a:gs>
                    <a:gs pos="0">
                      <a:schemeClr val="bg2"/>
                    </a:gs>
                  </a:gsLst>
                  <a:lin ang="5400000" scaled="0"/>
                </a:gradFill>
              </a:defRPr>
            </a:lvl3pPr>
            <a:lvl4pPr marL="456057" indent="0">
              <a:buNone/>
              <a:defRPr sz="1995">
                <a:gradFill>
                  <a:gsLst>
                    <a:gs pos="100000">
                      <a:schemeClr val="bg2"/>
                    </a:gs>
                    <a:gs pos="0">
                      <a:schemeClr val="bg2"/>
                    </a:gs>
                  </a:gsLst>
                  <a:lin ang="5400000" scaled="0"/>
                </a:gradFill>
              </a:defRPr>
            </a:lvl4pPr>
            <a:lvl5pPr marL="692004" indent="0">
              <a:buNone/>
              <a:defRPr sz="1995">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20837" y="6399557"/>
            <a:ext cx="560832" cy="219456"/>
          </a:xfrm>
          <a:prstGeom prst="rect">
            <a:avLst/>
          </a:prstGeom>
        </p:spPr>
        <p:txBody>
          <a:bodyPr lIns="121899" tIns="60949" rIns="121899" bIns="60949" anchor="ctr"/>
          <a:lstStyle>
            <a:lvl1pPr algn="l">
              <a:defRPr sz="1596">
                <a:gradFill>
                  <a:gsLst>
                    <a:gs pos="100000">
                      <a:schemeClr val="bg2"/>
                    </a:gs>
                    <a:gs pos="0">
                      <a:schemeClr val="bg2"/>
                    </a:gs>
                  </a:gsLst>
                  <a:lin ang="5400000" scaled="0"/>
                </a:gradFill>
              </a:defRPr>
            </a:lvl1pPr>
          </a:lstStyle>
          <a:p>
            <a:pPr marL="0" marR="0" lvl="0" indent="0" algn="l" defTabSz="912115"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596" b="0" i="0" u="none" strike="noStrike" kern="1200" cap="none" spc="0" normalizeH="0" baseline="0" noProof="0" smtClean="0">
                <a:ln>
                  <a:noFill/>
                </a:ln>
                <a:gradFill>
                  <a:gsLst>
                    <a:gs pos="100000">
                      <a:srgbClr val="797A7D"/>
                    </a:gs>
                    <a:gs pos="0">
                      <a:srgbClr val="797A7D"/>
                    </a:gs>
                  </a:gsLst>
                  <a:lin ang="5400000" scaled="0"/>
                </a:gradFill>
                <a:effectLst/>
                <a:uLnTx/>
                <a:uFillTx/>
                <a:latin typeface="Segoe UI"/>
                <a:ea typeface="+mn-ea"/>
                <a:cs typeface="+mn-cs"/>
              </a:rPr>
              <a:pPr marL="0" marR="0" lvl="0" indent="0" algn="l" defTabSz="912115" rtl="0" eaLnBrk="1" fontAlgn="auto" latinLnBrk="0" hangingPunct="1">
                <a:lnSpc>
                  <a:spcPct val="100000"/>
                </a:lnSpc>
                <a:spcBef>
                  <a:spcPts val="0"/>
                </a:spcBef>
                <a:spcAft>
                  <a:spcPts val="0"/>
                </a:spcAft>
                <a:buClrTx/>
                <a:buSzTx/>
                <a:buFontTx/>
                <a:buNone/>
                <a:tabLst/>
                <a:defRPr/>
              </a:pPr>
              <a:t>‹#›</a:t>
            </a:fld>
            <a:endParaRPr kumimoji="0" lang="en-US" sz="1596" b="0" i="0" u="none" strike="noStrike" kern="1200" cap="none" spc="0" normalizeH="0" baseline="0" noProof="0" dirty="0">
              <a:ln>
                <a:noFill/>
              </a:ln>
              <a:gradFill>
                <a:gsLst>
                  <a:gs pos="100000">
                    <a:srgbClr val="797A7D"/>
                  </a:gs>
                  <a:gs pos="0">
                    <a:srgbClr val="797A7D"/>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98649145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ody General Bullets">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1556" y="0"/>
            <a:ext cx="12192000" cy="5824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sp>
        <p:nvSpPr>
          <p:cNvPr id="3" name="Picture Placeholder 4"/>
          <p:cNvSpPr>
            <a:spLocks noGrp="1"/>
          </p:cNvSpPr>
          <p:nvPr>
            <p:ph type="pic" sz="quarter" idx="11"/>
          </p:nvPr>
        </p:nvSpPr>
        <p:spPr>
          <a:xfrm>
            <a:off x="0" y="0"/>
            <a:ext cx="12192000" cy="5824387"/>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4" name="Title 1"/>
          <p:cNvSpPr>
            <a:spLocks noGrp="1"/>
          </p:cNvSpPr>
          <p:nvPr>
            <p:ph type="ctrTitle"/>
          </p:nvPr>
        </p:nvSpPr>
        <p:spPr>
          <a:xfrm>
            <a:off x="1556" y="5824387"/>
            <a:ext cx="12190444" cy="1033613"/>
          </a:xfrm>
          <a:prstGeom prst="rect">
            <a:avLst/>
          </a:prstGeom>
          <a:noFill/>
        </p:spPr>
        <p:txBody>
          <a:bodyPr lIns="457200" tIns="0" rIns="2560320" bIns="0" anchor="ctr" anchorCtr="0">
            <a:normAutofit/>
          </a:bodyPr>
          <a:lstStyle>
            <a:lvl1pPr algn="l">
              <a:lnSpc>
                <a:spcPct val="90000"/>
              </a:lnSpc>
              <a:defRPr sz="3529">
                <a:latin typeface="Segoe UI Light"/>
                <a:cs typeface="Segoe UI Light"/>
              </a:defRPr>
            </a:lvl1pPr>
          </a:lstStyle>
          <a:p>
            <a:r>
              <a:rPr lang="en-US" dirty="0"/>
              <a:t>Click to edit Master title style</a:t>
            </a:r>
          </a:p>
        </p:txBody>
      </p:sp>
      <p:sp>
        <p:nvSpPr>
          <p:cNvPr id="5" name="Text Placeholder 5"/>
          <p:cNvSpPr>
            <a:spLocks noGrp="1"/>
          </p:cNvSpPr>
          <p:nvPr>
            <p:ph type="body" sz="quarter" idx="10" hasCustomPrompt="1"/>
          </p:nvPr>
        </p:nvSpPr>
        <p:spPr>
          <a:xfrm>
            <a:off x="2325717" y="637489"/>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3879" y="5983059"/>
            <a:ext cx="2116880" cy="733388"/>
          </a:xfrm>
          <a:prstGeom prst="rect">
            <a:avLst/>
          </a:prstGeom>
        </p:spPr>
      </p:pic>
      <p:sp>
        <p:nvSpPr>
          <p:cNvPr id="8" name="Text Placeholder 5"/>
          <p:cNvSpPr>
            <a:spLocks noGrp="1"/>
          </p:cNvSpPr>
          <p:nvPr>
            <p:ph type="body" sz="quarter" idx="12" hasCustomPrompt="1"/>
          </p:nvPr>
        </p:nvSpPr>
        <p:spPr>
          <a:xfrm>
            <a:off x="2325717" y="1343302"/>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2</a:t>
            </a:r>
          </a:p>
        </p:txBody>
      </p:sp>
      <p:sp>
        <p:nvSpPr>
          <p:cNvPr id="9" name="Text Placeholder 5"/>
          <p:cNvSpPr>
            <a:spLocks noGrp="1"/>
          </p:cNvSpPr>
          <p:nvPr>
            <p:ph type="body" sz="quarter" idx="13" hasCustomPrompt="1"/>
          </p:nvPr>
        </p:nvSpPr>
        <p:spPr>
          <a:xfrm>
            <a:off x="2325717" y="2049115"/>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3</a:t>
            </a:r>
          </a:p>
        </p:txBody>
      </p:sp>
      <p:sp>
        <p:nvSpPr>
          <p:cNvPr id="10" name="Text Placeholder 5"/>
          <p:cNvSpPr>
            <a:spLocks noGrp="1"/>
          </p:cNvSpPr>
          <p:nvPr>
            <p:ph type="body" sz="quarter" idx="14" hasCustomPrompt="1"/>
          </p:nvPr>
        </p:nvSpPr>
        <p:spPr>
          <a:xfrm>
            <a:off x="2325717" y="274345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4</a:t>
            </a:r>
          </a:p>
        </p:txBody>
      </p:sp>
      <p:sp>
        <p:nvSpPr>
          <p:cNvPr id="11" name="Text Placeholder 5"/>
          <p:cNvSpPr>
            <a:spLocks noGrp="1"/>
          </p:cNvSpPr>
          <p:nvPr>
            <p:ph type="body" sz="quarter" idx="15" hasCustomPrompt="1"/>
          </p:nvPr>
        </p:nvSpPr>
        <p:spPr>
          <a:xfrm>
            <a:off x="2325717" y="345500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5</a:t>
            </a:r>
          </a:p>
        </p:txBody>
      </p:sp>
    </p:spTree>
    <p:extLst>
      <p:ext uri="{BB962C8B-B14F-4D97-AF65-F5344CB8AC3E}">
        <p14:creationId xmlns:p14="http://schemas.microsoft.com/office/powerpoint/2010/main" val="3886947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tmplLst>
          <p:tmpl>
            <p:tnLst>
              <p:par>
                <p:cTn presetID="10" presetClass="entr" presetSubtype="0" fill="hold" nodeType="after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12192000" cy="6858000"/>
          </a:xfrm>
        </p:spPr>
        <p:txBody>
          <a:bodyPr/>
          <a:lstStyle/>
          <a:p>
            <a:endParaRPr lang="en-US"/>
          </a:p>
        </p:txBody>
      </p:sp>
      <p:sp>
        <p:nvSpPr>
          <p:cNvPr id="20" name="Rectangle 19"/>
          <p:cNvSpPr/>
          <p:nvPr userDrawn="1"/>
        </p:nvSpPr>
        <p:spPr>
          <a:xfrm>
            <a:off x="0" y="0"/>
            <a:ext cx="12192000" cy="6858000"/>
          </a:xfrm>
          <a:prstGeom prst="rect">
            <a:avLst/>
          </a:prstGeom>
          <a:solidFill>
            <a:srgbClr val="33302E">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4" name="Text Placeholder 3"/>
          <p:cNvSpPr>
            <a:spLocks noGrp="1"/>
          </p:cNvSpPr>
          <p:nvPr>
            <p:ph type="body" sz="quarter" idx="10" hasCustomPrompt="1"/>
          </p:nvPr>
        </p:nvSpPr>
        <p:spPr>
          <a:xfrm>
            <a:off x="1975303" y="2850924"/>
            <a:ext cx="8200118" cy="914400"/>
          </a:xfrm>
        </p:spPr>
        <p:txBody>
          <a:bodyPr>
            <a:noAutofit/>
          </a:bodyPr>
          <a:lstStyle>
            <a:lvl1pPr algn="ctr">
              <a:defRPr sz="8000" b="1" i="1">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&lt;TITLE&gt;</a:t>
            </a:r>
          </a:p>
        </p:txBody>
      </p:sp>
      <p:sp>
        <p:nvSpPr>
          <p:cNvPr id="10" name="Text Placeholder 9"/>
          <p:cNvSpPr>
            <a:spLocks noGrp="1"/>
          </p:cNvSpPr>
          <p:nvPr>
            <p:ph type="body" sz="quarter" idx="11" hasCustomPrompt="1"/>
          </p:nvPr>
        </p:nvSpPr>
        <p:spPr>
          <a:xfrm>
            <a:off x="2941637" y="2438061"/>
            <a:ext cx="6267450" cy="933450"/>
          </a:xfrm>
        </p:spPr>
        <p:txBody>
          <a:bodyPr>
            <a:noAutofit/>
          </a:bodyPr>
          <a:lstStyle>
            <a:lvl1pPr algn="ctr">
              <a:defRPr sz="3600" spc="600">
                <a:solidFill>
                  <a:schemeClr val="accent1"/>
                </a:solidFill>
                <a:latin typeface="+mn-lt"/>
              </a:defRPr>
            </a:lvl1pPr>
            <a:lvl2pPr>
              <a:defRPr sz="3600">
                <a:solidFill>
                  <a:schemeClr val="accent1"/>
                </a:solidFill>
                <a:latin typeface="+mn-lt"/>
              </a:defRPr>
            </a:lvl2pPr>
            <a:lvl3pPr>
              <a:defRPr sz="3600">
                <a:solidFill>
                  <a:schemeClr val="accent1"/>
                </a:solidFill>
                <a:latin typeface="+mn-lt"/>
              </a:defRPr>
            </a:lvl3pPr>
            <a:lvl4pPr>
              <a:defRPr sz="3600">
                <a:solidFill>
                  <a:schemeClr val="accent1"/>
                </a:solidFill>
                <a:latin typeface="+mn-lt"/>
              </a:defRPr>
            </a:lvl4pPr>
            <a:lvl5pPr>
              <a:defRPr sz="3600">
                <a:solidFill>
                  <a:schemeClr val="accent1"/>
                </a:solidFill>
                <a:latin typeface="+mn-lt"/>
              </a:defRPr>
            </a:lvl5pPr>
          </a:lstStyle>
          <a:p>
            <a:pPr lvl="0"/>
            <a:r>
              <a:rPr lang="en-US" dirty="0"/>
              <a:t>&lt;NAME&gt;</a:t>
            </a:r>
          </a:p>
        </p:txBody>
      </p:sp>
      <p:grpSp>
        <p:nvGrpSpPr>
          <p:cNvPr id="11" name="Group 10"/>
          <p:cNvGrpSpPr/>
          <p:nvPr userDrawn="1"/>
        </p:nvGrpSpPr>
        <p:grpSpPr>
          <a:xfrm>
            <a:off x="5023773" y="4836014"/>
            <a:ext cx="2076726" cy="318517"/>
            <a:chOff x="5023773" y="4836014"/>
            <a:chExt cx="2076726" cy="318517"/>
          </a:xfrm>
        </p:grpSpPr>
        <p:sp>
          <p:nvSpPr>
            <p:cNvPr id="12" name="Rectangle 11"/>
            <p:cNvSpPr/>
            <p:nvPr/>
          </p:nvSpPr>
          <p:spPr>
            <a:xfrm>
              <a:off x="5023773" y="4836014"/>
              <a:ext cx="2076726" cy="318517"/>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4" tIns="45710" rIns="91424" bIns="45710"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13" name="Text Placeholder 13"/>
            <p:cNvSpPr txBox="1">
              <a:spLocks/>
            </p:cNvSpPr>
            <p:nvPr/>
          </p:nvSpPr>
          <p:spPr>
            <a:xfrm>
              <a:off x="5061859" y="4889496"/>
              <a:ext cx="2000555" cy="195011"/>
            </a:xfrm>
            <a:prstGeom prst="rect">
              <a:avLst/>
            </a:prstGeom>
            <a:noFill/>
          </p:spPr>
          <p:txBody>
            <a:bodyPr vert="horz" lIns="91424" tIns="45710" rIns="91424" bIns="45710" rtlCol="0" anchor="ctr">
              <a:noAutofit/>
            </a:bodyPr>
            <a:lstStyle>
              <a:lvl1pPr marL="0" indent="0" algn="ctr" defTabSz="914400" rtl="0" eaLnBrk="1" latinLnBrk="0" hangingPunct="1">
                <a:lnSpc>
                  <a:spcPts val="2000"/>
                </a:lnSpc>
                <a:spcBef>
                  <a:spcPct val="20000"/>
                </a:spcBef>
                <a:buFontTx/>
                <a:buNone/>
                <a:defRPr sz="1600" b="1" kern="1200" spc="300">
                  <a:solidFill>
                    <a:schemeClr val="tx2"/>
                  </a:solidFill>
                  <a:latin typeface="+mn-lt"/>
                  <a:ea typeface="+mn-ea"/>
                  <a:cs typeface="+mn-cs"/>
                </a:defRPr>
              </a:lvl1pPr>
              <a:lvl2pPr marL="457200" indent="0" algn="l" defTabSz="914400" rtl="0" eaLnBrk="1" latinLnBrk="0" hangingPunct="1">
                <a:spcBef>
                  <a:spcPct val="20000"/>
                </a:spcBef>
                <a:buFontTx/>
                <a:buNone/>
                <a:defRPr sz="4400" b="1" u="sng" kern="1200" spc="400" baseline="0">
                  <a:solidFill>
                    <a:srgbClr val="EC5038"/>
                  </a:solidFill>
                  <a:latin typeface="+mn-lt"/>
                  <a:ea typeface="+mn-ea"/>
                  <a:cs typeface="+mn-cs"/>
                </a:defRPr>
              </a:lvl2pPr>
              <a:lvl3pPr marL="914400" indent="0" algn="l" defTabSz="914400" rtl="0" eaLnBrk="1" latinLnBrk="0" hangingPunct="1">
                <a:spcBef>
                  <a:spcPct val="20000"/>
                </a:spcBef>
                <a:buFontTx/>
                <a:buNone/>
                <a:defRPr sz="2000" b="1" i="1" kern="1200">
                  <a:solidFill>
                    <a:schemeClr val="tx2"/>
                  </a:solidFill>
                  <a:latin typeface="+mj-lt"/>
                  <a:ea typeface="+mn-ea"/>
                  <a:cs typeface="+mn-cs"/>
                </a:defRPr>
              </a:lvl3pPr>
              <a:lvl4pPr marL="1371600" indent="0" algn="l" defTabSz="914400" rtl="0" eaLnBrk="1" latinLnBrk="0" hangingPunct="1">
                <a:spcBef>
                  <a:spcPct val="20000"/>
                </a:spcBef>
                <a:buFontTx/>
                <a:buNone/>
                <a:defRPr sz="2000" b="1" i="1" kern="1200" spc="300">
                  <a:solidFill>
                    <a:schemeClr val="accent3"/>
                  </a:solidFill>
                  <a:latin typeface="+mn-lt"/>
                  <a:ea typeface="+mn-ea"/>
                  <a:cs typeface="+mn-cs"/>
                </a:defRPr>
              </a:lvl4pPr>
              <a:lvl5pPr marL="1828800" indent="0" algn="l" defTabSz="914400"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ts val="2000"/>
                </a:lnSpc>
                <a:spcBef>
                  <a:spcPct val="20000"/>
                </a:spcBef>
                <a:spcAft>
                  <a:spcPts val="0"/>
                </a:spcAft>
                <a:buClrTx/>
                <a:buSzTx/>
                <a:buFontTx/>
                <a:buNone/>
                <a:tabLst/>
                <a:defRPr/>
              </a:pPr>
              <a:r>
                <a:rPr kumimoji="0" lang="en-US" sz="1100" b="1" i="0" u="none" strike="noStrike" kern="0" cap="none" spc="300" normalizeH="0" baseline="0" noProof="0" dirty="0">
                  <a:ln>
                    <a:noFill/>
                  </a:ln>
                  <a:solidFill>
                    <a:srgbClr val="FBFBFB"/>
                  </a:solidFill>
                  <a:effectLst/>
                  <a:uLnTx/>
                  <a:uFillTx/>
                  <a:latin typeface="Segoe UI"/>
                  <a:ea typeface="+mn-ea"/>
                  <a:cs typeface="+mn-cs"/>
                </a:rPr>
                <a:t>MICROSOFT 2015</a:t>
              </a:r>
            </a:p>
          </p:txBody>
        </p:sp>
      </p:grpSp>
    </p:spTree>
    <p:extLst>
      <p:ext uri="{BB962C8B-B14F-4D97-AF65-F5344CB8AC3E}">
        <p14:creationId xmlns:p14="http://schemas.microsoft.com/office/powerpoint/2010/main" val="198963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12192000" cy="6858000"/>
          </a:xfrm>
        </p:spPr>
        <p:txBody>
          <a:bodyPr/>
          <a:lstStyle/>
          <a:p>
            <a:endParaRPr lang="en-US"/>
          </a:p>
        </p:txBody>
      </p:sp>
      <p:sp>
        <p:nvSpPr>
          <p:cNvPr id="4" name="Text Placeholder 3"/>
          <p:cNvSpPr>
            <a:spLocks noGrp="1"/>
          </p:cNvSpPr>
          <p:nvPr>
            <p:ph type="body" sz="quarter" idx="10" hasCustomPrompt="1"/>
          </p:nvPr>
        </p:nvSpPr>
        <p:spPr>
          <a:xfrm>
            <a:off x="1975303" y="2850924"/>
            <a:ext cx="8200118" cy="914400"/>
          </a:xfrm>
        </p:spPr>
        <p:txBody>
          <a:bodyPr>
            <a:noAutofit/>
          </a:bodyPr>
          <a:lstStyle>
            <a:lvl1pPr algn="ctr">
              <a:defRPr sz="8000" b="1" i="1">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&lt;TITLE&gt;</a:t>
            </a:r>
          </a:p>
        </p:txBody>
      </p:sp>
      <p:sp>
        <p:nvSpPr>
          <p:cNvPr id="10" name="Text Placeholder 9"/>
          <p:cNvSpPr>
            <a:spLocks noGrp="1"/>
          </p:cNvSpPr>
          <p:nvPr>
            <p:ph type="body" sz="quarter" idx="11" hasCustomPrompt="1"/>
          </p:nvPr>
        </p:nvSpPr>
        <p:spPr>
          <a:xfrm>
            <a:off x="2941637" y="2438061"/>
            <a:ext cx="6267450" cy="933450"/>
          </a:xfrm>
        </p:spPr>
        <p:txBody>
          <a:bodyPr>
            <a:noAutofit/>
          </a:bodyPr>
          <a:lstStyle>
            <a:lvl1pPr algn="ctr">
              <a:defRPr sz="3600" spc="600">
                <a:solidFill>
                  <a:schemeClr val="accent1"/>
                </a:solidFill>
                <a:latin typeface="+mn-lt"/>
              </a:defRPr>
            </a:lvl1pPr>
            <a:lvl2pPr>
              <a:defRPr sz="3600">
                <a:solidFill>
                  <a:schemeClr val="accent1"/>
                </a:solidFill>
                <a:latin typeface="+mn-lt"/>
              </a:defRPr>
            </a:lvl2pPr>
            <a:lvl3pPr>
              <a:defRPr sz="3600">
                <a:solidFill>
                  <a:schemeClr val="accent1"/>
                </a:solidFill>
                <a:latin typeface="+mn-lt"/>
              </a:defRPr>
            </a:lvl3pPr>
            <a:lvl4pPr>
              <a:defRPr sz="3600">
                <a:solidFill>
                  <a:schemeClr val="accent1"/>
                </a:solidFill>
                <a:latin typeface="+mn-lt"/>
              </a:defRPr>
            </a:lvl4pPr>
            <a:lvl5pPr>
              <a:defRPr sz="3600">
                <a:solidFill>
                  <a:schemeClr val="accent1"/>
                </a:solidFill>
                <a:latin typeface="+mn-lt"/>
              </a:defRPr>
            </a:lvl5pPr>
          </a:lstStyle>
          <a:p>
            <a:pPr lvl="0"/>
            <a:r>
              <a:rPr lang="en-US" dirty="0"/>
              <a:t>&lt;NAME&gt;</a:t>
            </a:r>
          </a:p>
        </p:txBody>
      </p:sp>
    </p:spTree>
    <p:extLst>
      <p:ext uri="{BB962C8B-B14F-4D97-AF65-F5344CB8AC3E}">
        <p14:creationId xmlns:p14="http://schemas.microsoft.com/office/powerpoint/2010/main" val="110359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70403" y="2662238"/>
            <a:ext cx="10668454" cy="914400"/>
          </a:xfrm>
        </p:spPr>
        <p:txBody>
          <a:bodyPr>
            <a:noAutofit/>
          </a:bodyPr>
          <a:lstStyle>
            <a:lvl1pPr algn="l">
              <a:defRPr sz="8000" b="0" i="0">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&lt;Section title&gt;</a:t>
            </a:r>
          </a:p>
        </p:txBody>
      </p:sp>
    </p:spTree>
    <p:extLst>
      <p:ext uri="{BB962C8B-B14F-4D97-AF65-F5344CB8AC3E}">
        <p14:creationId xmlns:p14="http://schemas.microsoft.com/office/powerpoint/2010/main" val="168248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08732" y="2518569"/>
            <a:ext cx="6574536" cy="1325563"/>
          </a:xfrm>
        </p:spPr>
        <p:txBody>
          <a:bodyPr anchor="b">
            <a:normAutofit/>
          </a:bodyPr>
          <a:lstStyle>
            <a:lvl1pPr>
              <a:lnSpc>
                <a:spcPts val="3800"/>
              </a:lnSpc>
              <a:defRPr sz="2800" spc="400" baseline="0">
                <a:solidFill>
                  <a:schemeClr val="accent1"/>
                </a:solidFill>
                <a:latin typeface="+mn-lt"/>
              </a:defRPr>
            </a:lvl1pPr>
          </a:lstStyle>
          <a:p>
            <a:r>
              <a:rPr lang="en-US" dirty="0"/>
              <a:t>&lt;QUOTE&gt;</a:t>
            </a:r>
          </a:p>
        </p:txBody>
      </p:sp>
      <p:sp>
        <p:nvSpPr>
          <p:cNvPr id="7" name="Text Placeholder 4"/>
          <p:cNvSpPr>
            <a:spLocks noGrp="1"/>
          </p:cNvSpPr>
          <p:nvPr>
            <p:ph type="body" sz="quarter" idx="10" hasCustomPrompt="1"/>
          </p:nvPr>
        </p:nvSpPr>
        <p:spPr>
          <a:xfrm>
            <a:off x="3933825" y="4208066"/>
            <a:ext cx="4324350" cy="344884"/>
          </a:xfrm>
        </p:spPr>
        <p:txBody>
          <a:bodyPr/>
          <a:lstStyle>
            <a:lvl1pPr algn="ctr">
              <a:defRPr sz="1600" b="1" spc="300">
                <a:solidFill>
                  <a:schemeClr val="accent2">
                    <a:lumMod val="40000"/>
                    <a:lumOff val="60000"/>
                  </a:schemeClr>
                </a:solidFill>
                <a:latin typeface="+mn-lt"/>
              </a:defRPr>
            </a:lvl1pPr>
            <a:lvl2pPr>
              <a:defRPr>
                <a:solidFill>
                  <a:schemeClr val="accent2">
                    <a:lumMod val="40000"/>
                    <a:lumOff val="60000"/>
                  </a:schemeClr>
                </a:solidFill>
              </a:defRPr>
            </a:lvl2pPr>
            <a:lvl3pPr>
              <a:defRPr>
                <a:solidFill>
                  <a:schemeClr val="accent2">
                    <a:lumMod val="40000"/>
                    <a:lumOff val="60000"/>
                  </a:schemeClr>
                </a:solidFill>
              </a:defRPr>
            </a:lvl3pPr>
            <a:lvl4pPr>
              <a:defRPr>
                <a:solidFill>
                  <a:schemeClr val="accent2">
                    <a:lumMod val="40000"/>
                    <a:lumOff val="60000"/>
                  </a:schemeClr>
                </a:solidFill>
              </a:defRPr>
            </a:lvl4pPr>
            <a:lvl5pPr>
              <a:defRPr>
                <a:solidFill>
                  <a:schemeClr val="accent2">
                    <a:lumMod val="40000"/>
                    <a:lumOff val="60000"/>
                  </a:schemeClr>
                </a:solidFill>
              </a:defRPr>
            </a:lvl5pPr>
          </a:lstStyle>
          <a:p>
            <a:pPr lvl="0"/>
            <a:r>
              <a:rPr lang="en-US" dirty="0"/>
              <a:t>&lt;NAME&gt;</a:t>
            </a:r>
          </a:p>
        </p:txBody>
      </p:sp>
    </p:spTree>
    <p:extLst>
      <p:ext uri="{BB962C8B-B14F-4D97-AF65-F5344CB8AC3E}">
        <p14:creationId xmlns:p14="http://schemas.microsoft.com/office/powerpoint/2010/main" val="12361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84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2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42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p:bg>
      <p:bgPr>
        <a:solidFill>
          <a:srgbClr val="CD2606"/>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88219" y="0"/>
            <a:ext cx="6099113" cy="6858000"/>
          </a:xfrm>
          <a:prstGeom prst="rect">
            <a:avLst/>
          </a:prstGeom>
        </p:spPr>
        <p:txBody>
          <a:bodyPr vert="horz" anchor="ctr" anchorCtr="0"/>
          <a:lstStyle>
            <a:lvl1pPr marL="0" indent="0" algn="ctr">
              <a:buNone/>
              <a:defRPr/>
            </a:lvl1pPr>
          </a:lstStyle>
          <a:p>
            <a:endParaRPr lang="en-US"/>
          </a:p>
        </p:txBody>
      </p:sp>
      <p:sp>
        <p:nvSpPr>
          <p:cNvPr id="6" name="Title 1"/>
          <p:cNvSpPr>
            <a:spLocks noGrp="1"/>
          </p:cNvSpPr>
          <p:nvPr>
            <p:ph type="ctrTitle"/>
          </p:nvPr>
        </p:nvSpPr>
        <p:spPr>
          <a:xfrm>
            <a:off x="1556" y="1846740"/>
            <a:ext cx="6086663" cy="2838704"/>
          </a:xfrm>
          <a:prstGeom prst="rect">
            <a:avLst/>
          </a:prstGeom>
        </p:spPr>
        <p:txBody>
          <a:bodyPr lIns="731520" tIns="228600" rIns="274320" bIns="274320" anchor="t" anchorCtr="0">
            <a:normAutofit/>
          </a:bodyPr>
          <a:lstStyle>
            <a:lvl1pPr algn="l">
              <a:lnSpc>
                <a:spcPct val="90000"/>
              </a:lnSpc>
              <a:defRPr sz="5294">
                <a:latin typeface="Segoe UI Light"/>
                <a:cs typeface="Segoe UI Light"/>
              </a:defRPr>
            </a:lvl1pPr>
          </a:lstStyle>
          <a:p>
            <a:r>
              <a:rPr lang="en-US" dirty="0"/>
              <a:t>Click to edit Master title style</a:t>
            </a:r>
          </a:p>
        </p:txBody>
      </p:sp>
      <p:sp>
        <p:nvSpPr>
          <p:cNvPr id="7" name="Subtitle 2"/>
          <p:cNvSpPr>
            <a:spLocks noGrp="1"/>
          </p:cNvSpPr>
          <p:nvPr>
            <p:ph type="subTitle" idx="1" hasCustomPrompt="1"/>
          </p:nvPr>
        </p:nvSpPr>
        <p:spPr>
          <a:xfrm>
            <a:off x="0" y="4685444"/>
            <a:ext cx="6088219" cy="918093"/>
          </a:xfrm>
          <a:prstGeom prst="rect">
            <a:avLst/>
          </a:prstGeom>
        </p:spPr>
        <p:txBody>
          <a:bodyPr lIns="731520" tIns="182880" rIns="274320" bIns="274320" anchor="t" anchorCtr="0">
            <a:noAutofit/>
          </a:bodyPr>
          <a:lstStyle>
            <a:lvl1pPr marL="0" indent="0" algn="l">
              <a:lnSpc>
                <a:spcPct val="90000"/>
              </a:lnSpc>
              <a:buNone/>
              <a:defRPr sz="1765">
                <a:solidFill>
                  <a:schemeClr val="bg1"/>
                </a:solidFill>
                <a:latin typeface="Segoe UI Light"/>
                <a:cs typeface="Segoe UI Ligh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Presenter Name here (Bold)</a:t>
            </a:r>
            <a:br>
              <a:rPr lang="en-US" dirty="0"/>
            </a:br>
            <a:r>
              <a:rPr lang="en-US" dirty="0"/>
              <a:t>Presenter Occupation here</a:t>
            </a:r>
          </a:p>
        </p:txBody>
      </p:sp>
      <p:sp>
        <p:nvSpPr>
          <p:cNvPr id="8" name="Date Placeholder 7"/>
          <p:cNvSpPr>
            <a:spLocks noGrp="1"/>
          </p:cNvSpPr>
          <p:nvPr>
            <p:ph type="dt" sz="half" idx="11"/>
          </p:nvPr>
        </p:nvSpPr>
        <p:spPr>
          <a:xfrm>
            <a:off x="1556" y="5618107"/>
            <a:ext cx="6086663" cy="364224"/>
          </a:xfrm>
        </p:spPr>
        <p:txBody>
          <a:bodyPr lIns="731520" tIns="91440"/>
          <a:lstStyle>
            <a:lvl1pPr>
              <a:defRPr sz="1372">
                <a:solidFill>
                  <a:srgbClr val="FFFFFF"/>
                </a:solidFill>
                <a:latin typeface="Segoe UI Light"/>
                <a:cs typeface="Segoe UI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804795-A766-7049-B355-DFA942584FA4}" type="datetime4">
              <a:rPr kumimoji="0" lang="en-US" sz="1372" b="0" i="0" u="none" strike="noStrike" kern="1200" cap="none" spc="0" normalizeH="0" baseline="0" noProof="0" smtClean="0">
                <a:ln>
                  <a:noFill/>
                </a:ln>
                <a:solidFill>
                  <a:srgbClr val="FFFFFF"/>
                </a:solidFill>
                <a:effectLst/>
                <a:uLnTx/>
                <a:uFillTx/>
                <a:latin typeface="Segoe UI Light"/>
                <a:ea typeface="+mn-ea"/>
                <a:cs typeface="Segoe UI Light"/>
              </a:rPr>
              <a:pPr marL="0" marR="0" lvl="0" indent="0" algn="l" defTabSz="914400" rtl="0" eaLnBrk="1" fontAlgn="auto" latinLnBrk="0" hangingPunct="1">
                <a:lnSpc>
                  <a:spcPct val="100000"/>
                </a:lnSpc>
                <a:spcBef>
                  <a:spcPts val="0"/>
                </a:spcBef>
                <a:spcAft>
                  <a:spcPts val="0"/>
                </a:spcAft>
                <a:buClrTx/>
                <a:buSzTx/>
                <a:buFontTx/>
                <a:buNone/>
                <a:tabLst/>
                <a:defRPr/>
              </a:pPr>
              <a:t>April 15, 2016</a:t>
            </a:fld>
            <a:endParaRPr kumimoji="0" lang="en-US" sz="1372" b="0" i="0" u="none" strike="noStrike" kern="1200" cap="none" spc="0" normalizeH="0" baseline="0" noProof="0" dirty="0">
              <a:ln>
                <a:noFill/>
              </a:ln>
              <a:solidFill>
                <a:srgbClr val="FFFFFF"/>
              </a:solidFill>
              <a:effectLst/>
              <a:uLnTx/>
              <a:uFillTx/>
              <a:latin typeface="Segoe UI Light"/>
              <a:ea typeface="+mn-ea"/>
              <a:cs typeface="Segoe UI Light"/>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5152" y="1046172"/>
            <a:ext cx="2355149" cy="815936"/>
          </a:xfrm>
          <a:prstGeom prst="rect">
            <a:avLst/>
          </a:prstGeom>
        </p:spPr>
      </p:pic>
    </p:spTree>
    <p:extLst>
      <p:ext uri="{BB962C8B-B14F-4D97-AF65-F5344CB8AC3E}">
        <p14:creationId xmlns:p14="http://schemas.microsoft.com/office/powerpoint/2010/main" val="244428746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ody General Bullets">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1556" y="0"/>
            <a:ext cx="12192000" cy="5824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4DED8"/>
              </a:solidFill>
              <a:effectLst/>
              <a:uLnTx/>
              <a:uFillTx/>
              <a:latin typeface="Segoe UI"/>
              <a:ea typeface="+mn-ea"/>
              <a:cs typeface="+mn-cs"/>
            </a:endParaRPr>
          </a:p>
        </p:txBody>
      </p:sp>
      <p:sp>
        <p:nvSpPr>
          <p:cNvPr id="3" name="Picture Placeholder 4"/>
          <p:cNvSpPr>
            <a:spLocks noGrp="1"/>
          </p:cNvSpPr>
          <p:nvPr>
            <p:ph type="pic" sz="quarter" idx="11"/>
          </p:nvPr>
        </p:nvSpPr>
        <p:spPr>
          <a:xfrm>
            <a:off x="0" y="0"/>
            <a:ext cx="12192000" cy="5824387"/>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4" name="Title 1"/>
          <p:cNvSpPr>
            <a:spLocks noGrp="1"/>
          </p:cNvSpPr>
          <p:nvPr>
            <p:ph type="ctrTitle"/>
          </p:nvPr>
        </p:nvSpPr>
        <p:spPr>
          <a:xfrm>
            <a:off x="1556" y="5824387"/>
            <a:ext cx="12190444" cy="1033613"/>
          </a:xfrm>
          <a:prstGeom prst="rect">
            <a:avLst/>
          </a:prstGeom>
          <a:noFill/>
        </p:spPr>
        <p:txBody>
          <a:bodyPr lIns="457200" tIns="0" rIns="2560320" bIns="0" anchor="ctr" anchorCtr="0">
            <a:normAutofit/>
          </a:bodyPr>
          <a:lstStyle>
            <a:lvl1pPr algn="l">
              <a:lnSpc>
                <a:spcPct val="90000"/>
              </a:lnSpc>
              <a:defRPr sz="3529">
                <a:latin typeface="Segoe UI Light"/>
                <a:cs typeface="Segoe UI Light"/>
              </a:defRPr>
            </a:lvl1pPr>
          </a:lstStyle>
          <a:p>
            <a:r>
              <a:rPr lang="en-US" dirty="0"/>
              <a:t>Click to edit Master title style</a:t>
            </a:r>
          </a:p>
        </p:txBody>
      </p:sp>
      <p:sp>
        <p:nvSpPr>
          <p:cNvPr id="5" name="Text Placeholder 5"/>
          <p:cNvSpPr>
            <a:spLocks noGrp="1"/>
          </p:cNvSpPr>
          <p:nvPr>
            <p:ph type="body" sz="quarter" idx="10" hasCustomPrompt="1"/>
          </p:nvPr>
        </p:nvSpPr>
        <p:spPr>
          <a:xfrm>
            <a:off x="2325717" y="637489"/>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3879" y="5983059"/>
            <a:ext cx="2116880" cy="733388"/>
          </a:xfrm>
          <a:prstGeom prst="rect">
            <a:avLst/>
          </a:prstGeom>
        </p:spPr>
      </p:pic>
      <p:sp>
        <p:nvSpPr>
          <p:cNvPr id="8" name="Text Placeholder 5"/>
          <p:cNvSpPr>
            <a:spLocks noGrp="1"/>
          </p:cNvSpPr>
          <p:nvPr>
            <p:ph type="body" sz="quarter" idx="12" hasCustomPrompt="1"/>
          </p:nvPr>
        </p:nvSpPr>
        <p:spPr>
          <a:xfrm>
            <a:off x="2325717" y="1343302"/>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2</a:t>
            </a:r>
          </a:p>
        </p:txBody>
      </p:sp>
      <p:sp>
        <p:nvSpPr>
          <p:cNvPr id="9" name="Text Placeholder 5"/>
          <p:cNvSpPr>
            <a:spLocks noGrp="1"/>
          </p:cNvSpPr>
          <p:nvPr>
            <p:ph type="body" sz="quarter" idx="13" hasCustomPrompt="1"/>
          </p:nvPr>
        </p:nvSpPr>
        <p:spPr>
          <a:xfrm>
            <a:off x="2325717" y="2049115"/>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3</a:t>
            </a:r>
          </a:p>
        </p:txBody>
      </p:sp>
      <p:sp>
        <p:nvSpPr>
          <p:cNvPr id="10" name="Text Placeholder 5"/>
          <p:cNvSpPr>
            <a:spLocks noGrp="1"/>
          </p:cNvSpPr>
          <p:nvPr>
            <p:ph type="body" sz="quarter" idx="14" hasCustomPrompt="1"/>
          </p:nvPr>
        </p:nvSpPr>
        <p:spPr>
          <a:xfrm>
            <a:off x="2325717" y="274345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4</a:t>
            </a:r>
          </a:p>
        </p:txBody>
      </p:sp>
      <p:sp>
        <p:nvSpPr>
          <p:cNvPr id="11" name="Text Placeholder 5"/>
          <p:cNvSpPr>
            <a:spLocks noGrp="1"/>
          </p:cNvSpPr>
          <p:nvPr>
            <p:ph type="body" sz="quarter" idx="15" hasCustomPrompt="1"/>
          </p:nvPr>
        </p:nvSpPr>
        <p:spPr>
          <a:xfrm>
            <a:off x="2325717" y="345500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5</a:t>
            </a:r>
          </a:p>
        </p:txBody>
      </p:sp>
    </p:spTree>
    <p:extLst>
      <p:ext uri="{BB962C8B-B14F-4D97-AF65-F5344CB8AC3E}">
        <p14:creationId xmlns:p14="http://schemas.microsoft.com/office/powerpoint/2010/main" val="945805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tmplLst>
          <p:tmpl>
            <p:tnLst>
              <p:par>
                <p:cTn presetID="10" presetClass="entr" presetSubtype="0" fill="hold" nodeType="after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5"/>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49" y="1447799"/>
            <a:ext cx="11151917" cy="2043636"/>
          </a:xfrm>
          <a:prstGeom prst="rect">
            <a:avLst/>
          </a:prstGeom>
        </p:spPr>
        <p:txBody>
          <a:bodyPr/>
          <a:lstStyle>
            <a:lvl1pPr marL="283453" indent="-283453">
              <a:buFont typeface="Wingdings" pitchFamily="2" charset="2"/>
              <a:buChar char=""/>
              <a:defRPr sz="3990"/>
            </a:lvl1pPr>
            <a:lvl2pPr marL="516232" indent="-232780">
              <a:buFont typeface="Wingdings" pitchFamily="2" charset="2"/>
              <a:buChar char=""/>
              <a:defRPr>
                <a:latin typeface="+mn-lt"/>
              </a:defRPr>
            </a:lvl2pPr>
            <a:lvl3pPr marL="739510" indent="-223279">
              <a:buFont typeface="Wingdings" pitchFamily="2" charset="2"/>
              <a:buChar char=""/>
              <a:tabLst/>
              <a:defRPr>
                <a:latin typeface="+mn-lt"/>
              </a:defRPr>
            </a:lvl3pPr>
            <a:lvl4pPr marL="912115" indent="-172605">
              <a:buFont typeface="Wingdings" pitchFamily="2" charset="2"/>
              <a:buChar char=""/>
              <a:defRPr>
                <a:latin typeface="+mn-lt"/>
              </a:defRPr>
            </a:lvl4pPr>
            <a:lvl5pPr marL="1084720" indent="-172605">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520837" y="6399557"/>
            <a:ext cx="560832" cy="219456"/>
          </a:xfrm>
          <a:prstGeom prst="rect">
            <a:avLst/>
          </a:prstGeom>
        </p:spPr>
        <p:txBody>
          <a:bodyPr lIns="121899" tIns="60949" rIns="121899" bIns="60949" anchor="ctr"/>
          <a:lstStyle>
            <a:lvl1pPr algn="l">
              <a:defRPr sz="1596">
                <a:gradFill>
                  <a:gsLst>
                    <a:gs pos="100000">
                      <a:schemeClr val="bg2"/>
                    </a:gs>
                    <a:gs pos="0">
                      <a:schemeClr val="bg2"/>
                    </a:gs>
                  </a:gsLst>
                  <a:lin ang="5400000" scaled="0"/>
                </a:gradFill>
              </a:defRPr>
            </a:lvl1pPr>
          </a:lstStyle>
          <a:p>
            <a:pPr marL="0" marR="0" lvl="0" indent="0" algn="l" defTabSz="912115"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596" b="0" i="0" u="none" strike="noStrike" kern="1200" cap="none" spc="0" normalizeH="0" baseline="0" noProof="0" smtClean="0">
                <a:ln>
                  <a:noFill/>
                </a:ln>
                <a:gradFill>
                  <a:gsLst>
                    <a:gs pos="100000">
                      <a:srgbClr val="797A7D"/>
                    </a:gs>
                    <a:gs pos="0">
                      <a:srgbClr val="797A7D"/>
                    </a:gs>
                  </a:gsLst>
                  <a:lin ang="5400000" scaled="0"/>
                </a:gradFill>
                <a:effectLst/>
                <a:uLnTx/>
                <a:uFillTx/>
                <a:latin typeface="Segoe UI"/>
                <a:ea typeface="+mn-ea"/>
                <a:cs typeface="+mn-cs"/>
              </a:rPr>
              <a:pPr marL="0" marR="0" lvl="0" indent="0" algn="l" defTabSz="912115" rtl="0" eaLnBrk="1" fontAlgn="auto" latinLnBrk="0" hangingPunct="1">
                <a:lnSpc>
                  <a:spcPct val="100000"/>
                </a:lnSpc>
                <a:spcBef>
                  <a:spcPts val="0"/>
                </a:spcBef>
                <a:spcAft>
                  <a:spcPts val="0"/>
                </a:spcAft>
                <a:buClrTx/>
                <a:buSzTx/>
                <a:buFontTx/>
                <a:buNone/>
                <a:tabLst/>
                <a:defRPr/>
              </a:pPr>
              <a:t>‹#›</a:t>
            </a:fld>
            <a:endParaRPr kumimoji="0" lang="en-US" sz="1596" b="0" i="0" u="none" strike="noStrike" kern="1200" cap="none" spc="0" normalizeH="0" baseline="0" noProof="0" dirty="0">
              <a:ln>
                <a:noFill/>
              </a:ln>
              <a:gradFill>
                <a:gsLst>
                  <a:gs pos="100000">
                    <a:srgbClr val="797A7D"/>
                  </a:gs>
                  <a:gs pos="0">
                    <a:srgbClr val="797A7D"/>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66011233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12192000" cy="6858000"/>
          </a:xfrm>
        </p:spPr>
        <p:txBody>
          <a:bodyPr/>
          <a:lstStyle/>
          <a:p>
            <a:endParaRPr lang="en-US"/>
          </a:p>
        </p:txBody>
      </p:sp>
      <p:sp>
        <p:nvSpPr>
          <p:cNvPr id="20" name="Rectangle 19"/>
          <p:cNvSpPr/>
          <p:nvPr userDrawn="1"/>
        </p:nvSpPr>
        <p:spPr>
          <a:xfrm>
            <a:off x="0" y="0"/>
            <a:ext cx="12192000" cy="6858000"/>
          </a:xfrm>
          <a:prstGeom prst="rect">
            <a:avLst/>
          </a:prstGeom>
          <a:solidFill>
            <a:srgbClr val="33302E">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4" name="Text Placeholder 3"/>
          <p:cNvSpPr>
            <a:spLocks noGrp="1"/>
          </p:cNvSpPr>
          <p:nvPr>
            <p:ph type="body" sz="quarter" idx="10" hasCustomPrompt="1"/>
          </p:nvPr>
        </p:nvSpPr>
        <p:spPr>
          <a:xfrm>
            <a:off x="1975303" y="2850924"/>
            <a:ext cx="8200118" cy="914400"/>
          </a:xfrm>
        </p:spPr>
        <p:txBody>
          <a:bodyPr>
            <a:noAutofit/>
          </a:bodyPr>
          <a:lstStyle>
            <a:lvl1pPr algn="ctr">
              <a:defRPr sz="8000" b="1" i="1">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&lt;TITLE&gt;</a:t>
            </a:r>
          </a:p>
        </p:txBody>
      </p:sp>
      <p:sp>
        <p:nvSpPr>
          <p:cNvPr id="10" name="Text Placeholder 9"/>
          <p:cNvSpPr>
            <a:spLocks noGrp="1"/>
          </p:cNvSpPr>
          <p:nvPr>
            <p:ph type="body" sz="quarter" idx="11" hasCustomPrompt="1"/>
          </p:nvPr>
        </p:nvSpPr>
        <p:spPr>
          <a:xfrm>
            <a:off x="2941637" y="2438061"/>
            <a:ext cx="6267450" cy="933450"/>
          </a:xfrm>
        </p:spPr>
        <p:txBody>
          <a:bodyPr>
            <a:noAutofit/>
          </a:bodyPr>
          <a:lstStyle>
            <a:lvl1pPr algn="ctr">
              <a:defRPr sz="3600" spc="600">
                <a:solidFill>
                  <a:schemeClr val="accent1"/>
                </a:solidFill>
                <a:latin typeface="+mn-lt"/>
              </a:defRPr>
            </a:lvl1pPr>
            <a:lvl2pPr>
              <a:defRPr sz="3600">
                <a:solidFill>
                  <a:schemeClr val="accent1"/>
                </a:solidFill>
                <a:latin typeface="+mn-lt"/>
              </a:defRPr>
            </a:lvl2pPr>
            <a:lvl3pPr>
              <a:defRPr sz="3600">
                <a:solidFill>
                  <a:schemeClr val="accent1"/>
                </a:solidFill>
                <a:latin typeface="+mn-lt"/>
              </a:defRPr>
            </a:lvl3pPr>
            <a:lvl4pPr>
              <a:defRPr sz="3600">
                <a:solidFill>
                  <a:schemeClr val="accent1"/>
                </a:solidFill>
                <a:latin typeface="+mn-lt"/>
              </a:defRPr>
            </a:lvl4pPr>
            <a:lvl5pPr>
              <a:defRPr sz="3600">
                <a:solidFill>
                  <a:schemeClr val="accent1"/>
                </a:solidFill>
                <a:latin typeface="+mn-lt"/>
              </a:defRPr>
            </a:lvl5pPr>
          </a:lstStyle>
          <a:p>
            <a:pPr lvl="0"/>
            <a:r>
              <a:rPr lang="en-US" dirty="0"/>
              <a:t>&lt;NAME&gt;</a:t>
            </a:r>
          </a:p>
        </p:txBody>
      </p:sp>
      <p:grpSp>
        <p:nvGrpSpPr>
          <p:cNvPr id="11" name="Group 10"/>
          <p:cNvGrpSpPr/>
          <p:nvPr userDrawn="1"/>
        </p:nvGrpSpPr>
        <p:grpSpPr>
          <a:xfrm>
            <a:off x="5023773" y="4836014"/>
            <a:ext cx="2076726" cy="318517"/>
            <a:chOff x="5023773" y="4836014"/>
            <a:chExt cx="2076726" cy="318517"/>
          </a:xfrm>
        </p:grpSpPr>
        <p:sp>
          <p:nvSpPr>
            <p:cNvPr id="12" name="Rectangle 11"/>
            <p:cNvSpPr/>
            <p:nvPr/>
          </p:nvSpPr>
          <p:spPr>
            <a:xfrm>
              <a:off x="5023773" y="4836014"/>
              <a:ext cx="2076726" cy="318517"/>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4" tIns="45710" rIns="91424" bIns="45710"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13" name="Text Placeholder 13"/>
            <p:cNvSpPr txBox="1">
              <a:spLocks/>
            </p:cNvSpPr>
            <p:nvPr/>
          </p:nvSpPr>
          <p:spPr>
            <a:xfrm>
              <a:off x="5061859" y="4889496"/>
              <a:ext cx="2000555" cy="195011"/>
            </a:xfrm>
            <a:prstGeom prst="rect">
              <a:avLst/>
            </a:prstGeom>
            <a:noFill/>
          </p:spPr>
          <p:txBody>
            <a:bodyPr vert="horz" lIns="91424" tIns="45710" rIns="91424" bIns="45710" rtlCol="0" anchor="ctr">
              <a:noAutofit/>
            </a:bodyPr>
            <a:lstStyle>
              <a:lvl1pPr marL="0" indent="0" algn="ctr" defTabSz="914400" rtl="0" eaLnBrk="1" latinLnBrk="0" hangingPunct="1">
                <a:lnSpc>
                  <a:spcPts val="2000"/>
                </a:lnSpc>
                <a:spcBef>
                  <a:spcPct val="20000"/>
                </a:spcBef>
                <a:buFontTx/>
                <a:buNone/>
                <a:defRPr sz="1600" b="1" kern="1200" spc="300">
                  <a:solidFill>
                    <a:schemeClr val="tx2"/>
                  </a:solidFill>
                  <a:latin typeface="+mn-lt"/>
                  <a:ea typeface="+mn-ea"/>
                  <a:cs typeface="+mn-cs"/>
                </a:defRPr>
              </a:lvl1pPr>
              <a:lvl2pPr marL="457200" indent="0" algn="l" defTabSz="914400" rtl="0" eaLnBrk="1" latinLnBrk="0" hangingPunct="1">
                <a:spcBef>
                  <a:spcPct val="20000"/>
                </a:spcBef>
                <a:buFontTx/>
                <a:buNone/>
                <a:defRPr sz="4400" b="1" u="sng" kern="1200" spc="400" baseline="0">
                  <a:solidFill>
                    <a:srgbClr val="EC5038"/>
                  </a:solidFill>
                  <a:latin typeface="+mn-lt"/>
                  <a:ea typeface="+mn-ea"/>
                  <a:cs typeface="+mn-cs"/>
                </a:defRPr>
              </a:lvl2pPr>
              <a:lvl3pPr marL="914400" indent="0" algn="l" defTabSz="914400" rtl="0" eaLnBrk="1" latinLnBrk="0" hangingPunct="1">
                <a:spcBef>
                  <a:spcPct val="20000"/>
                </a:spcBef>
                <a:buFontTx/>
                <a:buNone/>
                <a:defRPr sz="2000" b="1" i="1" kern="1200">
                  <a:solidFill>
                    <a:schemeClr val="tx2"/>
                  </a:solidFill>
                  <a:latin typeface="+mj-lt"/>
                  <a:ea typeface="+mn-ea"/>
                  <a:cs typeface="+mn-cs"/>
                </a:defRPr>
              </a:lvl3pPr>
              <a:lvl4pPr marL="1371600" indent="0" algn="l" defTabSz="914400" rtl="0" eaLnBrk="1" latinLnBrk="0" hangingPunct="1">
                <a:spcBef>
                  <a:spcPct val="20000"/>
                </a:spcBef>
                <a:buFontTx/>
                <a:buNone/>
                <a:defRPr sz="2000" b="1" i="1" kern="1200" spc="300">
                  <a:solidFill>
                    <a:schemeClr val="accent3"/>
                  </a:solidFill>
                  <a:latin typeface="+mn-lt"/>
                  <a:ea typeface="+mn-ea"/>
                  <a:cs typeface="+mn-cs"/>
                </a:defRPr>
              </a:lvl4pPr>
              <a:lvl5pPr marL="1828800" indent="0" algn="l" defTabSz="914400"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ts val="2000"/>
                </a:lnSpc>
                <a:spcBef>
                  <a:spcPct val="20000"/>
                </a:spcBef>
                <a:spcAft>
                  <a:spcPts val="0"/>
                </a:spcAft>
                <a:buClrTx/>
                <a:buSzTx/>
                <a:buFontTx/>
                <a:buNone/>
                <a:tabLst/>
                <a:defRPr/>
              </a:pPr>
              <a:r>
                <a:rPr kumimoji="0" lang="en-US" sz="1100" b="1" i="0" u="none" strike="noStrike" kern="0" cap="none" spc="300" normalizeH="0" baseline="0" noProof="0" dirty="0">
                  <a:ln>
                    <a:noFill/>
                  </a:ln>
                  <a:solidFill>
                    <a:srgbClr val="FBFBFB"/>
                  </a:solidFill>
                  <a:effectLst/>
                  <a:uLnTx/>
                  <a:uFillTx/>
                  <a:latin typeface="Segoe UI"/>
                  <a:ea typeface="+mn-ea"/>
                  <a:cs typeface="+mn-cs"/>
                </a:rPr>
                <a:t>MICROSOFT 2015</a:t>
              </a:r>
            </a:p>
          </p:txBody>
        </p:sp>
      </p:grpSp>
    </p:spTree>
    <p:extLst>
      <p:ext uri="{BB962C8B-B14F-4D97-AF65-F5344CB8AC3E}">
        <p14:creationId xmlns:p14="http://schemas.microsoft.com/office/powerpoint/2010/main" val="2400487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12192000" cy="6858000"/>
          </a:xfrm>
        </p:spPr>
        <p:txBody>
          <a:bodyPr/>
          <a:lstStyle/>
          <a:p>
            <a:endParaRPr lang="en-US"/>
          </a:p>
        </p:txBody>
      </p:sp>
      <p:sp>
        <p:nvSpPr>
          <p:cNvPr id="4" name="Text Placeholder 3"/>
          <p:cNvSpPr>
            <a:spLocks noGrp="1"/>
          </p:cNvSpPr>
          <p:nvPr>
            <p:ph type="body" sz="quarter" idx="10" hasCustomPrompt="1"/>
          </p:nvPr>
        </p:nvSpPr>
        <p:spPr>
          <a:xfrm>
            <a:off x="1975303" y="2850924"/>
            <a:ext cx="8200118" cy="914400"/>
          </a:xfrm>
        </p:spPr>
        <p:txBody>
          <a:bodyPr>
            <a:noAutofit/>
          </a:bodyPr>
          <a:lstStyle>
            <a:lvl1pPr algn="ctr">
              <a:defRPr sz="8000" b="1" i="1">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&lt;TITLE&gt;</a:t>
            </a:r>
          </a:p>
        </p:txBody>
      </p:sp>
      <p:sp>
        <p:nvSpPr>
          <p:cNvPr id="10" name="Text Placeholder 9"/>
          <p:cNvSpPr>
            <a:spLocks noGrp="1"/>
          </p:cNvSpPr>
          <p:nvPr>
            <p:ph type="body" sz="quarter" idx="11" hasCustomPrompt="1"/>
          </p:nvPr>
        </p:nvSpPr>
        <p:spPr>
          <a:xfrm>
            <a:off x="2941637" y="2438061"/>
            <a:ext cx="6267450" cy="933450"/>
          </a:xfrm>
        </p:spPr>
        <p:txBody>
          <a:bodyPr>
            <a:noAutofit/>
          </a:bodyPr>
          <a:lstStyle>
            <a:lvl1pPr algn="ctr">
              <a:defRPr sz="3600" spc="600">
                <a:solidFill>
                  <a:schemeClr val="accent1"/>
                </a:solidFill>
                <a:latin typeface="+mn-lt"/>
              </a:defRPr>
            </a:lvl1pPr>
            <a:lvl2pPr>
              <a:defRPr sz="3600">
                <a:solidFill>
                  <a:schemeClr val="accent1"/>
                </a:solidFill>
                <a:latin typeface="+mn-lt"/>
              </a:defRPr>
            </a:lvl2pPr>
            <a:lvl3pPr>
              <a:defRPr sz="3600">
                <a:solidFill>
                  <a:schemeClr val="accent1"/>
                </a:solidFill>
                <a:latin typeface="+mn-lt"/>
              </a:defRPr>
            </a:lvl3pPr>
            <a:lvl4pPr>
              <a:defRPr sz="3600">
                <a:solidFill>
                  <a:schemeClr val="accent1"/>
                </a:solidFill>
                <a:latin typeface="+mn-lt"/>
              </a:defRPr>
            </a:lvl4pPr>
            <a:lvl5pPr>
              <a:defRPr sz="3600">
                <a:solidFill>
                  <a:schemeClr val="accent1"/>
                </a:solidFill>
                <a:latin typeface="+mn-lt"/>
              </a:defRPr>
            </a:lvl5pPr>
          </a:lstStyle>
          <a:p>
            <a:pPr lvl="0"/>
            <a:r>
              <a:rPr lang="en-US" dirty="0"/>
              <a:t>&lt;NAME&gt;</a:t>
            </a:r>
          </a:p>
        </p:txBody>
      </p:sp>
    </p:spTree>
    <p:extLst>
      <p:ext uri="{BB962C8B-B14F-4D97-AF65-F5344CB8AC3E}">
        <p14:creationId xmlns:p14="http://schemas.microsoft.com/office/powerpoint/2010/main" val="39364530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70403" y="2662238"/>
            <a:ext cx="10668454" cy="914400"/>
          </a:xfrm>
        </p:spPr>
        <p:txBody>
          <a:bodyPr>
            <a:noAutofit/>
          </a:bodyPr>
          <a:lstStyle>
            <a:lvl1pPr algn="l">
              <a:defRPr sz="8000" b="0" i="0">
                <a:solidFill>
                  <a:schemeClr val="accent1"/>
                </a:solidFill>
                <a:latin typeface="+mj-lt"/>
              </a:defRPr>
            </a:lvl1pPr>
            <a:lvl2pPr>
              <a:defRPr sz="8800">
                <a:solidFill>
                  <a:schemeClr val="accent1"/>
                </a:solidFill>
                <a:latin typeface="+mj-lt"/>
              </a:defRPr>
            </a:lvl2pPr>
            <a:lvl3pPr>
              <a:defRPr sz="8800">
                <a:solidFill>
                  <a:schemeClr val="accent1"/>
                </a:solidFill>
                <a:latin typeface="+mj-lt"/>
              </a:defRPr>
            </a:lvl3pPr>
            <a:lvl4pPr>
              <a:defRPr sz="8800">
                <a:solidFill>
                  <a:schemeClr val="accent1"/>
                </a:solidFill>
                <a:latin typeface="+mj-lt"/>
              </a:defRPr>
            </a:lvl4pPr>
            <a:lvl5pPr>
              <a:defRPr sz="8800">
                <a:solidFill>
                  <a:schemeClr val="accent1"/>
                </a:solidFill>
                <a:latin typeface="+mj-lt"/>
              </a:defRPr>
            </a:lvl5pPr>
          </a:lstStyle>
          <a:p>
            <a:pPr lvl="0"/>
            <a:r>
              <a:rPr lang="en-US" dirty="0"/>
              <a:t>&lt;Section title&gt;</a:t>
            </a:r>
          </a:p>
        </p:txBody>
      </p:sp>
    </p:spTree>
    <p:extLst>
      <p:ext uri="{BB962C8B-B14F-4D97-AF65-F5344CB8AC3E}">
        <p14:creationId xmlns:p14="http://schemas.microsoft.com/office/powerpoint/2010/main" val="1523926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08732" y="2518569"/>
            <a:ext cx="6574536" cy="1325563"/>
          </a:xfrm>
        </p:spPr>
        <p:txBody>
          <a:bodyPr anchor="b">
            <a:normAutofit/>
          </a:bodyPr>
          <a:lstStyle>
            <a:lvl1pPr>
              <a:lnSpc>
                <a:spcPts val="3800"/>
              </a:lnSpc>
              <a:defRPr sz="2800" spc="400" baseline="0">
                <a:solidFill>
                  <a:schemeClr val="accent1"/>
                </a:solidFill>
                <a:latin typeface="+mn-lt"/>
              </a:defRPr>
            </a:lvl1pPr>
          </a:lstStyle>
          <a:p>
            <a:r>
              <a:rPr lang="en-US" dirty="0"/>
              <a:t>&lt;QUOTE&gt;</a:t>
            </a:r>
          </a:p>
        </p:txBody>
      </p:sp>
      <p:sp>
        <p:nvSpPr>
          <p:cNvPr id="7" name="Text Placeholder 4"/>
          <p:cNvSpPr>
            <a:spLocks noGrp="1"/>
          </p:cNvSpPr>
          <p:nvPr>
            <p:ph type="body" sz="quarter" idx="10" hasCustomPrompt="1"/>
          </p:nvPr>
        </p:nvSpPr>
        <p:spPr>
          <a:xfrm>
            <a:off x="3933825" y="4208066"/>
            <a:ext cx="4324350" cy="344884"/>
          </a:xfrm>
        </p:spPr>
        <p:txBody>
          <a:bodyPr/>
          <a:lstStyle>
            <a:lvl1pPr algn="ctr">
              <a:defRPr sz="1600" b="1" spc="300">
                <a:solidFill>
                  <a:schemeClr val="accent2">
                    <a:lumMod val="40000"/>
                    <a:lumOff val="60000"/>
                  </a:schemeClr>
                </a:solidFill>
                <a:latin typeface="+mn-lt"/>
              </a:defRPr>
            </a:lvl1pPr>
            <a:lvl2pPr>
              <a:defRPr>
                <a:solidFill>
                  <a:schemeClr val="accent2">
                    <a:lumMod val="40000"/>
                    <a:lumOff val="60000"/>
                  </a:schemeClr>
                </a:solidFill>
              </a:defRPr>
            </a:lvl2pPr>
            <a:lvl3pPr>
              <a:defRPr>
                <a:solidFill>
                  <a:schemeClr val="accent2">
                    <a:lumMod val="40000"/>
                    <a:lumOff val="60000"/>
                  </a:schemeClr>
                </a:solidFill>
              </a:defRPr>
            </a:lvl3pPr>
            <a:lvl4pPr>
              <a:defRPr>
                <a:solidFill>
                  <a:schemeClr val="accent2">
                    <a:lumMod val="40000"/>
                    <a:lumOff val="60000"/>
                  </a:schemeClr>
                </a:solidFill>
              </a:defRPr>
            </a:lvl4pPr>
            <a:lvl5pPr>
              <a:defRPr>
                <a:solidFill>
                  <a:schemeClr val="accent2">
                    <a:lumMod val="40000"/>
                    <a:lumOff val="60000"/>
                  </a:schemeClr>
                </a:solidFill>
              </a:defRPr>
            </a:lvl5pPr>
          </a:lstStyle>
          <a:p>
            <a:pPr lvl="0"/>
            <a:r>
              <a:rPr lang="en-US" dirty="0"/>
              <a:t>&lt;NAME&gt;</a:t>
            </a:r>
          </a:p>
        </p:txBody>
      </p:sp>
    </p:spTree>
    <p:extLst>
      <p:ext uri="{BB962C8B-B14F-4D97-AF65-F5344CB8AC3E}">
        <p14:creationId xmlns:p14="http://schemas.microsoft.com/office/powerpoint/2010/main" val="8653006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4741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016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2499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228" rtl="0" eaLnBrk="1" fontAlgn="auto" latinLnBrk="0" hangingPunct="1">
              <a:lnSpc>
                <a:spcPct val="100000"/>
              </a:lnSpc>
              <a:spcBef>
                <a:spcPts val="0"/>
              </a:spcBef>
              <a:spcAft>
                <a:spcPts val="0"/>
              </a:spcAft>
              <a:buClrTx/>
              <a:buSzTx/>
              <a:buFontTx/>
              <a:buNone/>
              <a:tabLst/>
              <a:defRPr/>
            </a:pPr>
            <a:fld id="{A284A322-D123-4E23-A801-034D45EAB541}" type="datetimeFigureOut">
              <a:rPr kumimoji="0" lang="en-US" sz="1800" b="0" i="0" u="none" strike="noStrike" kern="1200" cap="none" spc="0" normalizeH="0" baseline="0" noProof="0" smtClean="0">
                <a:ln>
                  <a:noFill/>
                </a:ln>
                <a:solidFill>
                  <a:srgbClr val="EC5038"/>
                </a:solidFill>
                <a:effectLst/>
                <a:uLnTx/>
                <a:uFillTx/>
                <a:latin typeface="Segoe UI"/>
                <a:ea typeface="+mn-ea"/>
                <a:cs typeface="+mn-cs"/>
              </a:rPr>
              <a:pPr marL="0" marR="0" lvl="0" indent="0" algn="l" defTabSz="914228" rtl="0" eaLnBrk="1" fontAlgn="auto" latinLnBrk="0" hangingPunct="1">
                <a:lnSpc>
                  <a:spcPct val="100000"/>
                </a:lnSpc>
                <a:spcBef>
                  <a:spcPts val="0"/>
                </a:spcBef>
                <a:spcAft>
                  <a:spcPts val="0"/>
                </a:spcAft>
                <a:buClrTx/>
                <a:buSzTx/>
                <a:buFontTx/>
                <a:buNone/>
                <a:tabLst/>
                <a:defRPr/>
              </a:pPr>
              <a:t>4/15/2016</a:t>
            </a:fld>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3" name="Footer Placeholder 2"/>
          <p:cNvSpPr>
            <a:spLocks noGrp="1"/>
          </p:cNvSpPr>
          <p:nvPr>
            <p:ph type="ftr" sz="quarter" idx="11"/>
          </p:nvPr>
        </p:nvSpPr>
        <p:spPr/>
        <p:txBody>
          <a:bodyPr/>
          <a:lstStyle/>
          <a:p>
            <a:pPr marL="0" marR="0" lvl="0" indent="0" algn="l"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228" rtl="0" eaLnBrk="1" fontAlgn="auto" latinLnBrk="0" hangingPunct="1">
              <a:lnSpc>
                <a:spcPct val="100000"/>
              </a:lnSpc>
              <a:spcBef>
                <a:spcPts val="0"/>
              </a:spcBef>
              <a:spcAft>
                <a:spcPts val="0"/>
              </a:spcAft>
              <a:buClrTx/>
              <a:buSzTx/>
              <a:buFontTx/>
              <a:buNone/>
              <a:tabLst/>
              <a:defRPr/>
            </a:pPr>
            <a:fld id="{38EC6C40-5275-415C-92DC-4CF24D05B2C9}" type="slidenum">
              <a:rPr kumimoji="0" lang="en-US" sz="1800" b="0" i="0" u="none" strike="noStrike" kern="1200" cap="none" spc="0" normalizeH="0" baseline="0" noProof="0" smtClean="0">
                <a:ln>
                  <a:noFill/>
                </a:ln>
                <a:solidFill>
                  <a:srgbClr val="EC5038"/>
                </a:solidFill>
                <a:effectLst/>
                <a:uLnTx/>
                <a:uFillTx/>
                <a:latin typeface="Segoe UI"/>
                <a:ea typeface="+mn-ea"/>
                <a:cs typeface="+mn-cs"/>
              </a:rPr>
              <a:pPr marL="0" marR="0" lvl="0" indent="0" algn="l" defTabSz="914228"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Tree>
    <p:extLst>
      <p:ext uri="{BB962C8B-B14F-4D97-AF65-F5344CB8AC3E}">
        <p14:creationId xmlns:p14="http://schemas.microsoft.com/office/powerpoint/2010/main" val="84973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520837" y="1447805"/>
            <a:ext cx="5396365" cy="2462213"/>
          </a:xfrm>
        </p:spPr>
        <p:txBody>
          <a:bodyPr/>
          <a:lstStyle>
            <a:lvl1pPr marL="0" indent="0">
              <a:spcBef>
                <a:spcPts val="1197"/>
              </a:spcBef>
              <a:buNone/>
              <a:defRPr sz="3990">
                <a:gradFill>
                  <a:gsLst>
                    <a:gs pos="100000">
                      <a:schemeClr val="tx2"/>
                    </a:gs>
                    <a:gs pos="0">
                      <a:schemeClr val="tx2"/>
                    </a:gs>
                  </a:gsLst>
                  <a:lin ang="5400000" scaled="0"/>
                </a:gradFill>
                <a:latin typeface="+mj-lt"/>
              </a:defRPr>
            </a:lvl1pPr>
            <a:lvl2pPr marL="0" indent="0">
              <a:buNone/>
              <a:defRPr sz="1995"/>
            </a:lvl2pPr>
            <a:lvl3pPr marL="232780" indent="0">
              <a:buNone/>
              <a:defRPr sz="1995"/>
            </a:lvl3pPr>
            <a:lvl4pPr marL="456057" indent="0">
              <a:buNone/>
              <a:defRPr sz="1995"/>
            </a:lvl4pPr>
            <a:lvl5pPr marL="692004" indent="0">
              <a:buNone/>
              <a:defRPr sz="199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6279563" y="1447805"/>
            <a:ext cx="5396365" cy="2462213"/>
          </a:xfrm>
        </p:spPr>
        <p:txBody>
          <a:bodyPr/>
          <a:lstStyle>
            <a:lvl1pPr marL="0" indent="0">
              <a:spcBef>
                <a:spcPts val="1197"/>
              </a:spcBef>
              <a:buNone/>
              <a:defRPr lang="en-US" sz="3990" kern="1200" spc="-70" baseline="0" dirty="0" smtClean="0">
                <a:gradFill>
                  <a:gsLst>
                    <a:gs pos="100000">
                      <a:schemeClr val="tx2"/>
                    </a:gs>
                    <a:gs pos="0">
                      <a:schemeClr val="tx2"/>
                    </a:gs>
                  </a:gsLst>
                  <a:lin ang="5400000" scaled="0"/>
                </a:gradFill>
                <a:latin typeface="+mj-lt"/>
                <a:ea typeface="+mn-ea"/>
                <a:cs typeface="+mn-cs"/>
              </a:defRPr>
            </a:lvl1pPr>
            <a:lvl2pPr marL="3167" marR="0" indent="0" algn="l" defTabSz="912078" rtl="0" eaLnBrk="1" fontAlgn="auto" latinLnBrk="0" hangingPunct="1">
              <a:lnSpc>
                <a:spcPct val="90000"/>
              </a:lnSpc>
              <a:spcBef>
                <a:spcPct val="20000"/>
              </a:spcBef>
              <a:spcAft>
                <a:spcPts val="0"/>
              </a:spcAft>
              <a:buClrTx/>
              <a:buSzPct val="90000"/>
              <a:buFont typeface="Arial" pitchFamily="34" charset="0"/>
              <a:buNone/>
              <a:tabLst/>
              <a:defRPr lang="en-US" sz="1995" kern="1200" spc="-70" baseline="0" dirty="0" smtClean="0">
                <a:gradFill>
                  <a:gsLst>
                    <a:gs pos="1250">
                      <a:schemeClr val="bg2"/>
                    </a:gs>
                    <a:gs pos="100000">
                      <a:schemeClr val="bg2"/>
                    </a:gs>
                  </a:gsLst>
                  <a:lin ang="5400000" scaled="0"/>
                </a:gradFill>
                <a:latin typeface="+mn-lt"/>
                <a:ea typeface="+mn-ea"/>
                <a:cs typeface="+mn-cs"/>
              </a:defRPr>
            </a:lvl2pPr>
            <a:lvl3pPr marL="232780" marR="0" indent="0" algn="l" defTabSz="912078" rtl="0" eaLnBrk="1" fontAlgn="auto" latinLnBrk="0" hangingPunct="1">
              <a:lnSpc>
                <a:spcPct val="90000"/>
              </a:lnSpc>
              <a:spcBef>
                <a:spcPct val="20000"/>
              </a:spcBef>
              <a:spcAft>
                <a:spcPts val="0"/>
              </a:spcAft>
              <a:buClrTx/>
              <a:buSzPct val="90000"/>
              <a:buFont typeface="Arial" pitchFamily="34" charset="0"/>
              <a:buNone/>
              <a:tabLst/>
              <a:defRPr lang="en-US" sz="1995" kern="1200" spc="-70" baseline="0" dirty="0" smtClean="0">
                <a:gradFill>
                  <a:gsLst>
                    <a:gs pos="1250">
                      <a:schemeClr val="bg2"/>
                    </a:gs>
                    <a:gs pos="100000">
                      <a:schemeClr val="bg2"/>
                    </a:gs>
                  </a:gsLst>
                  <a:lin ang="5400000" scaled="0"/>
                </a:gradFill>
                <a:latin typeface="+mn-lt"/>
                <a:ea typeface="+mn-ea"/>
                <a:cs typeface="+mn-cs"/>
              </a:defRPr>
            </a:lvl3pPr>
            <a:lvl4pPr marL="459224" marR="0" indent="0" algn="l" defTabSz="912078" rtl="0" eaLnBrk="1" fontAlgn="auto" latinLnBrk="0" hangingPunct="1">
              <a:lnSpc>
                <a:spcPct val="90000"/>
              </a:lnSpc>
              <a:spcBef>
                <a:spcPct val="20000"/>
              </a:spcBef>
              <a:spcAft>
                <a:spcPts val="0"/>
              </a:spcAft>
              <a:buClrTx/>
              <a:buSzPct val="90000"/>
              <a:buFont typeface="Arial" pitchFamily="34" charset="0"/>
              <a:buNone/>
              <a:tabLst/>
              <a:defRPr lang="en-US" sz="1995" kern="1200" spc="-70" baseline="0" dirty="0" smtClean="0">
                <a:gradFill>
                  <a:gsLst>
                    <a:gs pos="1250">
                      <a:schemeClr val="bg2"/>
                    </a:gs>
                    <a:gs pos="100000">
                      <a:schemeClr val="bg2"/>
                    </a:gs>
                  </a:gsLst>
                  <a:lin ang="5400000" scaled="0"/>
                </a:gradFill>
                <a:latin typeface="+mn-lt"/>
                <a:ea typeface="+mn-ea"/>
                <a:cs typeface="+mn-cs"/>
              </a:defRPr>
            </a:lvl4pPr>
            <a:lvl5pPr marL="685670" marR="0" indent="0" algn="l" defTabSz="912078" rtl="0" eaLnBrk="1" fontAlgn="auto" latinLnBrk="0" hangingPunct="1">
              <a:lnSpc>
                <a:spcPct val="90000"/>
              </a:lnSpc>
              <a:spcBef>
                <a:spcPct val="20000"/>
              </a:spcBef>
              <a:spcAft>
                <a:spcPts val="0"/>
              </a:spcAft>
              <a:buClrTx/>
              <a:buSzPct val="90000"/>
              <a:buFont typeface="Arial" pitchFamily="34" charset="0"/>
              <a:buNone/>
              <a:tabLst/>
              <a:defRPr lang="en-US" sz="1995"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2078"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2078"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2078"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2078"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2078"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520837" y="6399557"/>
            <a:ext cx="560832" cy="219456"/>
          </a:xfrm>
          <a:prstGeom prst="rect">
            <a:avLst/>
          </a:prstGeom>
        </p:spPr>
        <p:txBody>
          <a:bodyPr lIns="121899" tIns="60949" rIns="121899" bIns="60949" anchor="ctr"/>
          <a:lstStyle>
            <a:lvl1pPr algn="l">
              <a:defRPr sz="1596">
                <a:gradFill>
                  <a:gsLst>
                    <a:gs pos="100000">
                      <a:schemeClr val="bg2"/>
                    </a:gs>
                    <a:gs pos="0">
                      <a:schemeClr val="bg2"/>
                    </a:gs>
                  </a:gsLst>
                  <a:lin ang="5400000" scaled="0"/>
                </a:gradFill>
              </a:defRPr>
            </a:lvl1pPr>
          </a:lstStyle>
          <a:p>
            <a:pPr marL="0" marR="0" lvl="0" indent="0" algn="l" defTabSz="912115"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596" b="0" i="0" u="none" strike="noStrike" kern="1200" cap="none" spc="0" normalizeH="0" baseline="0" noProof="0" smtClean="0">
                <a:ln>
                  <a:noFill/>
                </a:ln>
                <a:gradFill>
                  <a:gsLst>
                    <a:gs pos="100000">
                      <a:srgbClr val="797A7D"/>
                    </a:gs>
                    <a:gs pos="0">
                      <a:srgbClr val="797A7D"/>
                    </a:gs>
                  </a:gsLst>
                  <a:lin ang="5400000" scaled="0"/>
                </a:gradFill>
                <a:effectLst/>
                <a:uLnTx/>
                <a:uFillTx/>
                <a:latin typeface="Segoe UI"/>
                <a:ea typeface="+mn-ea"/>
                <a:cs typeface="+mn-cs"/>
              </a:rPr>
              <a:pPr marL="0" marR="0" lvl="0" indent="0" algn="l" defTabSz="912115" rtl="0" eaLnBrk="1" fontAlgn="auto" latinLnBrk="0" hangingPunct="1">
                <a:lnSpc>
                  <a:spcPct val="100000"/>
                </a:lnSpc>
                <a:spcBef>
                  <a:spcPts val="0"/>
                </a:spcBef>
                <a:spcAft>
                  <a:spcPts val="0"/>
                </a:spcAft>
                <a:buClrTx/>
                <a:buSzTx/>
                <a:buFontTx/>
                <a:buNone/>
                <a:tabLst/>
                <a:defRPr/>
              </a:pPr>
              <a:t>‹#›</a:t>
            </a:fld>
            <a:endParaRPr kumimoji="0" lang="en-US" sz="1596" b="0" i="0" u="none" strike="noStrike" kern="1200" cap="none" spc="0" normalizeH="0" baseline="0" noProof="0" dirty="0">
              <a:ln>
                <a:noFill/>
              </a:ln>
              <a:gradFill>
                <a:gsLst>
                  <a:gs pos="100000">
                    <a:srgbClr val="797A7D"/>
                  </a:gs>
                  <a:gs pos="0">
                    <a:srgbClr val="797A7D"/>
                  </a:gs>
                </a:gsLst>
                <a:lin ang="5400000" scaled="0"/>
              </a:gradFill>
              <a:effectLst/>
              <a:uLnTx/>
              <a:uFillTx/>
              <a:latin typeface="Segoe UI"/>
              <a:ea typeface="+mn-ea"/>
              <a:cs typeface="+mn-cs"/>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317976013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4.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5.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theme" Target="../theme/theme6.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9" y="228605"/>
            <a:ext cx="11151917"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520837" y="1447805"/>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8706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fade/>
  </p:transition>
  <p:txStyles>
    <p:titleStyle>
      <a:lvl1pPr algn="l" defTabSz="912078" rtl="0" eaLnBrk="1" latinLnBrk="0" hangingPunct="1">
        <a:lnSpc>
          <a:spcPct val="90000"/>
        </a:lnSpc>
        <a:spcBef>
          <a:spcPct val="0"/>
        </a:spcBef>
        <a:buNone/>
        <a:defRPr lang="en-US" sz="5386"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8876" marR="0" indent="-338876" algn="l" defTabSz="912078" rtl="0" eaLnBrk="1" fontAlgn="auto" latinLnBrk="0" hangingPunct="1">
        <a:lnSpc>
          <a:spcPct val="90000"/>
        </a:lnSpc>
        <a:spcBef>
          <a:spcPct val="20000"/>
        </a:spcBef>
        <a:spcAft>
          <a:spcPts val="0"/>
        </a:spcAft>
        <a:buClrTx/>
        <a:buSzPct val="80000"/>
        <a:buFont typeface="Arial" pitchFamily="34" charset="0"/>
        <a:buChar char="•"/>
        <a:tabLst/>
        <a:defRPr sz="3591" kern="1200" spc="-70" baseline="0">
          <a:gradFill>
            <a:gsLst>
              <a:gs pos="1250">
                <a:schemeClr val="bg2"/>
              </a:gs>
              <a:gs pos="100000">
                <a:schemeClr val="bg2"/>
              </a:gs>
            </a:gsLst>
            <a:lin ang="5400000" scaled="0"/>
          </a:gradFill>
          <a:latin typeface="+mj-lt"/>
          <a:ea typeface="+mn-ea"/>
          <a:cs typeface="+mn-cs"/>
        </a:defRPr>
      </a:lvl1pPr>
      <a:lvl2pPr marL="571656" marR="0" indent="-232780" algn="l" defTabSz="912078" rtl="0" eaLnBrk="1" fontAlgn="auto" latinLnBrk="0" hangingPunct="1">
        <a:lnSpc>
          <a:spcPct val="90000"/>
        </a:lnSpc>
        <a:spcBef>
          <a:spcPct val="20000"/>
        </a:spcBef>
        <a:spcAft>
          <a:spcPts val="0"/>
        </a:spcAft>
        <a:buClrTx/>
        <a:buSzPct val="90000"/>
        <a:buFont typeface="Wingdings" pitchFamily="2" charset="2"/>
        <a:buChar char=""/>
        <a:tabLst/>
        <a:defRPr sz="2394" kern="1200" spc="0" baseline="0">
          <a:gradFill>
            <a:gsLst>
              <a:gs pos="1250">
                <a:schemeClr val="bg2"/>
              </a:gs>
              <a:gs pos="100000">
                <a:schemeClr val="bg2"/>
              </a:gs>
            </a:gsLst>
            <a:lin ang="5400000" scaled="0"/>
          </a:gradFill>
          <a:latin typeface="+mn-lt"/>
          <a:ea typeface="+mn-ea"/>
          <a:cs typeface="+mn-cs"/>
        </a:defRPr>
      </a:lvl2pPr>
      <a:lvl3pPr marL="796517" marR="0" indent="-224861" algn="l" defTabSz="912078" rtl="0" eaLnBrk="1" fontAlgn="auto" latinLnBrk="0" hangingPunct="1">
        <a:lnSpc>
          <a:spcPct val="90000"/>
        </a:lnSpc>
        <a:spcBef>
          <a:spcPct val="20000"/>
        </a:spcBef>
        <a:spcAft>
          <a:spcPts val="0"/>
        </a:spcAft>
        <a:buClrTx/>
        <a:buSzPct val="90000"/>
        <a:buFont typeface="Wingdings" pitchFamily="2" charset="2"/>
        <a:buChar char=""/>
        <a:tabLst>
          <a:tab pos="796517" algn="l"/>
        </a:tabLst>
        <a:defRPr sz="2394" kern="1200" spc="0" baseline="0">
          <a:gradFill>
            <a:gsLst>
              <a:gs pos="1250">
                <a:schemeClr val="bg2"/>
              </a:gs>
              <a:gs pos="100000">
                <a:schemeClr val="bg2"/>
              </a:gs>
            </a:gsLst>
            <a:lin ang="5400000" scaled="0"/>
          </a:gradFill>
          <a:latin typeface="+mn-lt"/>
          <a:ea typeface="+mn-ea"/>
          <a:cs typeface="+mn-cs"/>
        </a:defRPr>
      </a:lvl3pPr>
      <a:lvl4pPr marL="1027713" marR="0" indent="-231195" algn="l" defTabSz="912078" rtl="0" eaLnBrk="1" fontAlgn="auto" latinLnBrk="0" hangingPunct="1">
        <a:lnSpc>
          <a:spcPct val="90000"/>
        </a:lnSpc>
        <a:spcBef>
          <a:spcPct val="20000"/>
        </a:spcBef>
        <a:spcAft>
          <a:spcPts val="0"/>
        </a:spcAft>
        <a:buClrTx/>
        <a:buSzPct val="90000"/>
        <a:buFont typeface="Wingdings" pitchFamily="2" charset="2"/>
        <a:buChar char=""/>
        <a:tabLst/>
        <a:defRPr sz="1995" kern="1200" spc="0" baseline="0">
          <a:gradFill>
            <a:gsLst>
              <a:gs pos="1250">
                <a:schemeClr val="bg2"/>
              </a:gs>
              <a:gs pos="100000">
                <a:schemeClr val="bg2"/>
              </a:gs>
            </a:gsLst>
            <a:lin ang="5400000" scaled="0"/>
          </a:gradFill>
          <a:latin typeface="+mn-lt"/>
          <a:ea typeface="+mn-ea"/>
          <a:cs typeface="+mn-cs"/>
        </a:defRPr>
      </a:lvl4pPr>
      <a:lvl5pPr marL="1252574" marR="0" indent="-224861" algn="l" defTabSz="912078" rtl="0" eaLnBrk="1" fontAlgn="auto" latinLnBrk="0" hangingPunct="1">
        <a:lnSpc>
          <a:spcPct val="90000"/>
        </a:lnSpc>
        <a:spcBef>
          <a:spcPct val="20000"/>
        </a:spcBef>
        <a:spcAft>
          <a:spcPts val="0"/>
        </a:spcAft>
        <a:buClrTx/>
        <a:buSzPct val="90000"/>
        <a:buFont typeface="Wingdings" pitchFamily="2" charset="2"/>
        <a:buChar char=""/>
        <a:tabLst>
          <a:tab pos="1252574" algn="l"/>
        </a:tabLst>
        <a:defRPr sz="1995" kern="1200" spc="0" baseline="0">
          <a:gradFill>
            <a:gsLst>
              <a:gs pos="1250">
                <a:schemeClr val="bg2"/>
              </a:gs>
              <a:gs pos="100000">
                <a:schemeClr val="bg2"/>
              </a:gs>
            </a:gsLst>
            <a:lin ang="5400000" scaled="0"/>
          </a:gradFill>
          <a:latin typeface="+mn-lt"/>
          <a:ea typeface="+mn-ea"/>
          <a:cs typeface="+mn-cs"/>
        </a:defRPr>
      </a:lvl5pPr>
      <a:lvl6pPr marL="2508215" indent="-228019" algn="l" defTabSz="912078" rtl="0" eaLnBrk="1" latinLnBrk="0" hangingPunct="1">
        <a:spcBef>
          <a:spcPct val="20000"/>
        </a:spcBef>
        <a:buFont typeface="Arial" pitchFamily="34" charset="0"/>
        <a:buChar char="•"/>
        <a:defRPr sz="1995" kern="1200">
          <a:solidFill>
            <a:schemeClr val="tx1"/>
          </a:solidFill>
          <a:latin typeface="+mn-lt"/>
          <a:ea typeface="+mn-ea"/>
          <a:cs typeface="+mn-cs"/>
        </a:defRPr>
      </a:lvl6pPr>
      <a:lvl7pPr marL="2964253" indent="-228019" algn="l" defTabSz="912078" rtl="0" eaLnBrk="1" latinLnBrk="0" hangingPunct="1">
        <a:spcBef>
          <a:spcPct val="20000"/>
        </a:spcBef>
        <a:buFont typeface="Arial" pitchFamily="34" charset="0"/>
        <a:buChar char="•"/>
        <a:defRPr sz="1995" kern="1200">
          <a:solidFill>
            <a:schemeClr val="tx1"/>
          </a:solidFill>
          <a:latin typeface="+mn-lt"/>
          <a:ea typeface="+mn-ea"/>
          <a:cs typeface="+mn-cs"/>
        </a:defRPr>
      </a:lvl7pPr>
      <a:lvl8pPr marL="3420293" indent="-228019" algn="l" defTabSz="912078" rtl="0" eaLnBrk="1" latinLnBrk="0" hangingPunct="1">
        <a:spcBef>
          <a:spcPct val="20000"/>
        </a:spcBef>
        <a:buFont typeface="Arial" pitchFamily="34" charset="0"/>
        <a:buChar char="•"/>
        <a:defRPr sz="1995" kern="1200">
          <a:solidFill>
            <a:schemeClr val="tx1"/>
          </a:solidFill>
          <a:latin typeface="+mn-lt"/>
          <a:ea typeface="+mn-ea"/>
          <a:cs typeface="+mn-cs"/>
        </a:defRPr>
      </a:lvl8pPr>
      <a:lvl9pPr marL="3876332" indent="-228019" algn="l" defTabSz="912078" rtl="0" eaLnBrk="1" latinLnBrk="0" hangingPunct="1">
        <a:spcBef>
          <a:spcPct val="20000"/>
        </a:spcBef>
        <a:buFont typeface="Arial" pitchFamily="34" charset="0"/>
        <a:buChar char="•"/>
        <a:defRPr sz="1995" kern="1200">
          <a:solidFill>
            <a:schemeClr val="tx1"/>
          </a:solidFill>
          <a:latin typeface="+mn-lt"/>
          <a:ea typeface="+mn-ea"/>
          <a:cs typeface="+mn-cs"/>
        </a:defRPr>
      </a:lvl9pPr>
    </p:bodyStyle>
    <p:otherStyle>
      <a:defPPr>
        <a:defRPr lang="en-US"/>
      </a:defPPr>
      <a:lvl1pPr marL="0" algn="l" defTabSz="912078" rtl="0" eaLnBrk="1" latinLnBrk="0" hangingPunct="1">
        <a:defRPr sz="1795" kern="1200">
          <a:solidFill>
            <a:schemeClr val="tx1"/>
          </a:solidFill>
          <a:latin typeface="+mn-lt"/>
          <a:ea typeface="+mn-ea"/>
          <a:cs typeface="+mn-cs"/>
        </a:defRPr>
      </a:lvl1pPr>
      <a:lvl2pPr marL="456040" algn="l" defTabSz="912078" rtl="0" eaLnBrk="1" latinLnBrk="0" hangingPunct="1">
        <a:defRPr sz="1795" kern="1200">
          <a:solidFill>
            <a:schemeClr val="tx1"/>
          </a:solidFill>
          <a:latin typeface="+mn-lt"/>
          <a:ea typeface="+mn-ea"/>
          <a:cs typeface="+mn-cs"/>
        </a:defRPr>
      </a:lvl2pPr>
      <a:lvl3pPr marL="912078" algn="l" defTabSz="912078" rtl="0" eaLnBrk="1" latinLnBrk="0" hangingPunct="1">
        <a:defRPr sz="1795" kern="1200">
          <a:solidFill>
            <a:schemeClr val="tx1"/>
          </a:solidFill>
          <a:latin typeface="+mn-lt"/>
          <a:ea typeface="+mn-ea"/>
          <a:cs typeface="+mn-cs"/>
        </a:defRPr>
      </a:lvl3pPr>
      <a:lvl4pPr marL="1368118" algn="l" defTabSz="912078" rtl="0" eaLnBrk="1" latinLnBrk="0" hangingPunct="1">
        <a:defRPr sz="1795" kern="1200">
          <a:solidFill>
            <a:schemeClr val="tx1"/>
          </a:solidFill>
          <a:latin typeface="+mn-lt"/>
          <a:ea typeface="+mn-ea"/>
          <a:cs typeface="+mn-cs"/>
        </a:defRPr>
      </a:lvl4pPr>
      <a:lvl5pPr marL="1824156" algn="l" defTabSz="912078" rtl="0" eaLnBrk="1" latinLnBrk="0" hangingPunct="1">
        <a:defRPr sz="1795" kern="1200">
          <a:solidFill>
            <a:schemeClr val="tx1"/>
          </a:solidFill>
          <a:latin typeface="+mn-lt"/>
          <a:ea typeface="+mn-ea"/>
          <a:cs typeface="+mn-cs"/>
        </a:defRPr>
      </a:lvl5pPr>
      <a:lvl6pPr marL="2280196" algn="l" defTabSz="912078" rtl="0" eaLnBrk="1" latinLnBrk="0" hangingPunct="1">
        <a:defRPr sz="1795" kern="1200">
          <a:solidFill>
            <a:schemeClr val="tx1"/>
          </a:solidFill>
          <a:latin typeface="+mn-lt"/>
          <a:ea typeface="+mn-ea"/>
          <a:cs typeface="+mn-cs"/>
        </a:defRPr>
      </a:lvl6pPr>
      <a:lvl7pPr marL="2736234" algn="l" defTabSz="912078" rtl="0" eaLnBrk="1" latinLnBrk="0" hangingPunct="1">
        <a:defRPr sz="1795" kern="1200">
          <a:solidFill>
            <a:schemeClr val="tx1"/>
          </a:solidFill>
          <a:latin typeface="+mn-lt"/>
          <a:ea typeface="+mn-ea"/>
          <a:cs typeface="+mn-cs"/>
        </a:defRPr>
      </a:lvl7pPr>
      <a:lvl8pPr marL="3192274" algn="l" defTabSz="912078" rtl="0" eaLnBrk="1" latinLnBrk="0" hangingPunct="1">
        <a:defRPr sz="1795" kern="1200">
          <a:solidFill>
            <a:schemeClr val="tx1"/>
          </a:solidFill>
          <a:latin typeface="+mn-lt"/>
          <a:ea typeface="+mn-ea"/>
          <a:cs typeface="+mn-cs"/>
        </a:defRPr>
      </a:lvl8pPr>
      <a:lvl9pPr marL="3648313" algn="l" defTabSz="912078"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89"/>
            <a:ext cx="11696700" cy="682195"/>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0"/>
            <a:ext cx="11201400" cy="304801"/>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marL="0" marR="0" lvl="0" indent="0" algn="l" defTabSz="10880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15" name="Text Placeholder 14"/>
          <p:cNvSpPr>
            <a:spLocks noGrp="1"/>
          </p:cNvSpPr>
          <p:nvPr>
            <p:ph type="body" idx="1"/>
          </p:nvPr>
        </p:nvSpPr>
        <p:spPr>
          <a:xfrm>
            <a:off x="228600" y="1600201"/>
            <a:ext cx="11696700" cy="4559531"/>
          </a:xfrm>
          <a:prstGeom prst="rect">
            <a:avLst/>
          </a:prstGeom>
        </p:spPr>
        <p:txBody>
          <a:bodyPr vert="horz" lIns="137160" tIns="91440" rIns="137160" bIns="1371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553200"/>
            <a:ext cx="761999" cy="304801"/>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marL="0" marR="0" lvl="0" indent="0" algn="r" defTabSz="1088078"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1088078"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1722723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ransition>
    <p:fade/>
  </p:transition>
  <p:hf hdr="0" ftr="0" dt="0"/>
  <p:txStyles>
    <p:title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088078"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59" indent="-194391" algn="l" defTabSz="1088078"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693" indent="-173232" algn="l" defTabSz="108807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28" indent="-177200"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57" indent="-179845"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16"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25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29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332"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078" rtl="0" eaLnBrk="1" latinLnBrk="0" hangingPunct="1">
        <a:defRPr sz="2200" kern="1200">
          <a:solidFill>
            <a:schemeClr val="tx1"/>
          </a:solidFill>
          <a:latin typeface="+mn-lt"/>
          <a:ea typeface="+mn-ea"/>
          <a:cs typeface="+mn-cs"/>
        </a:defRPr>
      </a:lvl1pPr>
      <a:lvl2pPr marL="544040" algn="l" defTabSz="1088078" rtl="0" eaLnBrk="1" latinLnBrk="0" hangingPunct="1">
        <a:defRPr sz="2200" kern="1200">
          <a:solidFill>
            <a:schemeClr val="tx1"/>
          </a:solidFill>
          <a:latin typeface="+mn-lt"/>
          <a:ea typeface="+mn-ea"/>
          <a:cs typeface="+mn-cs"/>
        </a:defRPr>
      </a:lvl2pPr>
      <a:lvl3pPr marL="1088078" algn="l" defTabSz="1088078" rtl="0" eaLnBrk="1" latinLnBrk="0" hangingPunct="1">
        <a:defRPr sz="2200" kern="1200">
          <a:solidFill>
            <a:schemeClr val="tx1"/>
          </a:solidFill>
          <a:latin typeface="+mn-lt"/>
          <a:ea typeface="+mn-ea"/>
          <a:cs typeface="+mn-cs"/>
        </a:defRPr>
      </a:lvl3pPr>
      <a:lvl4pPr marL="1632118" algn="l" defTabSz="1088078" rtl="0" eaLnBrk="1" latinLnBrk="0" hangingPunct="1">
        <a:defRPr sz="2200" kern="1200">
          <a:solidFill>
            <a:schemeClr val="tx1"/>
          </a:solidFill>
          <a:latin typeface="+mn-lt"/>
          <a:ea typeface="+mn-ea"/>
          <a:cs typeface="+mn-cs"/>
        </a:defRPr>
      </a:lvl4pPr>
      <a:lvl5pPr marL="2176156" algn="l" defTabSz="1088078" rtl="0" eaLnBrk="1" latinLnBrk="0" hangingPunct="1">
        <a:defRPr sz="2200" kern="1200">
          <a:solidFill>
            <a:schemeClr val="tx1"/>
          </a:solidFill>
          <a:latin typeface="+mn-lt"/>
          <a:ea typeface="+mn-ea"/>
          <a:cs typeface="+mn-cs"/>
        </a:defRPr>
      </a:lvl5pPr>
      <a:lvl6pPr marL="2720196" algn="l" defTabSz="1088078" rtl="0" eaLnBrk="1" latinLnBrk="0" hangingPunct="1">
        <a:defRPr sz="2200" kern="1200">
          <a:solidFill>
            <a:schemeClr val="tx1"/>
          </a:solidFill>
          <a:latin typeface="+mn-lt"/>
          <a:ea typeface="+mn-ea"/>
          <a:cs typeface="+mn-cs"/>
        </a:defRPr>
      </a:lvl6pPr>
      <a:lvl7pPr marL="3264234" algn="l" defTabSz="1088078" rtl="0" eaLnBrk="1" latinLnBrk="0" hangingPunct="1">
        <a:defRPr sz="2200" kern="1200">
          <a:solidFill>
            <a:schemeClr val="tx1"/>
          </a:solidFill>
          <a:latin typeface="+mn-lt"/>
          <a:ea typeface="+mn-ea"/>
          <a:cs typeface="+mn-cs"/>
        </a:defRPr>
      </a:lvl7pPr>
      <a:lvl8pPr marL="3808274" algn="l" defTabSz="1088078" rtl="0" eaLnBrk="1" latinLnBrk="0" hangingPunct="1">
        <a:defRPr sz="2200" kern="1200">
          <a:solidFill>
            <a:schemeClr val="tx1"/>
          </a:solidFill>
          <a:latin typeface="+mn-lt"/>
          <a:ea typeface="+mn-ea"/>
          <a:cs typeface="+mn-cs"/>
        </a:defRPr>
      </a:lvl8pPr>
      <a:lvl9pPr marL="4352314" algn="l" defTabSz="1088078"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551">
          <p15:clr>
            <a:srgbClr val="5ACBF0"/>
          </p15:clr>
        </p15:guide>
        <p15:guide id="2" pos="2976">
          <p15:clr>
            <a:srgbClr val="5ACBF0"/>
          </p15:clr>
        </p15:guide>
        <p15:guide id="3" pos="2424">
          <p15:clr>
            <a:srgbClr val="5ACBF0"/>
          </p15:clr>
        </p15:guide>
        <p15:guide id="4" pos="1848">
          <p15:clr>
            <a:srgbClr val="5ACBF0"/>
          </p15:clr>
        </p15:guide>
        <p15:guide id="5" pos="1296">
          <p15:clr>
            <a:srgbClr val="5ACBF0"/>
          </p15:clr>
        </p15:guide>
        <p15:guide id="6" pos="720">
          <p15:clr>
            <a:srgbClr val="5ACBF0"/>
          </p15:clr>
        </p15:guide>
        <p15:guide id="7" pos="144">
          <p15:clr>
            <a:srgbClr val="5ACBF0"/>
          </p15:clr>
        </p15:guide>
        <p15:guide id="8" pos="4127">
          <p15:clr>
            <a:srgbClr val="5ACBF0"/>
          </p15:clr>
        </p15:guide>
        <p15:guide id="9" pos="4680">
          <p15:clr>
            <a:srgbClr val="5ACBF0"/>
          </p15:clr>
        </p15:guide>
        <p15:guide id="10" pos="5256">
          <p15:clr>
            <a:srgbClr val="5ACBF0"/>
          </p15:clr>
        </p15:guide>
        <p15:guide id="11" pos="5808">
          <p15:clr>
            <a:srgbClr val="5ACBF0"/>
          </p15:clr>
        </p15:guide>
        <p15:guide id="12" pos="6384">
          <p15:clr>
            <a:srgbClr val="5ACBF0"/>
          </p15:clr>
        </p15:guide>
        <p15:guide id="13" pos="6936">
          <p15:clr>
            <a:srgbClr val="5ACBF0"/>
          </p15:clr>
        </p15:guide>
        <p15:guide id="14" pos="7512">
          <p15:clr>
            <a:srgbClr val="5ACBF0"/>
          </p15:clr>
        </p15:guide>
        <p15:guide id="15" orient="horz" pos="168">
          <p15:clr>
            <a:srgbClr val="5ACBF0"/>
          </p15:clr>
        </p15:guide>
        <p15:guide id="16" orient="horz" pos="744">
          <p15:clr>
            <a:srgbClr val="5ACBF0"/>
          </p15:clr>
        </p15:guide>
        <p15:guide id="17" orient="horz" pos="1320">
          <p15:clr>
            <a:srgbClr val="5ACBF0"/>
          </p15:clr>
        </p15:guide>
        <p15:guide id="18" orient="horz" pos="1872">
          <p15:clr>
            <a:srgbClr val="5ACBF0"/>
          </p15:clr>
        </p15:guide>
        <p15:guide id="19" orient="horz" pos="2448">
          <p15:clr>
            <a:srgbClr val="5ACBF0"/>
          </p15:clr>
        </p15:guide>
        <p15:guide id="20" orient="horz" pos="3000">
          <p15:clr>
            <a:srgbClr val="5ACBF0"/>
          </p15:clr>
        </p15:guide>
        <p15:guide id="21" orient="horz" pos="3576">
          <p15:clr>
            <a:srgbClr val="5ACBF0"/>
          </p15:clr>
        </p15:guide>
        <p15:guide id="22" orient="horz" pos="4128">
          <p15:clr>
            <a:srgbClr val="5ACBF0"/>
          </p15:clr>
        </p15:guide>
        <p15:guide id="23" pos="240">
          <p15:clr>
            <a:srgbClr val="F26B43"/>
          </p15:clr>
        </p15:guide>
        <p15:guide id="24" pos="7440">
          <p15:clr>
            <a:srgbClr val="F26B43"/>
          </p15:clr>
        </p15:guide>
        <p15:guide id="25" orient="horz" pos="264">
          <p15:clr>
            <a:srgbClr val="F26B43"/>
          </p15:clr>
        </p15:guide>
        <p15:guide id="26" orient="horz" pos="4032">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BE7E3"/>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2394858"/>
            <a:ext cx="10972800" cy="3731308"/>
          </a:xfrm>
          <a:prstGeom prst="rect">
            <a:avLst/>
          </a:prstGeom>
        </p:spPr>
        <p:txBody>
          <a:bodyPr vert="horz" lIns="91424" tIns="45710" rIns="91424" bIns="45710" rtlCol="0">
            <a:normAutofit/>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p:cNvSpPr>
            <a:spLocks noGrp="1"/>
          </p:cNvSpPr>
          <p:nvPr>
            <p:ph type="title"/>
          </p:nvPr>
        </p:nvSpPr>
        <p:spPr>
          <a:xfrm>
            <a:off x="609600" y="706437"/>
            <a:ext cx="10972800" cy="1325563"/>
          </a:xfrm>
          <a:prstGeom prst="rect">
            <a:avLst/>
          </a:prstGeom>
        </p:spPr>
        <p:txBody>
          <a:bodyPr vert="horz" lIns="91440" tIns="45720" rIns="91440" bIns="45720" rtlCol="0" anchor="ctr">
            <a:normAutofit/>
          </a:bodyPr>
          <a:lstStyle/>
          <a:p>
            <a:r>
              <a:rPr lang="en-US" dirty="0"/>
              <a:t>MASTER TITLE</a:t>
            </a:r>
          </a:p>
        </p:txBody>
      </p:sp>
    </p:spTree>
    <p:extLst>
      <p:ext uri="{BB962C8B-B14F-4D97-AF65-F5344CB8AC3E}">
        <p14:creationId xmlns:p14="http://schemas.microsoft.com/office/powerpoint/2010/main" val="211226542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228" rtl="0" eaLnBrk="1" latinLnBrk="0" hangingPunct="1">
        <a:spcBef>
          <a:spcPct val="0"/>
        </a:spcBef>
        <a:buNone/>
        <a:defRPr lang="en-US" sz="8000" b="1" i="1" u="none" kern="1200" spc="0" baseline="0" dirty="0" smtClean="0">
          <a:solidFill>
            <a:schemeClr val="accent1"/>
          </a:solidFill>
          <a:latin typeface="+mj-lt"/>
          <a:ea typeface="+mn-ea"/>
          <a:cs typeface="+mn-cs"/>
        </a:defRPr>
      </a:lvl1pPr>
    </p:titleStyle>
    <p:bodyStyle>
      <a:lvl1pPr marL="0" indent="0" algn="l" defTabSz="914228" rtl="0" eaLnBrk="1" latinLnBrk="0" hangingPunct="1">
        <a:spcBef>
          <a:spcPct val="20000"/>
        </a:spcBef>
        <a:buFontTx/>
        <a:buNone/>
        <a:defRPr sz="3200" kern="1200">
          <a:solidFill>
            <a:schemeClr val="tx1"/>
          </a:solidFill>
          <a:latin typeface="+mn-lt"/>
          <a:ea typeface="+mn-ea"/>
          <a:cs typeface="+mn-cs"/>
        </a:defRPr>
      </a:lvl1pPr>
      <a:lvl2pPr marL="457114" indent="0" algn="l" defTabSz="914228" rtl="0" eaLnBrk="1" latinLnBrk="0" hangingPunct="1">
        <a:spcBef>
          <a:spcPct val="20000"/>
        </a:spcBef>
        <a:buFontTx/>
        <a:buNone/>
        <a:defRPr sz="8000" b="1" i="1" u="none" kern="1200" spc="0" baseline="0">
          <a:solidFill>
            <a:schemeClr val="accent1"/>
          </a:solidFill>
          <a:latin typeface="+mj-lt"/>
          <a:ea typeface="+mn-ea"/>
          <a:cs typeface="+mn-cs"/>
        </a:defRPr>
      </a:lvl2pPr>
      <a:lvl3pPr marL="914228" indent="0" algn="l" defTabSz="914228" rtl="0" eaLnBrk="1" latinLnBrk="0" hangingPunct="1">
        <a:spcBef>
          <a:spcPct val="20000"/>
        </a:spcBef>
        <a:buFontTx/>
        <a:buNone/>
        <a:defRPr sz="2400" b="1" i="0" u="sng" kern="1200">
          <a:solidFill>
            <a:schemeClr val="accent2"/>
          </a:solidFill>
          <a:latin typeface="+mn-lt"/>
          <a:ea typeface="+mn-ea"/>
          <a:cs typeface="+mn-cs"/>
        </a:defRPr>
      </a:lvl3pPr>
      <a:lvl4pPr marL="1371342" indent="0" algn="l" defTabSz="914228" rtl="0" eaLnBrk="1" latinLnBrk="0" hangingPunct="1">
        <a:spcBef>
          <a:spcPct val="20000"/>
        </a:spcBef>
        <a:buFontTx/>
        <a:buNone/>
        <a:defRPr sz="1100" b="0" i="0" kern="1200" spc="300">
          <a:solidFill>
            <a:schemeClr val="accent3"/>
          </a:solidFill>
          <a:latin typeface="+mn-lt"/>
          <a:ea typeface="+mn-ea"/>
          <a:cs typeface="+mn-cs"/>
        </a:defRPr>
      </a:lvl4pPr>
      <a:lvl5pPr marL="1828457" indent="0" algn="l" defTabSz="914228" rtl="0" eaLnBrk="1" latinLnBrk="0" hangingPunct="1">
        <a:spcBef>
          <a:spcPct val="20000"/>
        </a:spcBef>
        <a:buFontTx/>
        <a:buNone/>
        <a:defRPr kumimoji="0" lang="en-US" sz="1400" b="0" i="1" u="none" strike="noStrike" kern="1200" cap="none" spc="0" normalizeH="0" baseline="0" dirty="0" smtClean="0">
          <a:ln>
            <a:noFill/>
          </a:ln>
          <a:solidFill>
            <a:srgbClr val="857E79"/>
          </a:solidFill>
          <a:effectLst/>
          <a:uLnTx/>
          <a:uFillTx/>
          <a:latin typeface="+mn-lt"/>
          <a:ea typeface="+mn-ea"/>
          <a:cs typeface="+mn-cs"/>
        </a:defRPr>
      </a:lvl5pPr>
      <a:lvl6pPr marL="2514127"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41"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56"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70"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7" algn="l" defTabSz="914228" rtl="0" eaLnBrk="1" latinLnBrk="0" hangingPunct="1">
        <a:defRPr sz="1800" kern="1200">
          <a:solidFill>
            <a:schemeClr val="tx1"/>
          </a:solidFill>
          <a:latin typeface="+mn-lt"/>
          <a:ea typeface="+mn-ea"/>
          <a:cs typeface="+mn-cs"/>
        </a:defRPr>
      </a:lvl5pPr>
      <a:lvl6pPr marL="2285570" algn="l" defTabSz="914228" rtl="0" eaLnBrk="1" latinLnBrk="0" hangingPunct="1">
        <a:defRPr sz="1800" kern="1200">
          <a:solidFill>
            <a:schemeClr val="tx1"/>
          </a:solidFill>
          <a:latin typeface="+mn-lt"/>
          <a:ea typeface="+mn-ea"/>
          <a:cs typeface="+mn-cs"/>
        </a:defRPr>
      </a:lvl6pPr>
      <a:lvl7pPr marL="2742684" algn="l" defTabSz="914228" rtl="0" eaLnBrk="1" latinLnBrk="0" hangingPunct="1">
        <a:defRPr sz="1800" kern="1200">
          <a:solidFill>
            <a:schemeClr val="tx1"/>
          </a:solidFill>
          <a:latin typeface="+mn-lt"/>
          <a:ea typeface="+mn-ea"/>
          <a:cs typeface="+mn-cs"/>
        </a:defRPr>
      </a:lvl7pPr>
      <a:lvl8pPr marL="3199798" algn="l" defTabSz="914228" rtl="0" eaLnBrk="1" latinLnBrk="0" hangingPunct="1">
        <a:defRPr sz="1800" kern="1200">
          <a:solidFill>
            <a:schemeClr val="tx1"/>
          </a:solidFill>
          <a:latin typeface="+mn-lt"/>
          <a:ea typeface="+mn-ea"/>
          <a:cs typeface="+mn-cs"/>
        </a:defRPr>
      </a:lvl8pPr>
      <a:lvl9pPr marL="3656912" algn="l" defTabSz="91422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BE7E3"/>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2394858"/>
            <a:ext cx="10972800" cy="3731308"/>
          </a:xfrm>
          <a:prstGeom prst="rect">
            <a:avLst/>
          </a:prstGeom>
        </p:spPr>
        <p:txBody>
          <a:bodyPr vert="horz" lIns="91424" tIns="45710" rIns="91424" bIns="45710" rtlCol="0">
            <a:normAutofit/>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p:cNvSpPr>
            <a:spLocks noGrp="1"/>
          </p:cNvSpPr>
          <p:nvPr>
            <p:ph type="title"/>
          </p:nvPr>
        </p:nvSpPr>
        <p:spPr>
          <a:xfrm>
            <a:off x="609600" y="706437"/>
            <a:ext cx="10972800" cy="1325563"/>
          </a:xfrm>
          <a:prstGeom prst="rect">
            <a:avLst/>
          </a:prstGeom>
        </p:spPr>
        <p:txBody>
          <a:bodyPr vert="horz" lIns="91440" tIns="45720" rIns="91440" bIns="45720" rtlCol="0" anchor="ctr">
            <a:normAutofit/>
          </a:bodyPr>
          <a:lstStyle/>
          <a:p>
            <a:r>
              <a:rPr lang="en-US" dirty="0"/>
              <a:t>MASTER TITLE</a:t>
            </a:r>
          </a:p>
        </p:txBody>
      </p:sp>
    </p:spTree>
    <p:extLst>
      <p:ext uri="{BB962C8B-B14F-4D97-AF65-F5344CB8AC3E}">
        <p14:creationId xmlns:p14="http://schemas.microsoft.com/office/powerpoint/2010/main" val="254687482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228" rtl="0" eaLnBrk="1" latinLnBrk="0" hangingPunct="1">
        <a:spcBef>
          <a:spcPct val="0"/>
        </a:spcBef>
        <a:buNone/>
        <a:defRPr lang="en-US" sz="8000" b="1" i="1" u="none" kern="1200" spc="0" baseline="0" dirty="0" smtClean="0">
          <a:solidFill>
            <a:schemeClr val="accent1"/>
          </a:solidFill>
          <a:latin typeface="+mj-lt"/>
          <a:ea typeface="+mn-ea"/>
          <a:cs typeface="+mn-cs"/>
        </a:defRPr>
      </a:lvl1pPr>
    </p:titleStyle>
    <p:bodyStyle>
      <a:lvl1pPr marL="0" indent="0" algn="l" defTabSz="914228" rtl="0" eaLnBrk="1" latinLnBrk="0" hangingPunct="1">
        <a:spcBef>
          <a:spcPct val="20000"/>
        </a:spcBef>
        <a:buFontTx/>
        <a:buNone/>
        <a:defRPr sz="3200" kern="1200">
          <a:solidFill>
            <a:schemeClr val="tx1"/>
          </a:solidFill>
          <a:latin typeface="+mn-lt"/>
          <a:ea typeface="+mn-ea"/>
          <a:cs typeface="+mn-cs"/>
        </a:defRPr>
      </a:lvl1pPr>
      <a:lvl2pPr marL="457114" indent="0" algn="l" defTabSz="914228" rtl="0" eaLnBrk="1" latinLnBrk="0" hangingPunct="1">
        <a:spcBef>
          <a:spcPct val="20000"/>
        </a:spcBef>
        <a:buFontTx/>
        <a:buNone/>
        <a:defRPr sz="8000" b="1" i="1" u="none" kern="1200" spc="0" baseline="0">
          <a:solidFill>
            <a:schemeClr val="accent1"/>
          </a:solidFill>
          <a:latin typeface="+mj-lt"/>
          <a:ea typeface="+mn-ea"/>
          <a:cs typeface="+mn-cs"/>
        </a:defRPr>
      </a:lvl2pPr>
      <a:lvl3pPr marL="914228" indent="0" algn="l" defTabSz="914228" rtl="0" eaLnBrk="1" latinLnBrk="0" hangingPunct="1">
        <a:spcBef>
          <a:spcPct val="20000"/>
        </a:spcBef>
        <a:buFontTx/>
        <a:buNone/>
        <a:defRPr sz="2400" b="1" i="0" u="sng" kern="1200">
          <a:solidFill>
            <a:schemeClr val="accent2"/>
          </a:solidFill>
          <a:latin typeface="+mn-lt"/>
          <a:ea typeface="+mn-ea"/>
          <a:cs typeface="+mn-cs"/>
        </a:defRPr>
      </a:lvl3pPr>
      <a:lvl4pPr marL="1371342" indent="0" algn="l" defTabSz="914228" rtl="0" eaLnBrk="1" latinLnBrk="0" hangingPunct="1">
        <a:spcBef>
          <a:spcPct val="20000"/>
        </a:spcBef>
        <a:buFontTx/>
        <a:buNone/>
        <a:defRPr sz="1100" b="0" i="0" kern="1200" spc="300">
          <a:solidFill>
            <a:schemeClr val="accent3"/>
          </a:solidFill>
          <a:latin typeface="+mn-lt"/>
          <a:ea typeface="+mn-ea"/>
          <a:cs typeface="+mn-cs"/>
        </a:defRPr>
      </a:lvl4pPr>
      <a:lvl5pPr marL="1828457" indent="0" algn="l" defTabSz="914228" rtl="0" eaLnBrk="1" latinLnBrk="0" hangingPunct="1">
        <a:spcBef>
          <a:spcPct val="20000"/>
        </a:spcBef>
        <a:buFontTx/>
        <a:buNone/>
        <a:defRPr kumimoji="0" lang="en-US" sz="1400" b="0" i="1" u="none" strike="noStrike" kern="1200" cap="none" spc="0" normalizeH="0" baseline="0" dirty="0" smtClean="0">
          <a:ln>
            <a:noFill/>
          </a:ln>
          <a:solidFill>
            <a:srgbClr val="857E79"/>
          </a:solidFill>
          <a:effectLst/>
          <a:uLnTx/>
          <a:uFillTx/>
          <a:latin typeface="+mn-lt"/>
          <a:ea typeface="+mn-ea"/>
          <a:cs typeface="+mn-cs"/>
        </a:defRPr>
      </a:lvl5pPr>
      <a:lvl6pPr marL="2514127"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41"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56"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70"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7" algn="l" defTabSz="914228" rtl="0" eaLnBrk="1" latinLnBrk="0" hangingPunct="1">
        <a:defRPr sz="1800" kern="1200">
          <a:solidFill>
            <a:schemeClr val="tx1"/>
          </a:solidFill>
          <a:latin typeface="+mn-lt"/>
          <a:ea typeface="+mn-ea"/>
          <a:cs typeface="+mn-cs"/>
        </a:defRPr>
      </a:lvl5pPr>
      <a:lvl6pPr marL="2285570" algn="l" defTabSz="914228" rtl="0" eaLnBrk="1" latinLnBrk="0" hangingPunct="1">
        <a:defRPr sz="1800" kern="1200">
          <a:solidFill>
            <a:schemeClr val="tx1"/>
          </a:solidFill>
          <a:latin typeface="+mn-lt"/>
          <a:ea typeface="+mn-ea"/>
          <a:cs typeface="+mn-cs"/>
        </a:defRPr>
      </a:lvl6pPr>
      <a:lvl7pPr marL="2742684" algn="l" defTabSz="914228" rtl="0" eaLnBrk="1" latinLnBrk="0" hangingPunct="1">
        <a:defRPr sz="1800" kern="1200">
          <a:solidFill>
            <a:schemeClr val="tx1"/>
          </a:solidFill>
          <a:latin typeface="+mn-lt"/>
          <a:ea typeface="+mn-ea"/>
          <a:cs typeface="+mn-cs"/>
        </a:defRPr>
      </a:lvl7pPr>
      <a:lvl8pPr marL="3199798" algn="l" defTabSz="914228" rtl="0" eaLnBrk="1" latinLnBrk="0" hangingPunct="1">
        <a:defRPr sz="1800" kern="1200">
          <a:solidFill>
            <a:schemeClr val="tx1"/>
          </a:solidFill>
          <a:latin typeface="+mn-lt"/>
          <a:ea typeface="+mn-ea"/>
          <a:cs typeface="+mn-cs"/>
        </a:defRPr>
      </a:lvl8pPr>
      <a:lvl9pPr marL="3656912" algn="l" defTabSz="91422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BE7E3"/>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2394858"/>
            <a:ext cx="10972800" cy="3731308"/>
          </a:xfrm>
          <a:prstGeom prst="rect">
            <a:avLst/>
          </a:prstGeom>
        </p:spPr>
        <p:txBody>
          <a:bodyPr vert="horz" lIns="91424" tIns="45710" rIns="91424" bIns="45710" rtlCol="0">
            <a:normAutofit/>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p:cNvSpPr>
            <a:spLocks noGrp="1"/>
          </p:cNvSpPr>
          <p:nvPr>
            <p:ph type="title"/>
          </p:nvPr>
        </p:nvSpPr>
        <p:spPr>
          <a:xfrm>
            <a:off x="609600" y="706437"/>
            <a:ext cx="10972800" cy="1325563"/>
          </a:xfrm>
          <a:prstGeom prst="rect">
            <a:avLst/>
          </a:prstGeom>
        </p:spPr>
        <p:txBody>
          <a:bodyPr vert="horz" lIns="91440" tIns="45720" rIns="91440" bIns="45720" rtlCol="0" anchor="ctr">
            <a:normAutofit/>
          </a:bodyPr>
          <a:lstStyle/>
          <a:p>
            <a:r>
              <a:rPr lang="en-US" dirty="0"/>
              <a:t>MASTER TITLE</a:t>
            </a:r>
          </a:p>
        </p:txBody>
      </p:sp>
    </p:spTree>
    <p:extLst>
      <p:ext uri="{BB962C8B-B14F-4D97-AF65-F5344CB8AC3E}">
        <p14:creationId xmlns:p14="http://schemas.microsoft.com/office/powerpoint/2010/main" val="34293964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228" rtl="0" eaLnBrk="1" latinLnBrk="0" hangingPunct="1">
        <a:spcBef>
          <a:spcPct val="0"/>
        </a:spcBef>
        <a:buNone/>
        <a:defRPr lang="en-US" sz="8000" b="1" i="1" u="none" kern="1200" spc="0" baseline="0" dirty="0" smtClean="0">
          <a:solidFill>
            <a:schemeClr val="accent1"/>
          </a:solidFill>
          <a:latin typeface="+mj-lt"/>
          <a:ea typeface="+mn-ea"/>
          <a:cs typeface="+mn-cs"/>
        </a:defRPr>
      </a:lvl1pPr>
    </p:titleStyle>
    <p:bodyStyle>
      <a:lvl1pPr marL="0" indent="0" algn="l" defTabSz="914228" rtl="0" eaLnBrk="1" latinLnBrk="0" hangingPunct="1">
        <a:spcBef>
          <a:spcPct val="20000"/>
        </a:spcBef>
        <a:buFontTx/>
        <a:buNone/>
        <a:defRPr sz="3200" kern="1200">
          <a:solidFill>
            <a:schemeClr val="tx1"/>
          </a:solidFill>
          <a:latin typeface="+mn-lt"/>
          <a:ea typeface="+mn-ea"/>
          <a:cs typeface="+mn-cs"/>
        </a:defRPr>
      </a:lvl1pPr>
      <a:lvl2pPr marL="457114" indent="0" algn="l" defTabSz="914228" rtl="0" eaLnBrk="1" latinLnBrk="0" hangingPunct="1">
        <a:spcBef>
          <a:spcPct val="20000"/>
        </a:spcBef>
        <a:buFontTx/>
        <a:buNone/>
        <a:defRPr sz="8000" b="1" i="1" u="none" kern="1200" spc="0" baseline="0">
          <a:solidFill>
            <a:schemeClr val="accent1"/>
          </a:solidFill>
          <a:latin typeface="+mj-lt"/>
          <a:ea typeface="+mn-ea"/>
          <a:cs typeface="+mn-cs"/>
        </a:defRPr>
      </a:lvl2pPr>
      <a:lvl3pPr marL="914228" indent="0" algn="l" defTabSz="914228" rtl="0" eaLnBrk="1" latinLnBrk="0" hangingPunct="1">
        <a:spcBef>
          <a:spcPct val="20000"/>
        </a:spcBef>
        <a:buFontTx/>
        <a:buNone/>
        <a:defRPr sz="2400" b="1" i="0" u="sng" kern="1200">
          <a:solidFill>
            <a:schemeClr val="accent2"/>
          </a:solidFill>
          <a:latin typeface="+mn-lt"/>
          <a:ea typeface="+mn-ea"/>
          <a:cs typeface="+mn-cs"/>
        </a:defRPr>
      </a:lvl3pPr>
      <a:lvl4pPr marL="1371342" indent="0" algn="l" defTabSz="914228" rtl="0" eaLnBrk="1" latinLnBrk="0" hangingPunct="1">
        <a:spcBef>
          <a:spcPct val="20000"/>
        </a:spcBef>
        <a:buFontTx/>
        <a:buNone/>
        <a:defRPr sz="1100" b="0" i="0" kern="1200" spc="300">
          <a:solidFill>
            <a:schemeClr val="accent3"/>
          </a:solidFill>
          <a:latin typeface="+mn-lt"/>
          <a:ea typeface="+mn-ea"/>
          <a:cs typeface="+mn-cs"/>
        </a:defRPr>
      </a:lvl4pPr>
      <a:lvl5pPr marL="1828457" indent="0" algn="l" defTabSz="914228" rtl="0" eaLnBrk="1" latinLnBrk="0" hangingPunct="1">
        <a:spcBef>
          <a:spcPct val="20000"/>
        </a:spcBef>
        <a:buFontTx/>
        <a:buNone/>
        <a:defRPr kumimoji="0" lang="en-US" sz="1400" b="0" i="1" u="none" strike="noStrike" kern="1200" cap="none" spc="0" normalizeH="0" baseline="0" dirty="0" smtClean="0">
          <a:ln>
            <a:noFill/>
          </a:ln>
          <a:solidFill>
            <a:srgbClr val="857E79"/>
          </a:solidFill>
          <a:effectLst/>
          <a:uLnTx/>
          <a:uFillTx/>
          <a:latin typeface="+mn-lt"/>
          <a:ea typeface="+mn-ea"/>
          <a:cs typeface="+mn-cs"/>
        </a:defRPr>
      </a:lvl5pPr>
      <a:lvl6pPr marL="2514127"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41"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56"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70"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7" algn="l" defTabSz="914228" rtl="0" eaLnBrk="1" latinLnBrk="0" hangingPunct="1">
        <a:defRPr sz="1800" kern="1200">
          <a:solidFill>
            <a:schemeClr val="tx1"/>
          </a:solidFill>
          <a:latin typeface="+mn-lt"/>
          <a:ea typeface="+mn-ea"/>
          <a:cs typeface="+mn-cs"/>
        </a:defRPr>
      </a:lvl5pPr>
      <a:lvl6pPr marL="2285570" algn="l" defTabSz="914228" rtl="0" eaLnBrk="1" latinLnBrk="0" hangingPunct="1">
        <a:defRPr sz="1800" kern="1200">
          <a:solidFill>
            <a:schemeClr val="tx1"/>
          </a:solidFill>
          <a:latin typeface="+mn-lt"/>
          <a:ea typeface="+mn-ea"/>
          <a:cs typeface="+mn-cs"/>
        </a:defRPr>
      </a:lvl6pPr>
      <a:lvl7pPr marL="2742684" algn="l" defTabSz="914228" rtl="0" eaLnBrk="1" latinLnBrk="0" hangingPunct="1">
        <a:defRPr sz="1800" kern="1200">
          <a:solidFill>
            <a:schemeClr val="tx1"/>
          </a:solidFill>
          <a:latin typeface="+mn-lt"/>
          <a:ea typeface="+mn-ea"/>
          <a:cs typeface="+mn-cs"/>
        </a:defRPr>
      </a:lvl7pPr>
      <a:lvl8pPr marL="3199798" algn="l" defTabSz="914228" rtl="0" eaLnBrk="1" latinLnBrk="0" hangingPunct="1">
        <a:defRPr sz="1800" kern="1200">
          <a:solidFill>
            <a:schemeClr val="tx1"/>
          </a:solidFill>
          <a:latin typeface="+mn-lt"/>
          <a:ea typeface="+mn-ea"/>
          <a:cs typeface="+mn-cs"/>
        </a:defRPr>
      </a:lvl8pPr>
      <a:lvl9pPr marL="3656912" algn="l" defTabSz="91422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BE7E3"/>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2394858"/>
            <a:ext cx="10972800" cy="3731308"/>
          </a:xfrm>
          <a:prstGeom prst="rect">
            <a:avLst/>
          </a:prstGeom>
        </p:spPr>
        <p:txBody>
          <a:bodyPr vert="horz" lIns="91424" tIns="45710" rIns="91424" bIns="45710" rtlCol="0">
            <a:normAutofit/>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p:cNvSpPr>
            <a:spLocks noGrp="1"/>
          </p:cNvSpPr>
          <p:nvPr>
            <p:ph type="title"/>
          </p:nvPr>
        </p:nvSpPr>
        <p:spPr>
          <a:xfrm>
            <a:off x="609600" y="706437"/>
            <a:ext cx="10972800" cy="1325563"/>
          </a:xfrm>
          <a:prstGeom prst="rect">
            <a:avLst/>
          </a:prstGeom>
        </p:spPr>
        <p:txBody>
          <a:bodyPr vert="horz" lIns="91440" tIns="45720" rIns="91440" bIns="45720" rtlCol="0" anchor="ctr">
            <a:normAutofit/>
          </a:bodyPr>
          <a:lstStyle/>
          <a:p>
            <a:r>
              <a:rPr lang="en-US" dirty="0"/>
              <a:t>MASTER TITLE</a:t>
            </a:r>
          </a:p>
        </p:txBody>
      </p:sp>
    </p:spTree>
    <p:extLst>
      <p:ext uri="{BB962C8B-B14F-4D97-AF65-F5344CB8AC3E}">
        <p14:creationId xmlns:p14="http://schemas.microsoft.com/office/powerpoint/2010/main" val="251296188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4" r:id="rId8"/>
    <p:sldLayoutId id="214748374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228" rtl="0" eaLnBrk="1" latinLnBrk="0" hangingPunct="1">
        <a:spcBef>
          <a:spcPct val="0"/>
        </a:spcBef>
        <a:buNone/>
        <a:defRPr lang="en-US" sz="8000" b="1" i="1" u="none" kern="1200" spc="0" baseline="0" dirty="0" smtClean="0">
          <a:solidFill>
            <a:schemeClr val="accent1"/>
          </a:solidFill>
          <a:latin typeface="+mj-lt"/>
          <a:ea typeface="+mn-ea"/>
          <a:cs typeface="+mn-cs"/>
        </a:defRPr>
      </a:lvl1pPr>
    </p:titleStyle>
    <p:bodyStyle>
      <a:lvl1pPr marL="0" indent="0" algn="l" defTabSz="914228" rtl="0" eaLnBrk="1" latinLnBrk="0" hangingPunct="1">
        <a:spcBef>
          <a:spcPct val="20000"/>
        </a:spcBef>
        <a:buFontTx/>
        <a:buNone/>
        <a:defRPr sz="3200" kern="1200">
          <a:solidFill>
            <a:schemeClr val="tx1"/>
          </a:solidFill>
          <a:latin typeface="+mn-lt"/>
          <a:ea typeface="+mn-ea"/>
          <a:cs typeface="+mn-cs"/>
        </a:defRPr>
      </a:lvl1pPr>
      <a:lvl2pPr marL="457114" indent="0" algn="l" defTabSz="914228" rtl="0" eaLnBrk="1" latinLnBrk="0" hangingPunct="1">
        <a:spcBef>
          <a:spcPct val="20000"/>
        </a:spcBef>
        <a:buFontTx/>
        <a:buNone/>
        <a:defRPr sz="8000" b="1" i="1" u="none" kern="1200" spc="0" baseline="0">
          <a:solidFill>
            <a:schemeClr val="accent1"/>
          </a:solidFill>
          <a:latin typeface="+mj-lt"/>
          <a:ea typeface="+mn-ea"/>
          <a:cs typeface="+mn-cs"/>
        </a:defRPr>
      </a:lvl2pPr>
      <a:lvl3pPr marL="914228" indent="0" algn="l" defTabSz="914228" rtl="0" eaLnBrk="1" latinLnBrk="0" hangingPunct="1">
        <a:spcBef>
          <a:spcPct val="20000"/>
        </a:spcBef>
        <a:buFontTx/>
        <a:buNone/>
        <a:defRPr sz="2400" b="1" i="0" u="sng" kern="1200">
          <a:solidFill>
            <a:schemeClr val="accent2"/>
          </a:solidFill>
          <a:latin typeface="+mn-lt"/>
          <a:ea typeface="+mn-ea"/>
          <a:cs typeface="+mn-cs"/>
        </a:defRPr>
      </a:lvl3pPr>
      <a:lvl4pPr marL="1371342" indent="0" algn="l" defTabSz="914228" rtl="0" eaLnBrk="1" latinLnBrk="0" hangingPunct="1">
        <a:spcBef>
          <a:spcPct val="20000"/>
        </a:spcBef>
        <a:buFontTx/>
        <a:buNone/>
        <a:defRPr sz="1100" b="0" i="0" kern="1200" spc="300">
          <a:solidFill>
            <a:schemeClr val="accent3"/>
          </a:solidFill>
          <a:latin typeface="+mn-lt"/>
          <a:ea typeface="+mn-ea"/>
          <a:cs typeface="+mn-cs"/>
        </a:defRPr>
      </a:lvl4pPr>
      <a:lvl5pPr marL="1828457" indent="0" algn="l" defTabSz="914228" rtl="0" eaLnBrk="1" latinLnBrk="0" hangingPunct="1">
        <a:spcBef>
          <a:spcPct val="20000"/>
        </a:spcBef>
        <a:buFontTx/>
        <a:buNone/>
        <a:defRPr kumimoji="0" lang="en-US" sz="1400" b="0" i="1" u="none" strike="noStrike" kern="1200" cap="none" spc="0" normalizeH="0" baseline="0" dirty="0" smtClean="0">
          <a:ln>
            <a:noFill/>
          </a:ln>
          <a:solidFill>
            <a:srgbClr val="857E79"/>
          </a:solidFill>
          <a:effectLst/>
          <a:uLnTx/>
          <a:uFillTx/>
          <a:latin typeface="+mn-lt"/>
          <a:ea typeface="+mn-ea"/>
          <a:cs typeface="+mn-cs"/>
        </a:defRPr>
      </a:lvl5pPr>
      <a:lvl6pPr marL="2514127"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41"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56"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70"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7" algn="l" defTabSz="914228" rtl="0" eaLnBrk="1" latinLnBrk="0" hangingPunct="1">
        <a:defRPr sz="1800" kern="1200">
          <a:solidFill>
            <a:schemeClr val="tx1"/>
          </a:solidFill>
          <a:latin typeface="+mn-lt"/>
          <a:ea typeface="+mn-ea"/>
          <a:cs typeface="+mn-cs"/>
        </a:defRPr>
      </a:lvl5pPr>
      <a:lvl6pPr marL="2285570" algn="l" defTabSz="914228" rtl="0" eaLnBrk="1" latinLnBrk="0" hangingPunct="1">
        <a:defRPr sz="1800" kern="1200">
          <a:solidFill>
            <a:schemeClr val="tx1"/>
          </a:solidFill>
          <a:latin typeface="+mn-lt"/>
          <a:ea typeface="+mn-ea"/>
          <a:cs typeface="+mn-cs"/>
        </a:defRPr>
      </a:lvl6pPr>
      <a:lvl7pPr marL="2742684" algn="l" defTabSz="914228" rtl="0" eaLnBrk="1" latinLnBrk="0" hangingPunct="1">
        <a:defRPr sz="1800" kern="1200">
          <a:solidFill>
            <a:schemeClr val="tx1"/>
          </a:solidFill>
          <a:latin typeface="+mn-lt"/>
          <a:ea typeface="+mn-ea"/>
          <a:cs typeface="+mn-cs"/>
        </a:defRPr>
      </a:lvl7pPr>
      <a:lvl8pPr marL="3199798" algn="l" defTabSz="914228" rtl="0" eaLnBrk="1" latinLnBrk="0" hangingPunct="1">
        <a:defRPr sz="1800" kern="1200">
          <a:solidFill>
            <a:schemeClr val="tx1"/>
          </a:solidFill>
          <a:latin typeface="+mn-lt"/>
          <a:ea typeface="+mn-ea"/>
          <a:cs typeface="+mn-cs"/>
        </a:defRPr>
      </a:lvl8pPr>
      <a:lvl9pPr marL="3656912" algn="l" defTabSz="91422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BE7E3"/>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2394858"/>
            <a:ext cx="10972800" cy="3731308"/>
          </a:xfrm>
          <a:prstGeom prst="rect">
            <a:avLst/>
          </a:prstGeom>
        </p:spPr>
        <p:txBody>
          <a:bodyPr vert="horz" lIns="91424" tIns="45710" rIns="91424" bIns="45710" rtlCol="0">
            <a:normAutofit/>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p:cNvSpPr>
            <a:spLocks noGrp="1"/>
          </p:cNvSpPr>
          <p:nvPr>
            <p:ph type="title"/>
          </p:nvPr>
        </p:nvSpPr>
        <p:spPr>
          <a:xfrm>
            <a:off x="609600" y="706437"/>
            <a:ext cx="10972800" cy="1325563"/>
          </a:xfrm>
          <a:prstGeom prst="rect">
            <a:avLst/>
          </a:prstGeom>
        </p:spPr>
        <p:txBody>
          <a:bodyPr vert="horz" lIns="91440" tIns="45720" rIns="91440" bIns="45720" rtlCol="0" anchor="ctr">
            <a:normAutofit/>
          </a:bodyPr>
          <a:lstStyle/>
          <a:p>
            <a:r>
              <a:rPr lang="en-US" dirty="0"/>
              <a:t>MASTER TITLE</a:t>
            </a:r>
          </a:p>
        </p:txBody>
      </p:sp>
    </p:spTree>
    <p:extLst>
      <p:ext uri="{BB962C8B-B14F-4D97-AF65-F5344CB8AC3E}">
        <p14:creationId xmlns:p14="http://schemas.microsoft.com/office/powerpoint/2010/main" val="3893969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Lst>
  <p:txStyles>
    <p:titleStyle>
      <a:lvl1pPr algn="ctr" defTabSz="914228" rtl="0" eaLnBrk="1" latinLnBrk="0" hangingPunct="1">
        <a:spcBef>
          <a:spcPct val="0"/>
        </a:spcBef>
        <a:buNone/>
        <a:defRPr lang="en-US" sz="8000" b="1" i="1" u="none" kern="1200" spc="0" baseline="0" dirty="0" smtClean="0">
          <a:solidFill>
            <a:schemeClr val="accent1"/>
          </a:solidFill>
          <a:latin typeface="+mj-lt"/>
          <a:ea typeface="+mn-ea"/>
          <a:cs typeface="+mn-cs"/>
        </a:defRPr>
      </a:lvl1pPr>
    </p:titleStyle>
    <p:bodyStyle>
      <a:lvl1pPr marL="0" indent="0" algn="l" defTabSz="914228" rtl="0" eaLnBrk="1" latinLnBrk="0" hangingPunct="1">
        <a:spcBef>
          <a:spcPct val="20000"/>
        </a:spcBef>
        <a:buFontTx/>
        <a:buNone/>
        <a:defRPr sz="3200" kern="1200">
          <a:solidFill>
            <a:schemeClr val="tx1"/>
          </a:solidFill>
          <a:latin typeface="+mn-lt"/>
          <a:ea typeface="+mn-ea"/>
          <a:cs typeface="+mn-cs"/>
        </a:defRPr>
      </a:lvl1pPr>
      <a:lvl2pPr marL="457114" indent="0" algn="l" defTabSz="914228" rtl="0" eaLnBrk="1" latinLnBrk="0" hangingPunct="1">
        <a:spcBef>
          <a:spcPct val="20000"/>
        </a:spcBef>
        <a:buFontTx/>
        <a:buNone/>
        <a:defRPr sz="8000" b="1" i="1" u="none" kern="1200" spc="0" baseline="0">
          <a:solidFill>
            <a:schemeClr val="accent1"/>
          </a:solidFill>
          <a:latin typeface="+mj-lt"/>
          <a:ea typeface="+mn-ea"/>
          <a:cs typeface="+mn-cs"/>
        </a:defRPr>
      </a:lvl2pPr>
      <a:lvl3pPr marL="914228" indent="0" algn="l" defTabSz="914228" rtl="0" eaLnBrk="1" latinLnBrk="0" hangingPunct="1">
        <a:spcBef>
          <a:spcPct val="20000"/>
        </a:spcBef>
        <a:buFontTx/>
        <a:buNone/>
        <a:defRPr sz="2400" b="1" i="0" u="sng" kern="1200">
          <a:solidFill>
            <a:schemeClr val="accent2"/>
          </a:solidFill>
          <a:latin typeface="+mn-lt"/>
          <a:ea typeface="+mn-ea"/>
          <a:cs typeface="+mn-cs"/>
        </a:defRPr>
      </a:lvl3pPr>
      <a:lvl4pPr marL="1371342" indent="0" algn="l" defTabSz="914228" rtl="0" eaLnBrk="1" latinLnBrk="0" hangingPunct="1">
        <a:spcBef>
          <a:spcPct val="20000"/>
        </a:spcBef>
        <a:buFontTx/>
        <a:buNone/>
        <a:defRPr sz="1100" b="0" i="0" kern="1200" spc="300">
          <a:solidFill>
            <a:schemeClr val="accent3"/>
          </a:solidFill>
          <a:latin typeface="+mn-lt"/>
          <a:ea typeface="+mn-ea"/>
          <a:cs typeface="+mn-cs"/>
        </a:defRPr>
      </a:lvl4pPr>
      <a:lvl5pPr marL="1828457" indent="0" algn="l" defTabSz="914228" rtl="0" eaLnBrk="1" latinLnBrk="0" hangingPunct="1">
        <a:spcBef>
          <a:spcPct val="20000"/>
        </a:spcBef>
        <a:buFontTx/>
        <a:buNone/>
        <a:defRPr kumimoji="0" lang="en-US" sz="1400" b="0" i="1" u="none" strike="noStrike" kern="1200" cap="none" spc="0" normalizeH="0" baseline="0" dirty="0" smtClean="0">
          <a:ln>
            <a:noFill/>
          </a:ln>
          <a:solidFill>
            <a:srgbClr val="857E79"/>
          </a:solidFill>
          <a:effectLst/>
          <a:uLnTx/>
          <a:uFillTx/>
          <a:latin typeface="+mn-lt"/>
          <a:ea typeface="+mn-ea"/>
          <a:cs typeface="+mn-cs"/>
        </a:defRPr>
      </a:lvl5pPr>
      <a:lvl6pPr marL="2514127"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41"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56"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70"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7" algn="l" defTabSz="914228" rtl="0" eaLnBrk="1" latinLnBrk="0" hangingPunct="1">
        <a:defRPr sz="1800" kern="1200">
          <a:solidFill>
            <a:schemeClr val="tx1"/>
          </a:solidFill>
          <a:latin typeface="+mn-lt"/>
          <a:ea typeface="+mn-ea"/>
          <a:cs typeface="+mn-cs"/>
        </a:defRPr>
      </a:lvl5pPr>
      <a:lvl6pPr marL="2285570" algn="l" defTabSz="914228" rtl="0" eaLnBrk="1" latinLnBrk="0" hangingPunct="1">
        <a:defRPr sz="1800" kern="1200">
          <a:solidFill>
            <a:schemeClr val="tx1"/>
          </a:solidFill>
          <a:latin typeface="+mn-lt"/>
          <a:ea typeface="+mn-ea"/>
          <a:cs typeface="+mn-cs"/>
        </a:defRPr>
      </a:lvl6pPr>
      <a:lvl7pPr marL="2742684" algn="l" defTabSz="914228" rtl="0" eaLnBrk="1" latinLnBrk="0" hangingPunct="1">
        <a:defRPr sz="1800" kern="1200">
          <a:solidFill>
            <a:schemeClr val="tx1"/>
          </a:solidFill>
          <a:latin typeface="+mn-lt"/>
          <a:ea typeface="+mn-ea"/>
          <a:cs typeface="+mn-cs"/>
        </a:defRPr>
      </a:lvl7pPr>
      <a:lvl8pPr marL="3199798" algn="l" defTabSz="914228" rtl="0" eaLnBrk="1" latinLnBrk="0" hangingPunct="1">
        <a:defRPr sz="1800" kern="1200">
          <a:solidFill>
            <a:schemeClr val="tx1"/>
          </a:solidFill>
          <a:latin typeface="+mn-lt"/>
          <a:ea typeface="+mn-ea"/>
          <a:cs typeface="+mn-cs"/>
        </a:defRPr>
      </a:lvl8pPr>
      <a:lvl9pPr marL="3656912" algn="l" defTabSz="9142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6.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7.png"/><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microsoft.com/office/2007/relationships/hdphoto" Target="../media/hdphoto3.wdp"/><Relationship Id="rId9"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8.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8490" b="11079"/>
          <a:stretch/>
        </p:blipFill>
        <p:spPr>
          <a:xfrm>
            <a:off x="0" y="0"/>
            <a:ext cx="12192000" cy="6858000"/>
          </a:xfrm>
          <a:prstGeom prst="rect">
            <a:avLst/>
          </a:prstGeom>
        </p:spPr>
      </p:pic>
      <p:sp>
        <p:nvSpPr>
          <p:cNvPr id="3" name="Rectangle 2"/>
          <p:cNvSpPr/>
          <p:nvPr/>
        </p:nvSpPr>
        <p:spPr>
          <a:xfrm>
            <a:off x="0" y="0"/>
            <a:ext cx="12192000" cy="4533900"/>
          </a:xfrm>
          <a:prstGeom prst="rect">
            <a:avLst/>
          </a:prstGeom>
          <a:gradFill>
            <a:gsLst>
              <a:gs pos="60000">
                <a:srgbClr val="FBFBFB">
                  <a:alpha val="50000"/>
                </a:srgbClr>
              </a:gs>
              <a:gs pos="0">
                <a:schemeClr val="accent1"/>
              </a:gs>
              <a:gs pos="100000">
                <a:schemeClr val="accent1">
                  <a:alpha val="0"/>
                </a:scheme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5" name="Title 12"/>
          <p:cNvSpPr txBox="1">
            <a:spLocks/>
          </p:cNvSpPr>
          <p:nvPr/>
        </p:nvSpPr>
        <p:spPr>
          <a:xfrm>
            <a:off x="1655807" y="1262689"/>
            <a:ext cx="8802897" cy="1039091"/>
          </a:xfrm>
          <a:prstGeom prst="rect">
            <a:avLst/>
          </a:prstGeom>
        </p:spPr>
        <p:txBody>
          <a:bodyPr anchor="ctr"/>
          <a:lstStyle>
            <a:lvl1pPr algn="l" defTabSz="914228" rtl="0" eaLnBrk="1" latinLnBrk="0" hangingPunct="1">
              <a:spcBef>
                <a:spcPct val="0"/>
              </a:spcBef>
              <a:buNone/>
              <a:defRPr sz="7200" kern="1200">
                <a:solidFill>
                  <a:srgbClr val="00A9CB"/>
                </a:solidFill>
                <a:latin typeface="+mj-lt"/>
                <a:ea typeface="+mj-ea"/>
                <a:cs typeface="+mj-cs"/>
              </a:defRPr>
            </a:lvl1pPr>
          </a:lstStyle>
          <a:p>
            <a:pPr marL="0" marR="0" lvl="0" indent="0" algn="ctr" defTabSz="914228" rtl="0" eaLnBrk="1" fontAlgn="auto" latinLnBrk="0" hangingPunct="1">
              <a:lnSpc>
                <a:spcPct val="100000"/>
              </a:lnSpc>
              <a:spcBef>
                <a:spcPct val="0"/>
              </a:spcBef>
              <a:spcAft>
                <a:spcPts val="0"/>
              </a:spcAft>
              <a:buClrTx/>
              <a:buSzTx/>
              <a:buFontTx/>
              <a:buNone/>
              <a:tabLst/>
              <a:defRPr/>
            </a:pPr>
            <a:r>
              <a:rPr kumimoji="0" lang="en-US" sz="8000" b="0" i="0" u="none" strike="noStrike" kern="1200" cap="none" spc="0" normalizeH="0" baseline="0" noProof="0" dirty="0" err="1">
                <a:ln>
                  <a:noFill/>
                </a:ln>
                <a:gradFill>
                  <a:gsLst>
                    <a:gs pos="0">
                      <a:srgbClr val="EC5038"/>
                    </a:gs>
                    <a:gs pos="100000">
                      <a:srgbClr val="EC5038"/>
                    </a:gs>
                  </a:gsLst>
                  <a:lin ang="5400000" scaled="1"/>
                </a:gradFill>
                <a:effectLst/>
                <a:uLnTx/>
                <a:uFillTx/>
                <a:latin typeface="Segoe UI Semibold" panose="020B0702040204020203" pitchFamily="34" charset="0"/>
                <a:ea typeface="+mj-ea"/>
                <a:cs typeface="Segoe UI Semibold" panose="020B0702040204020203" pitchFamily="34" charset="0"/>
              </a:rPr>
              <a:t>Az</a:t>
            </a:r>
            <a:r>
              <a:rPr kumimoji="0" lang="en-US" sz="8000" b="0" i="0" u="none" strike="noStrike" kern="1200" cap="none" spc="0" normalizeH="0" baseline="0" noProof="0" dirty="0">
                <a:ln>
                  <a:noFill/>
                </a:ln>
                <a:gradFill>
                  <a:gsLst>
                    <a:gs pos="0">
                      <a:srgbClr val="EC5038"/>
                    </a:gs>
                    <a:gs pos="100000">
                      <a:srgbClr val="EC5038"/>
                    </a:gs>
                  </a:gsLst>
                  <a:lin ang="5400000" scaled="1"/>
                </a:gradFill>
                <a:effectLst/>
                <a:uLnTx/>
                <a:uFillTx/>
                <a:latin typeface="Segoe UI Semibold" panose="020B0702040204020203" pitchFamily="34" charset="0"/>
                <a:ea typeface="+mj-ea"/>
                <a:cs typeface="Segoe UI Semibold" panose="020B0702040204020203" pitchFamily="34" charset="0"/>
              </a:rPr>
              <a:t> Office </a:t>
            </a:r>
            <a:r>
              <a:rPr kumimoji="0" lang="en-US" sz="8000" b="0" i="0" u="none" strike="noStrike" kern="1200" cap="none" spc="0" normalizeH="0" baseline="0" noProof="0" dirty="0" err="1">
                <a:ln>
                  <a:noFill/>
                </a:ln>
                <a:gradFill>
                  <a:gsLst>
                    <a:gs pos="0">
                      <a:srgbClr val="EC5038"/>
                    </a:gs>
                    <a:gs pos="100000">
                      <a:srgbClr val="EC5038"/>
                    </a:gs>
                  </a:gsLst>
                  <a:lin ang="5400000" scaled="1"/>
                </a:gradFill>
                <a:effectLst/>
                <a:uLnTx/>
                <a:uFillTx/>
                <a:latin typeface="Segoe UI Semibold" panose="020B0702040204020203" pitchFamily="34" charset="0"/>
                <a:ea typeface="+mj-ea"/>
                <a:cs typeface="Segoe UI Semibold" panose="020B0702040204020203" pitchFamily="34" charset="0"/>
              </a:rPr>
              <a:t>jövője</a:t>
            </a:r>
            <a:endParaRPr kumimoji="0" lang="en-US" sz="8000" b="0" i="0" u="none" strike="noStrike" kern="1200" cap="none" spc="0" normalizeH="0" baseline="0" noProof="0" dirty="0">
              <a:ln>
                <a:noFill/>
              </a:ln>
              <a:gradFill>
                <a:gsLst>
                  <a:gs pos="0">
                    <a:srgbClr val="EC5038"/>
                  </a:gs>
                  <a:gs pos="100000">
                    <a:srgbClr val="EC5038"/>
                  </a:gs>
                </a:gsLst>
                <a:lin ang="5400000" scaled="1"/>
              </a:gradFill>
              <a:effectLst/>
              <a:uLnTx/>
              <a:uFillTx/>
              <a:latin typeface="Segoe UI Semibold" panose="020B0702040204020203" pitchFamily="34" charset="0"/>
              <a:ea typeface="+mj-ea"/>
              <a:cs typeface="Segoe UI Semibold" panose="020B0702040204020203" pitchFamily="34" charset="0"/>
            </a:endParaRPr>
          </a:p>
        </p:txBody>
      </p:sp>
      <p:sp>
        <p:nvSpPr>
          <p:cNvPr id="6" name="Text Placeholder 13"/>
          <p:cNvSpPr txBox="1">
            <a:spLocks/>
          </p:cNvSpPr>
          <p:nvPr/>
        </p:nvSpPr>
        <p:spPr>
          <a:xfrm>
            <a:off x="2026309" y="691112"/>
            <a:ext cx="8185709" cy="656365"/>
          </a:xfrm>
          <a:prstGeom prst="rect">
            <a:avLst/>
          </a:prstGeom>
          <a:noFill/>
        </p:spPr>
        <p:txBody>
          <a:bodyPr anchor="ctr"/>
          <a:lstStyle>
            <a:lvl1pPr marL="0" indent="0" algn="l" defTabSz="914228" rtl="0" eaLnBrk="1" latinLnBrk="0" hangingPunct="1">
              <a:spcBef>
                <a:spcPct val="20000"/>
              </a:spcBef>
              <a:buFontTx/>
              <a:buNone/>
              <a:defRPr sz="3200" kern="1200">
                <a:solidFill>
                  <a:schemeClr val="tx1"/>
                </a:solidFill>
                <a:latin typeface="+mn-lt"/>
                <a:ea typeface="+mn-ea"/>
                <a:cs typeface="+mn-cs"/>
              </a:defRPr>
            </a:lvl1pPr>
            <a:lvl2pPr marL="457114" indent="0" algn="l" defTabSz="914228" rtl="0" eaLnBrk="1" latinLnBrk="0" hangingPunct="1">
              <a:spcBef>
                <a:spcPct val="20000"/>
              </a:spcBef>
              <a:buFontTx/>
              <a:buNone/>
              <a:defRPr sz="4400" b="1" u="sng" kern="1200" spc="400" baseline="0">
                <a:solidFill>
                  <a:srgbClr val="EC5038"/>
                </a:solidFill>
                <a:latin typeface="+mn-lt"/>
                <a:ea typeface="+mn-ea"/>
                <a:cs typeface="+mn-cs"/>
              </a:defRPr>
            </a:lvl2pPr>
            <a:lvl3pPr marL="914228" indent="0" algn="l" defTabSz="914228" rtl="0" eaLnBrk="1" latinLnBrk="0" hangingPunct="1">
              <a:spcBef>
                <a:spcPct val="20000"/>
              </a:spcBef>
              <a:buFontTx/>
              <a:buNone/>
              <a:defRPr sz="2000" b="1" i="1" kern="1200">
                <a:solidFill>
                  <a:schemeClr val="tx2"/>
                </a:solidFill>
                <a:latin typeface="+mj-lt"/>
                <a:ea typeface="+mn-ea"/>
                <a:cs typeface="+mn-cs"/>
              </a:defRPr>
            </a:lvl3pPr>
            <a:lvl4pPr marL="1371342" indent="0" algn="l" defTabSz="914228" rtl="0" eaLnBrk="1" latinLnBrk="0" hangingPunct="1">
              <a:spcBef>
                <a:spcPct val="20000"/>
              </a:spcBef>
              <a:buFontTx/>
              <a:buNone/>
              <a:defRPr sz="2000" b="1" i="1" kern="1200" spc="300">
                <a:solidFill>
                  <a:schemeClr val="accent3"/>
                </a:solidFill>
                <a:latin typeface="+mn-lt"/>
                <a:ea typeface="+mn-ea"/>
                <a:cs typeface="+mn-cs"/>
              </a:defRPr>
            </a:lvl4pPr>
            <a:lvl5pPr marL="1828457" indent="0" algn="l" defTabSz="914228"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127"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41"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56"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70"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228" rtl="0" eaLnBrk="1" fontAlgn="auto" latinLnBrk="0" hangingPunct="1">
              <a:lnSpc>
                <a:spcPct val="100000"/>
              </a:lnSpc>
              <a:spcBef>
                <a:spcPct val="20000"/>
              </a:spcBef>
              <a:spcAft>
                <a:spcPts val="0"/>
              </a:spcAft>
              <a:buClrTx/>
              <a:buSzTx/>
              <a:buFontTx/>
              <a:buNone/>
              <a:tabLst/>
              <a:defRPr/>
            </a:pPr>
            <a:r>
              <a:rPr kumimoji="0" lang="hu-HU" sz="3600" b="0" i="0" u="none" strike="noStrike" kern="1200" cap="none" spc="600" normalizeH="0" baseline="0" noProof="0" dirty="0">
                <a:ln>
                  <a:noFill/>
                </a:ln>
                <a:gradFill>
                  <a:gsLst>
                    <a:gs pos="0">
                      <a:srgbClr val="EC5038"/>
                    </a:gs>
                    <a:gs pos="100000">
                      <a:srgbClr val="EC5038"/>
                    </a:gs>
                  </a:gsLst>
                  <a:lin ang="5400000" scaled="1"/>
                </a:gradFill>
                <a:effectLst/>
                <a:uLnTx/>
                <a:uFillTx/>
                <a:latin typeface="Segoe UI"/>
                <a:ea typeface="+mn-ea"/>
                <a:cs typeface="+mn-cs"/>
              </a:rPr>
              <a:t>Office 365 Oktatási csomag</a:t>
            </a:r>
            <a:endParaRPr kumimoji="0" lang="en-US" sz="3600" b="0" i="0" u="none" strike="noStrike" kern="1200" cap="none" spc="600" normalizeH="0" baseline="0" noProof="0" dirty="0">
              <a:ln>
                <a:noFill/>
              </a:ln>
              <a:gradFill>
                <a:gsLst>
                  <a:gs pos="0">
                    <a:srgbClr val="EC5038"/>
                  </a:gs>
                  <a:gs pos="100000">
                    <a:srgbClr val="EC5038"/>
                  </a:gs>
                </a:gsLst>
                <a:lin ang="5400000" scaled="1"/>
              </a:gradFill>
              <a:effectLst/>
              <a:uLnTx/>
              <a:uFillTx/>
              <a:latin typeface="Segoe UI"/>
              <a:ea typeface="+mn-ea"/>
              <a:cs typeface="+mn-cs"/>
            </a:endParaRPr>
          </a:p>
        </p:txBody>
      </p:sp>
      <p:grpSp>
        <p:nvGrpSpPr>
          <p:cNvPr id="7" name="Group 6"/>
          <p:cNvGrpSpPr/>
          <p:nvPr/>
        </p:nvGrpSpPr>
        <p:grpSpPr>
          <a:xfrm>
            <a:off x="5747978" y="2554840"/>
            <a:ext cx="3966608" cy="318517"/>
            <a:chOff x="5023773" y="7355743"/>
            <a:chExt cx="2076726" cy="318517"/>
          </a:xfrm>
        </p:grpSpPr>
        <p:sp>
          <p:nvSpPr>
            <p:cNvPr id="8" name="Rectangle 7"/>
            <p:cNvSpPr/>
            <p:nvPr/>
          </p:nvSpPr>
          <p:spPr>
            <a:xfrm>
              <a:off x="5023773" y="7355743"/>
              <a:ext cx="2076726" cy="318517"/>
            </a:xfrm>
            <a:prstGeom prst="rect">
              <a:avLst/>
            </a:prstGeom>
            <a:noFill/>
            <a:ln w="19050" cap="flat" cmpd="sng" algn="ctr">
              <a:solidFill>
                <a:srgbClr val="EC5038"/>
              </a:solidFill>
              <a:prstDash val="solid"/>
            </a:ln>
            <a:effectLst/>
          </p:spPr>
          <p:txBody>
            <a:bodyPr lIns="91424" tIns="45710" rIns="91424" bIns="45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4DED8"/>
                </a:solidFill>
                <a:effectLst/>
                <a:uLnTx/>
                <a:uFillTx/>
                <a:latin typeface="Segoe UI"/>
                <a:ea typeface="+mn-ea"/>
                <a:cs typeface="+mn-cs"/>
              </a:endParaRPr>
            </a:p>
          </p:txBody>
        </p:sp>
        <p:sp>
          <p:nvSpPr>
            <p:cNvPr id="9" name="Text Placeholder 13"/>
            <p:cNvSpPr txBox="1">
              <a:spLocks/>
            </p:cNvSpPr>
            <p:nvPr/>
          </p:nvSpPr>
          <p:spPr>
            <a:xfrm>
              <a:off x="5061859" y="7409225"/>
              <a:ext cx="2000555" cy="195011"/>
            </a:xfrm>
            <a:prstGeom prst="rect">
              <a:avLst/>
            </a:prstGeom>
            <a:noFill/>
          </p:spPr>
          <p:txBody>
            <a:bodyPr vert="horz" lIns="91424" tIns="45710" rIns="91424" bIns="45710" rtlCol="0" anchor="ctr">
              <a:noAutofit/>
            </a:bodyPr>
            <a:lstStyle>
              <a:lvl1pPr marL="0" indent="0" algn="ctr" defTabSz="914400" rtl="0" eaLnBrk="1" latinLnBrk="0" hangingPunct="1">
                <a:lnSpc>
                  <a:spcPts val="2000"/>
                </a:lnSpc>
                <a:spcBef>
                  <a:spcPct val="20000"/>
                </a:spcBef>
                <a:buFontTx/>
                <a:buNone/>
                <a:defRPr sz="1600" b="1" kern="1200" spc="300">
                  <a:solidFill>
                    <a:schemeClr val="tx2"/>
                  </a:solidFill>
                  <a:latin typeface="+mn-lt"/>
                  <a:ea typeface="+mn-ea"/>
                  <a:cs typeface="+mn-cs"/>
                </a:defRPr>
              </a:lvl1pPr>
              <a:lvl2pPr marL="457200" indent="0" algn="l" defTabSz="914400" rtl="0" eaLnBrk="1" latinLnBrk="0" hangingPunct="1">
                <a:spcBef>
                  <a:spcPct val="20000"/>
                </a:spcBef>
                <a:buFontTx/>
                <a:buNone/>
                <a:defRPr sz="4400" b="1" u="sng" kern="1200" spc="400" baseline="0">
                  <a:solidFill>
                    <a:srgbClr val="EC5038"/>
                  </a:solidFill>
                  <a:latin typeface="+mn-lt"/>
                  <a:ea typeface="+mn-ea"/>
                  <a:cs typeface="+mn-cs"/>
                </a:defRPr>
              </a:lvl2pPr>
              <a:lvl3pPr marL="914400" indent="0" algn="l" defTabSz="914400" rtl="0" eaLnBrk="1" latinLnBrk="0" hangingPunct="1">
                <a:spcBef>
                  <a:spcPct val="20000"/>
                </a:spcBef>
                <a:buFontTx/>
                <a:buNone/>
                <a:defRPr sz="2000" b="1" i="1" kern="1200">
                  <a:solidFill>
                    <a:schemeClr val="tx2"/>
                  </a:solidFill>
                  <a:latin typeface="+mj-lt"/>
                  <a:ea typeface="+mn-ea"/>
                  <a:cs typeface="+mn-cs"/>
                </a:defRPr>
              </a:lvl3pPr>
              <a:lvl4pPr marL="1371600" indent="0" algn="l" defTabSz="914400" rtl="0" eaLnBrk="1" latinLnBrk="0" hangingPunct="1">
                <a:spcBef>
                  <a:spcPct val="20000"/>
                </a:spcBef>
                <a:buFontTx/>
                <a:buNone/>
                <a:defRPr sz="2000" b="1" i="1" kern="1200" spc="300">
                  <a:solidFill>
                    <a:schemeClr val="accent3"/>
                  </a:solidFill>
                  <a:latin typeface="+mn-lt"/>
                  <a:ea typeface="+mn-ea"/>
                  <a:cs typeface="+mn-cs"/>
                </a:defRPr>
              </a:lvl4pPr>
              <a:lvl5pPr marL="1828800" indent="0" algn="l" defTabSz="914400"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ts val="2000"/>
                </a:lnSpc>
                <a:spcBef>
                  <a:spcPct val="20000"/>
                </a:spcBef>
                <a:spcAft>
                  <a:spcPts val="0"/>
                </a:spcAft>
                <a:buClrTx/>
                <a:buSzTx/>
                <a:buFontTx/>
                <a:buNone/>
                <a:tabLst/>
                <a:defRPr/>
              </a:pPr>
              <a:r>
                <a:rPr kumimoji="0" lang="hu-HU" sz="1400" b="1" i="0" u="none" strike="noStrike" kern="0" cap="none" spc="300" normalizeH="0" baseline="0" noProof="0" dirty="0">
                  <a:ln>
                    <a:noFill/>
                  </a:ln>
                  <a:gradFill>
                    <a:gsLst>
                      <a:gs pos="0">
                        <a:srgbClr val="EC5038"/>
                      </a:gs>
                      <a:gs pos="100000">
                        <a:srgbClr val="EC5038"/>
                      </a:gs>
                    </a:gsLst>
                    <a:lin ang="5400000" scaled="1"/>
                  </a:gradFill>
                  <a:effectLst/>
                  <a:uLnTx/>
                  <a:uFillTx/>
                  <a:latin typeface="Segoe UI"/>
                  <a:ea typeface="+mn-ea"/>
                  <a:cs typeface="+mn-cs"/>
                </a:rPr>
                <a:t>Tajti András</a:t>
              </a:r>
              <a:r>
                <a:rPr kumimoji="0" lang="en-US" sz="1400" b="1" i="0" u="none" strike="noStrike" kern="0" cap="none" spc="300" normalizeH="0" baseline="0" noProof="0" dirty="0">
                  <a:ln>
                    <a:noFill/>
                  </a:ln>
                  <a:gradFill>
                    <a:gsLst>
                      <a:gs pos="0">
                        <a:srgbClr val="EC5038"/>
                      </a:gs>
                      <a:gs pos="100000">
                        <a:srgbClr val="EC5038"/>
                      </a:gs>
                    </a:gsLst>
                    <a:lin ang="5400000" scaled="1"/>
                  </a:gradFill>
                  <a:effectLst/>
                  <a:uLnTx/>
                  <a:uFillTx/>
                  <a:latin typeface="Segoe UI"/>
                  <a:ea typeface="+mn-ea"/>
                  <a:cs typeface="+mn-cs"/>
                </a:rPr>
                <a:t> – </a:t>
              </a:r>
              <a:r>
                <a:rPr kumimoji="0" lang="hu-HU" sz="1400" b="1" i="0" u="none" strike="noStrike" kern="0" cap="none" spc="300" normalizeH="0" baseline="0" noProof="0" dirty="0">
                  <a:ln>
                    <a:noFill/>
                  </a:ln>
                  <a:gradFill>
                    <a:gsLst>
                      <a:gs pos="0">
                        <a:srgbClr val="EC5038"/>
                      </a:gs>
                      <a:gs pos="100000">
                        <a:srgbClr val="EC5038"/>
                      </a:gs>
                    </a:gsLst>
                    <a:lin ang="5400000" scaled="1"/>
                  </a:gradFill>
                  <a:effectLst/>
                  <a:uLnTx/>
                  <a:uFillTx/>
                  <a:latin typeface="Segoe UI"/>
                  <a:ea typeface="+mn-ea"/>
                  <a:cs typeface="+mn-cs"/>
                </a:rPr>
                <a:t>Andego</a:t>
              </a:r>
              <a:endParaRPr kumimoji="0" lang="en-US" sz="1400" b="1" i="0" u="none" strike="noStrike" kern="0" cap="none" spc="300" normalizeH="0" baseline="0" noProof="0" dirty="0">
                <a:ln>
                  <a:noFill/>
                </a:ln>
                <a:gradFill>
                  <a:gsLst>
                    <a:gs pos="0">
                      <a:srgbClr val="EC5038"/>
                    </a:gs>
                    <a:gs pos="100000">
                      <a:srgbClr val="EC5038"/>
                    </a:gs>
                  </a:gsLst>
                  <a:lin ang="5400000" scaled="1"/>
                </a:gradFill>
                <a:effectLst/>
                <a:uLnTx/>
                <a:uFillTx/>
                <a:latin typeface="Segoe UI"/>
                <a:ea typeface="+mn-ea"/>
                <a:cs typeface="+mn-cs"/>
              </a:endParaRPr>
            </a:p>
          </p:txBody>
        </p:sp>
      </p:grpSp>
    </p:spTree>
    <p:extLst>
      <p:ext uri="{BB962C8B-B14F-4D97-AF65-F5344CB8AC3E}">
        <p14:creationId xmlns:p14="http://schemas.microsoft.com/office/powerpoint/2010/main" val="160047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514"/>
            <a:ext cx="12192000"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9" name="TextBox 8"/>
          <p:cNvSpPr txBox="1"/>
          <p:nvPr/>
        </p:nvSpPr>
        <p:spPr>
          <a:xfrm>
            <a:off x="0" y="1563014"/>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Szöveg</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képek</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videó</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és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o</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k minden más</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2" name="Rectangle 11"/>
          <p:cNvSpPr/>
          <p:nvPr/>
        </p:nvSpPr>
        <p:spPr>
          <a:xfrm>
            <a:off x="1" y="-21893"/>
            <a:ext cx="1219200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13" name="Title 1"/>
          <p:cNvSpPr txBox="1">
            <a:spLocks/>
          </p:cNvSpPr>
          <p:nvPr/>
        </p:nvSpPr>
        <p:spPr>
          <a:xfrm>
            <a:off x="432953" y="-5201"/>
            <a:ext cx="8590973"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ONENOTE JEGYZETFÜZETEK </a:t>
            </a:r>
            <a:r>
              <a:rPr lang="hu-HU" sz="2400" i="0" kern="900" dirty="0">
                <a:gradFill>
                  <a:gsLst>
                    <a:gs pos="100000">
                      <a:srgbClr val="FBFBFB"/>
                    </a:gs>
                    <a:gs pos="0">
                      <a:srgbClr val="FBFBFB"/>
                    </a:gs>
                  </a:gsLst>
                  <a:lin ang="5400000" scaled="0"/>
                </a:gradFill>
                <a:latin typeface="Segoe UI"/>
              </a:rPr>
              <a:t>(MEGOSZTHATÓ)</a:t>
            </a:r>
            <a:endPar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8" name="TextBox 7"/>
          <p:cNvSpPr txBox="1"/>
          <p:nvPr/>
        </p:nvSpPr>
        <p:spPr>
          <a:xfrm>
            <a:off x="0" y="2987678"/>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r" defTabSz="914099"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Összetett</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keresés</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2255" y="1563014"/>
            <a:ext cx="6248139" cy="402336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b="190"/>
          <a:stretch/>
        </p:blipFill>
        <p:spPr>
          <a:xfrm>
            <a:off x="6133153" y="3233656"/>
            <a:ext cx="6058847" cy="36392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302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rotWithShape="1">
          <a:blip r:embed="rId3">
            <a:extLst>
              <a:ext uri="{28A0092B-C50C-407E-A947-70E740481C1C}">
                <a14:useLocalDpi xmlns:a14="http://schemas.microsoft.com/office/drawing/2010/main" val="0"/>
              </a:ext>
            </a:extLst>
          </a:blip>
          <a:srcRect t="15120"/>
          <a:stretch/>
        </p:blipFill>
        <p:spPr>
          <a:xfrm>
            <a:off x="-96704" y="-88900"/>
            <a:ext cx="12280900" cy="6954398"/>
          </a:xfrm>
          <a:prstGeom prst="rect">
            <a:avLst/>
          </a:prstGeom>
        </p:spPr>
      </p:pic>
      <p:sp>
        <p:nvSpPr>
          <p:cNvPr id="23" name="Rectangle 22"/>
          <p:cNvSpPr/>
          <p:nvPr/>
        </p:nvSpPr>
        <p:spPr>
          <a:xfrm>
            <a:off x="11718483" y="-11005"/>
            <a:ext cx="473517" cy="688001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91" name="Rectangle 90"/>
          <p:cNvSpPr/>
          <p:nvPr/>
        </p:nvSpPr>
        <p:spPr>
          <a:xfrm>
            <a:off x="0" y="-14514"/>
            <a:ext cx="7650191"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116" name="Rectangle 115"/>
          <p:cNvSpPr/>
          <p:nvPr/>
        </p:nvSpPr>
        <p:spPr>
          <a:xfrm>
            <a:off x="1222495" y="866593"/>
            <a:ext cx="5205200" cy="515143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60" name="TextBox 59"/>
          <p:cNvSpPr txBox="1"/>
          <p:nvPr/>
        </p:nvSpPr>
        <p:spPr>
          <a:xfrm>
            <a:off x="1268318" y="3010961"/>
            <a:ext cx="5113555" cy="393126"/>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Csevegés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Jelenlét információ</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hang-</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és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 HD vide</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óhívások</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
        <p:nvSpPr>
          <p:cNvPr id="62" name="TextBox 61"/>
          <p:cNvSpPr txBox="1"/>
          <p:nvPr/>
        </p:nvSpPr>
        <p:spPr>
          <a:xfrm>
            <a:off x="1222496" y="3788050"/>
            <a:ext cx="5205200" cy="278969"/>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Megosztott asztal</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
        <p:nvSpPr>
          <p:cNvPr id="81" name="TextBox 80"/>
          <p:cNvSpPr txBox="1"/>
          <p:nvPr/>
        </p:nvSpPr>
        <p:spPr>
          <a:xfrm>
            <a:off x="1283104" y="4450981"/>
            <a:ext cx="5083982" cy="399374"/>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lang="hu-HU" sz="1800">
                <a:gradFill>
                  <a:gsLst>
                    <a:gs pos="100000">
                      <a:srgbClr val="FBFBFB"/>
                    </a:gs>
                    <a:gs pos="0">
                      <a:srgbClr val="FBFBFB"/>
                    </a:gs>
                  </a:gsLst>
                  <a:lin ang="5400000" scaled="0"/>
                </a:gradFill>
              </a:rPr>
              <a:t>Teljeskörű integráció</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grpSp>
        <p:nvGrpSpPr>
          <p:cNvPr id="7" name="Group 6"/>
          <p:cNvGrpSpPr/>
          <p:nvPr/>
        </p:nvGrpSpPr>
        <p:grpSpPr>
          <a:xfrm>
            <a:off x="2384608" y="1268007"/>
            <a:ext cx="1838297" cy="1356537"/>
            <a:chOff x="5530298" y="1073607"/>
            <a:chExt cx="1838297" cy="1356537"/>
          </a:xfrm>
          <a:solidFill>
            <a:schemeClr val="accent1"/>
          </a:solidFill>
        </p:grpSpPr>
        <p:grpSp>
          <p:nvGrpSpPr>
            <p:cNvPr id="6" name="Group 5"/>
            <p:cNvGrpSpPr/>
            <p:nvPr/>
          </p:nvGrpSpPr>
          <p:grpSpPr>
            <a:xfrm>
              <a:off x="5968265" y="1334962"/>
              <a:ext cx="962363" cy="618283"/>
              <a:chOff x="3137568" y="1216322"/>
              <a:chExt cx="1667979" cy="1071616"/>
            </a:xfrm>
            <a:grpFill/>
          </p:grpSpPr>
          <p:sp>
            <p:nvSpPr>
              <p:cNvPr id="5" name="Freeform 5"/>
              <p:cNvSpPr>
                <a:spLocks noEditPoints="1"/>
              </p:cNvSpPr>
              <p:nvPr/>
            </p:nvSpPr>
            <p:spPr bwMode="auto">
              <a:xfrm>
                <a:off x="3734439" y="1216322"/>
                <a:ext cx="1071108" cy="1071108"/>
              </a:xfrm>
              <a:custGeom>
                <a:avLst/>
                <a:gdLst>
                  <a:gd name="T0" fmla="*/ 88 w 96"/>
                  <a:gd name="T1" fmla="*/ 96 h 96"/>
                  <a:gd name="T2" fmla="*/ 92 w 96"/>
                  <a:gd name="T3" fmla="*/ 96 h 96"/>
                  <a:gd name="T4" fmla="*/ 96 w 96"/>
                  <a:gd name="T5" fmla="*/ 96 h 96"/>
                  <a:gd name="T6" fmla="*/ 96 w 96"/>
                  <a:gd name="T7" fmla="*/ 8 h 96"/>
                  <a:gd name="T8" fmla="*/ 96 w 96"/>
                  <a:gd name="T9" fmla="*/ 4 h 96"/>
                  <a:gd name="T10" fmla="*/ 96 w 96"/>
                  <a:gd name="T11" fmla="*/ 0 h 96"/>
                  <a:gd name="T12" fmla="*/ 0 w 96"/>
                  <a:gd name="T13" fmla="*/ 0 h 96"/>
                  <a:gd name="T14" fmla="*/ 0 w 96"/>
                  <a:gd name="T15" fmla="*/ 4 h 96"/>
                  <a:gd name="T16" fmla="*/ 0 w 96"/>
                  <a:gd name="T17" fmla="*/ 8 h 96"/>
                  <a:gd name="T18" fmla="*/ 0 w 96"/>
                  <a:gd name="T19" fmla="*/ 96 h 96"/>
                  <a:gd name="T20" fmla="*/ 4 w 96"/>
                  <a:gd name="T21" fmla="*/ 96 h 96"/>
                  <a:gd name="T22" fmla="*/ 8 w 96"/>
                  <a:gd name="T23" fmla="*/ 96 h 96"/>
                  <a:gd name="T24" fmla="*/ 20 w 96"/>
                  <a:gd name="T25" fmla="*/ 96 h 96"/>
                  <a:gd name="T26" fmla="*/ 20 w 96"/>
                  <a:gd name="T27" fmla="*/ 92 h 96"/>
                  <a:gd name="T28" fmla="*/ 48 w 96"/>
                  <a:gd name="T29" fmla="*/ 64 h 96"/>
                  <a:gd name="T30" fmla="*/ 76 w 96"/>
                  <a:gd name="T31" fmla="*/ 92 h 96"/>
                  <a:gd name="T32" fmla="*/ 76 w 96"/>
                  <a:gd name="T33" fmla="*/ 96 h 96"/>
                  <a:gd name="T34" fmla="*/ 88 w 96"/>
                  <a:gd name="T35" fmla="*/ 96 h 96"/>
                  <a:gd name="T36" fmla="*/ 32 w 96"/>
                  <a:gd name="T37" fmla="*/ 40 h 96"/>
                  <a:gd name="T38" fmla="*/ 48 w 96"/>
                  <a:gd name="T39" fmla="*/ 24 h 96"/>
                  <a:gd name="T40" fmla="*/ 64 w 96"/>
                  <a:gd name="T41" fmla="*/ 40 h 96"/>
                  <a:gd name="T42" fmla="*/ 48 w 96"/>
                  <a:gd name="T43" fmla="*/ 56 h 96"/>
                  <a:gd name="T44" fmla="*/ 32 w 96"/>
                  <a:gd name="T45" fmla="*/ 40 h 96"/>
                  <a:gd name="T46" fmla="*/ 63 w 96"/>
                  <a:gd name="T47" fmla="*/ 59 h 96"/>
                  <a:gd name="T48" fmla="*/ 72 w 96"/>
                  <a:gd name="T49" fmla="*/ 40 h 96"/>
                  <a:gd name="T50" fmla="*/ 48 w 96"/>
                  <a:gd name="T51" fmla="*/ 16 h 96"/>
                  <a:gd name="T52" fmla="*/ 24 w 96"/>
                  <a:gd name="T53" fmla="*/ 40 h 96"/>
                  <a:gd name="T54" fmla="*/ 33 w 96"/>
                  <a:gd name="T55" fmla="*/ 59 h 96"/>
                  <a:gd name="T56" fmla="*/ 12 w 96"/>
                  <a:gd name="T57" fmla="*/ 88 h 96"/>
                  <a:gd name="T58" fmla="*/ 8 w 96"/>
                  <a:gd name="T59" fmla="*/ 88 h 96"/>
                  <a:gd name="T60" fmla="*/ 8 w 96"/>
                  <a:gd name="T61" fmla="*/ 8 h 96"/>
                  <a:gd name="T62" fmla="*/ 88 w 96"/>
                  <a:gd name="T63" fmla="*/ 8 h 96"/>
                  <a:gd name="T64" fmla="*/ 88 w 96"/>
                  <a:gd name="T65" fmla="*/ 88 h 96"/>
                  <a:gd name="T66" fmla="*/ 84 w 96"/>
                  <a:gd name="T67" fmla="*/ 88 h 96"/>
                  <a:gd name="T68" fmla="*/ 63 w 96"/>
                  <a:gd name="T69" fmla="*/ 5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88" y="96"/>
                    </a:moveTo>
                    <a:cubicBezTo>
                      <a:pt x="92" y="96"/>
                      <a:pt x="92" y="96"/>
                      <a:pt x="92" y="96"/>
                    </a:cubicBezTo>
                    <a:cubicBezTo>
                      <a:pt x="96" y="96"/>
                      <a:pt x="96" y="96"/>
                      <a:pt x="96" y="96"/>
                    </a:cubicBezTo>
                    <a:cubicBezTo>
                      <a:pt x="96" y="8"/>
                      <a:pt x="96" y="8"/>
                      <a:pt x="96" y="8"/>
                    </a:cubicBezTo>
                    <a:cubicBezTo>
                      <a:pt x="96" y="4"/>
                      <a:pt x="96" y="4"/>
                      <a:pt x="96" y="4"/>
                    </a:cubicBezTo>
                    <a:cubicBezTo>
                      <a:pt x="96" y="0"/>
                      <a:pt x="96" y="0"/>
                      <a:pt x="96" y="0"/>
                    </a:cubicBezTo>
                    <a:cubicBezTo>
                      <a:pt x="0" y="0"/>
                      <a:pt x="0" y="0"/>
                      <a:pt x="0" y="0"/>
                    </a:cubicBezTo>
                    <a:cubicBezTo>
                      <a:pt x="0" y="4"/>
                      <a:pt x="0" y="4"/>
                      <a:pt x="0" y="4"/>
                    </a:cubicBezTo>
                    <a:cubicBezTo>
                      <a:pt x="0" y="8"/>
                      <a:pt x="0" y="8"/>
                      <a:pt x="0" y="8"/>
                    </a:cubicBezTo>
                    <a:cubicBezTo>
                      <a:pt x="0" y="96"/>
                      <a:pt x="0" y="96"/>
                      <a:pt x="0" y="96"/>
                    </a:cubicBezTo>
                    <a:cubicBezTo>
                      <a:pt x="4" y="96"/>
                      <a:pt x="4" y="96"/>
                      <a:pt x="4" y="96"/>
                    </a:cubicBezTo>
                    <a:cubicBezTo>
                      <a:pt x="8" y="96"/>
                      <a:pt x="8" y="96"/>
                      <a:pt x="8" y="96"/>
                    </a:cubicBezTo>
                    <a:cubicBezTo>
                      <a:pt x="20" y="96"/>
                      <a:pt x="20" y="96"/>
                      <a:pt x="20" y="96"/>
                    </a:cubicBezTo>
                    <a:cubicBezTo>
                      <a:pt x="20" y="92"/>
                      <a:pt x="20" y="92"/>
                      <a:pt x="20" y="92"/>
                    </a:cubicBezTo>
                    <a:cubicBezTo>
                      <a:pt x="20" y="77"/>
                      <a:pt x="33" y="64"/>
                      <a:pt x="48" y="64"/>
                    </a:cubicBezTo>
                    <a:cubicBezTo>
                      <a:pt x="63" y="64"/>
                      <a:pt x="76" y="77"/>
                      <a:pt x="76" y="92"/>
                    </a:cubicBezTo>
                    <a:cubicBezTo>
                      <a:pt x="76" y="96"/>
                      <a:pt x="76" y="96"/>
                      <a:pt x="76" y="96"/>
                    </a:cubicBezTo>
                    <a:lnTo>
                      <a:pt x="88" y="96"/>
                    </a:lnTo>
                    <a:close/>
                    <a:moveTo>
                      <a:pt x="32" y="40"/>
                    </a:moveTo>
                    <a:cubicBezTo>
                      <a:pt x="32" y="31"/>
                      <a:pt x="39" y="24"/>
                      <a:pt x="48" y="24"/>
                    </a:cubicBezTo>
                    <a:cubicBezTo>
                      <a:pt x="57" y="24"/>
                      <a:pt x="64" y="31"/>
                      <a:pt x="64" y="40"/>
                    </a:cubicBezTo>
                    <a:cubicBezTo>
                      <a:pt x="64" y="49"/>
                      <a:pt x="57" y="56"/>
                      <a:pt x="48" y="56"/>
                    </a:cubicBezTo>
                    <a:cubicBezTo>
                      <a:pt x="39" y="56"/>
                      <a:pt x="32" y="49"/>
                      <a:pt x="32" y="40"/>
                    </a:cubicBezTo>
                    <a:close/>
                    <a:moveTo>
                      <a:pt x="63" y="59"/>
                    </a:moveTo>
                    <a:cubicBezTo>
                      <a:pt x="68" y="55"/>
                      <a:pt x="72" y="48"/>
                      <a:pt x="72" y="40"/>
                    </a:cubicBezTo>
                    <a:cubicBezTo>
                      <a:pt x="72" y="27"/>
                      <a:pt x="61" y="16"/>
                      <a:pt x="48" y="16"/>
                    </a:cubicBezTo>
                    <a:cubicBezTo>
                      <a:pt x="35" y="16"/>
                      <a:pt x="24" y="27"/>
                      <a:pt x="24" y="40"/>
                    </a:cubicBezTo>
                    <a:cubicBezTo>
                      <a:pt x="24" y="48"/>
                      <a:pt x="28" y="55"/>
                      <a:pt x="33" y="59"/>
                    </a:cubicBezTo>
                    <a:cubicBezTo>
                      <a:pt x="22" y="64"/>
                      <a:pt x="14" y="75"/>
                      <a:pt x="12" y="88"/>
                    </a:cubicBezTo>
                    <a:cubicBezTo>
                      <a:pt x="8" y="88"/>
                      <a:pt x="8" y="88"/>
                      <a:pt x="8" y="88"/>
                    </a:cubicBezTo>
                    <a:cubicBezTo>
                      <a:pt x="8" y="8"/>
                      <a:pt x="8" y="8"/>
                      <a:pt x="8" y="8"/>
                    </a:cubicBezTo>
                    <a:cubicBezTo>
                      <a:pt x="88" y="8"/>
                      <a:pt x="88" y="8"/>
                      <a:pt x="88" y="8"/>
                    </a:cubicBezTo>
                    <a:cubicBezTo>
                      <a:pt x="88" y="88"/>
                      <a:pt x="88" y="88"/>
                      <a:pt x="88" y="88"/>
                    </a:cubicBezTo>
                    <a:cubicBezTo>
                      <a:pt x="84" y="88"/>
                      <a:pt x="84" y="88"/>
                      <a:pt x="84" y="88"/>
                    </a:cubicBezTo>
                    <a:cubicBezTo>
                      <a:pt x="82" y="75"/>
                      <a:pt x="74" y="64"/>
                      <a:pt x="63" y="5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113" name="Freeform 5"/>
              <p:cNvSpPr>
                <a:spLocks noEditPoints="1"/>
              </p:cNvSpPr>
              <p:nvPr/>
            </p:nvSpPr>
            <p:spPr bwMode="auto">
              <a:xfrm>
                <a:off x="3137568" y="1785766"/>
                <a:ext cx="502172" cy="502172"/>
              </a:xfrm>
              <a:custGeom>
                <a:avLst/>
                <a:gdLst>
                  <a:gd name="T0" fmla="*/ 88 w 96"/>
                  <a:gd name="T1" fmla="*/ 96 h 96"/>
                  <a:gd name="T2" fmla="*/ 92 w 96"/>
                  <a:gd name="T3" fmla="*/ 96 h 96"/>
                  <a:gd name="T4" fmla="*/ 96 w 96"/>
                  <a:gd name="T5" fmla="*/ 96 h 96"/>
                  <a:gd name="T6" fmla="*/ 96 w 96"/>
                  <a:gd name="T7" fmla="*/ 8 h 96"/>
                  <a:gd name="T8" fmla="*/ 96 w 96"/>
                  <a:gd name="T9" fmla="*/ 4 h 96"/>
                  <a:gd name="T10" fmla="*/ 96 w 96"/>
                  <a:gd name="T11" fmla="*/ 0 h 96"/>
                  <a:gd name="T12" fmla="*/ 0 w 96"/>
                  <a:gd name="T13" fmla="*/ 0 h 96"/>
                  <a:gd name="T14" fmla="*/ 0 w 96"/>
                  <a:gd name="T15" fmla="*/ 4 h 96"/>
                  <a:gd name="T16" fmla="*/ 0 w 96"/>
                  <a:gd name="T17" fmla="*/ 8 h 96"/>
                  <a:gd name="T18" fmla="*/ 0 w 96"/>
                  <a:gd name="T19" fmla="*/ 96 h 96"/>
                  <a:gd name="T20" fmla="*/ 4 w 96"/>
                  <a:gd name="T21" fmla="*/ 96 h 96"/>
                  <a:gd name="T22" fmla="*/ 8 w 96"/>
                  <a:gd name="T23" fmla="*/ 96 h 96"/>
                  <a:gd name="T24" fmla="*/ 20 w 96"/>
                  <a:gd name="T25" fmla="*/ 96 h 96"/>
                  <a:gd name="T26" fmla="*/ 20 w 96"/>
                  <a:gd name="T27" fmla="*/ 92 h 96"/>
                  <a:gd name="T28" fmla="*/ 48 w 96"/>
                  <a:gd name="T29" fmla="*/ 64 h 96"/>
                  <a:gd name="T30" fmla="*/ 76 w 96"/>
                  <a:gd name="T31" fmla="*/ 92 h 96"/>
                  <a:gd name="T32" fmla="*/ 76 w 96"/>
                  <a:gd name="T33" fmla="*/ 96 h 96"/>
                  <a:gd name="T34" fmla="*/ 88 w 96"/>
                  <a:gd name="T35" fmla="*/ 96 h 96"/>
                  <a:gd name="T36" fmla="*/ 32 w 96"/>
                  <a:gd name="T37" fmla="*/ 40 h 96"/>
                  <a:gd name="T38" fmla="*/ 48 w 96"/>
                  <a:gd name="T39" fmla="*/ 24 h 96"/>
                  <a:gd name="T40" fmla="*/ 64 w 96"/>
                  <a:gd name="T41" fmla="*/ 40 h 96"/>
                  <a:gd name="T42" fmla="*/ 48 w 96"/>
                  <a:gd name="T43" fmla="*/ 56 h 96"/>
                  <a:gd name="T44" fmla="*/ 32 w 96"/>
                  <a:gd name="T45" fmla="*/ 40 h 96"/>
                  <a:gd name="T46" fmla="*/ 63 w 96"/>
                  <a:gd name="T47" fmla="*/ 59 h 96"/>
                  <a:gd name="T48" fmla="*/ 72 w 96"/>
                  <a:gd name="T49" fmla="*/ 40 h 96"/>
                  <a:gd name="T50" fmla="*/ 48 w 96"/>
                  <a:gd name="T51" fmla="*/ 16 h 96"/>
                  <a:gd name="T52" fmla="*/ 24 w 96"/>
                  <a:gd name="T53" fmla="*/ 40 h 96"/>
                  <a:gd name="T54" fmla="*/ 33 w 96"/>
                  <a:gd name="T55" fmla="*/ 59 h 96"/>
                  <a:gd name="T56" fmla="*/ 12 w 96"/>
                  <a:gd name="T57" fmla="*/ 88 h 96"/>
                  <a:gd name="T58" fmla="*/ 8 w 96"/>
                  <a:gd name="T59" fmla="*/ 88 h 96"/>
                  <a:gd name="T60" fmla="*/ 8 w 96"/>
                  <a:gd name="T61" fmla="*/ 8 h 96"/>
                  <a:gd name="T62" fmla="*/ 88 w 96"/>
                  <a:gd name="T63" fmla="*/ 8 h 96"/>
                  <a:gd name="T64" fmla="*/ 88 w 96"/>
                  <a:gd name="T65" fmla="*/ 88 h 96"/>
                  <a:gd name="T66" fmla="*/ 84 w 96"/>
                  <a:gd name="T67" fmla="*/ 88 h 96"/>
                  <a:gd name="T68" fmla="*/ 63 w 96"/>
                  <a:gd name="T69" fmla="*/ 5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88" y="96"/>
                    </a:moveTo>
                    <a:cubicBezTo>
                      <a:pt x="92" y="96"/>
                      <a:pt x="92" y="96"/>
                      <a:pt x="92" y="96"/>
                    </a:cubicBezTo>
                    <a:cubicBezTo>
                      <a:pt x="96" y="96"/>
                      <a:pt x="96" y="96"/>
                      <a:pt x="96" y="96"/>
                    </a:cubicBezTo>
                    <a:cubicBezTo>
                      <a:pt x="96" y="8"/>
                      <a:pt x="96" y="8"/>
                      <a:pt x="96" y="8"/>
                    </a:cubicBezTo>
                    <a:cubicBezTo>
                      <a:pt x="96" y="4"/>
                      <a:pt x="96" y="4"/>
                      <a:pt x="96" y="4"/>
                    </a:cubicBezTo>
                    <a:cubicBezTo>
                      <a:pt x="96" y="0"/>
                      <a:pt x="96" y="0"/>
                      <a:pt x="96" y="0"/>
                    </a:cubicBezTo>
                    <a:cubicBezTo>
                      <a:pt x="0" y="0"/>
                      <a:pt x="0" y="0"/>
                      <a:pt x="0" y="0"/>
                    </a:cubicBezTo>
                    <a:cubicBezTo>
                      <a:pt x="0" y="4"/>
                      <a:pt x="0" y="4"/>
                      <a:pt x="0" y="4"/>
                    </a:cubicBezTo>
                    <a:cubicBezTo>
                      <a:pt x="0" y="8"/>
                      <a:pt x="0" y="8"/>
                      <a:pt x="0" y="8"/>
                    </a:cubicBezTo>
                    <a:cubicBezTo>
                      <a:pt x="0" y="96"/>
                      <a:pt x="0" y="96"/>
                      <a:pt x="0" y="96"/>
                    </a:cubicBezTo>
                    <a:cubicBezTo>
                      <a:pt x="4" y="96"/>
                      <a:pt x="4" y="96"/>
                      <a:pt x="4" y="96"/>
                    </a:cubicBezTo>
                    <a:cubicBezTo>
                      <a:pt x="8" y="96"/>
                      <a:pt x="8" y="96"/>
                      <a:pt x="8" y="96"/>
                    </a:cubicBezTo>
                    <a:cubicBezTo>
                      <a:pt x="20" y="96"/>
                      <a:pt x="20" y="96"/>
                      <a:pt x="20" y="96"/>
                    </a:cubicBezTo>
                    <a:cubicBezTo>
                      <a:pt x="20" y="92"/>
                      <a:pt x="20" y="92"/>
                      <a:pt x="20" y="92"/>
                    </a:cubicBezTo>
                    <a:cubicBezTo>
                      <a:pt x="20" y="77"/>
                      <a:pt x="33" y="64"/>
                      <a:pt x="48" y="64"/>
                    </a:cubicBezTo>
                    <a:cubicBezTo>
                      <a:pt x="63" y="64"/>
                      <a:pt x="76" y="77"/>
                      <a:pt x="76" y="92"/>
                    </a:cubicBezTo>
                    <a:cubicBezTo>
                      <a:pt x="76" y="96"/>
                      <a:pt x="76" y="96"/>
                      <a:pt x="76" y="96"/>
                    </a:cubicBezTo>
                    <a:lnTo>
                      <a:pt x="88" y="96"/>
                    </a:lnTo>
                    <a:close/>
                    <a:moveTo>
                      <a:pt x="32" y="40"/>
                    </a:moveTo>
                    <a:cubicBezTo>
                      <a:pt x="32" y="31"/>
                      <a:pt x="39" y="24"/>
                      <a:pt x="48" y="24"/>
                    </a:cubicBezTo>
                    <a:cubicBezTo>
                      <a:pt x="57" y="24"/>
                      <a:pt x="64" y="31"/>
                      <a:pt x="64" y="40"/>
                    </a:cubicBezTo>
                    <a:cubicBezTo>
                      <a:pt x="64" y="49"/>
                      <a:pt x="57" y="56"/>
                      <a:pt x="48" y="56"/>
                    </a:cubicBezTo>
                    <a:cubicBezTo>
                      <a:pt x="39" y="56"/>
                      <a:pt x="32" y="49"/>
                      <a:pt x="32" y="40"/>
                    </a:cubicBezTo>
                    <a:close/>
                    <a:moveTo>
                      <a:pt x="63" y="59"/>
                    </a:moveTo>
                    <a:cubicBezTo>
                      <a:pt x="68" y="55"/>
                      <a:pt x="72" y="48"/>
                      <a:pt x="72" y="40"/>
                    </a:cubicBezTo>
                    <a:cubicBezTo>
                      <a:pt x="72" y="27"/>
                      <a:pt x="61" y="16"/>
                      <a:pt x="48" y="16"/>
                    </a:cubicBezTo>
                    <a:cubicBezTo>
                      <a:pt x="35" y="16"/>
                      <a:pt x="24" y="27"/>
                      <a:pt x="24" y="40"/>
                    </a:cubicBezTo>
                    <a:cubicBezTo>
                      <a:pt x="24" y="48"/>
                      <a:pt x="28" y="55"/>
                      <a:pt x="33" y="59"/>
                    </a:cubicBezTo>
                    <a:cubicBezTo>
                      <a:pt x="22" y="64"/>
                      <a:pt x="14" y="75"/>
                      <a:pt x="12" y="88"/>
                    </a:cubicBezTo>
                    <a:cubicBezTo>
                      <a:pt x="8" y="88"/>
                      <a:pt x="8" y="88"/>
                      <a:pt x="8" y="88"/>
                    </a:cubicBezTo>
                    <a:cubicBezTo>
                      <a:pt x="8" y="8"/>
                      <a:pt x="8" y="8"/>
                      <a:pt x="8" y="8"/>
                    </a:cubicBezTo>
                    <a:cubicBezTo>
                      <a:pt x="88" y="8"/>
                      <a:pt x="88" y="8"/>
                      <a:pt x="88" y="8"/>
                    </a:cubicBezTo>
                    <a:cubicBezTo>
                      <a:pt x="88" y="88"/>
                      <a:pt x="88" y="88"/>
                      <a:pt x="88" y="88"/>
                    </a:cubicBezTo>
                    <a:cubicBezTo>
                      <a:pt x="84" y="88"/>
                      <a:pt x="84" y="88"/>
                      <a:pt x="84" y="88"/>
                    </a:cubicBezTo>
                    <a:cubicBezTo>
                      <a:pt x="82" y="75"/>
                      <a:pt x="74" y="64"/>
                      <a:pt x="63" y="5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114" name="Freeform 5"/>
              <p:cNvSpPr>
                <a:spLocks noEditPoints="1"/>
              </p:cNvSpPr>
              <p:nvPr/>
            </p:nvSpPr>
            <p:spPr bwMode="auto">
              <a:xfrm>
                <a:off x="3137568" y="1216832"/>
                <a:ext cx="502172" cy="502172"/>
              </a:xfrm>
              <a:custGeom>
                <a:avLst/>
                <a:gdLst>
                  <a:gd name="T0" fmla="*/ 88 w 96"/>
                  <a:gd name="T1" fmla="*/ 96 h 96"/>
                  <a:gd name="T2" fmla="*/ 92 w 96"/>
                  <a:gd name="T3" fmla="*/ 96 h 96"/>
                  <a:gd name="T4" fmla="*/ 96 w 96"/>
                  <a:gd name="T5" fmla="*/ 96 h 96"/>
                  <a:gd name="T6" fmla="*/ 96 w 96"/>
                  <a:gd name="T7" fmla="*/ 8 h 96"/>
                  <a:gd name="T8" fmla="*/ 96 w 96"/>
                  <a:gd name="T9" fmla="*/ 4 h 96"/>
                  <a:gd name="T10" fmla="*/ 96 w 96"/>
                  <a:gd name="T11" fmla="*/ 0 h 96"/>
                  <a:gd name="T12" fmla="*/ 0 w 96"/>
                  <a:gd name="T13" fmla="*/ 0 h 96"/>
                  <a:gd name="T14" fmla="*/ 0 w 96"/>
                  <a:gd name="T15" fmla="*/ 4 h 96"/>
                  <a:gd name="T16" fmla="*/ 0 w 96"/>
                  <a:gd name="T17" fmla="*/ 8 h 96"/>
                  <a:gd name="T18" fmla="*/ 0 w 96"/>
                  <a:gd name="T19" fmla="*/ 96 h 96"/>
                  <a:gd name="T20" fmla="*/ 4 w 96"/>
                  <a:gd name="T21" fmla="*/ 96 h 96"/>
                  <a:gd name="T22" fmla="*/ 8 w 96"/>
                  <a:gd name="T23" fmla="*/ 96 h 96"/>
                  <a:gd name="T24" fmla="*/ 20 w 96"/>
                  <a:gd name="T25" fmla="*/ 96 h 96"/>
                  <a:gd name="T26" fmla="*/ 20 w 96"/>
                  <a:gd name="T27" fmla="*/ 92 h 96"/>
                  <a:gd name="T28" fmla="*/ 48 w 96"/>
                  <a:gd name="T29" fmla="*/ 64 h 96"/>
                  <a:gd name="T30" fmla="*/ 76 w 96"/>
                  <a:gd name="T31" fmla="*/ 92 h 96"/>
                  <a:gd name="T32" fmla="*/ 76 w 96"/>
                  <a:gd name="T33" fmla="*/ 96 h 96"/>
                  <a:gd name="T34" fmla="*/ 88 w 96"/>
                  <a:gd name="T35" fmla="*/ 96 h 96"/>
                  <a:gd name="T36" fmla="*/ 32 w 96"/>
                  <a:gd name="T37" fmla="*/ 40 h 96"/>
                  <a:gd name="T38" fmla="*/ 48 w 96"/>
                  <a:gd name="T39" fmla="*/ 24 h 96"/>
                  <a:gd name="T40" fmla="*/ 64 w 96"/>
                  <a:gd name="T41" fmla="*/ 40 h 96"/>
                  <a:gd name="T42" fmla="*/ 48 w 96"/>
                  <a:gd name="T43" fmla="*/ 56 h 96"/>
                  <a:gd name="T44" fmla="*/ 32 w 96"/>
                  <a:gd name="T45" fmla="*/ 40 h 96"/>
                  <a:gd name="T46" fmla="*/ 63 w 96"/>
                  <a:gd name="T47" fmla="*/ 59 h 96"/>
                  <a:gd name="T48" fmla="*/ 72 w 96"/>
                  <a:gd name="T49" fmla="*/ 40 h 96"/>
                  <a:gd name="T50" fmla="*/ 48 w 96"/>
                  <a:gd name="T51" fmla="*/ 16 h 96"/>
                  <a:gd name="T52" fmla="*/ 24 w 96"/>
                  <a:gd name="T53" fmla="*/ 40 h 96"/>
                  <a:gd name="T54" fmla="*/ 33 w 96"/>
                  <a:gd name="T55" fmla="*/ 59 h 96"/>
                  <a:gd name="T56" fmla="*/ 12 w 96"/>
                  <a:gd name="T57" fmla="*/ 88 h 96"/>
                  <a:gd name="T58" fmla="*/ 8 w 96"/>
                  <a:gd name="T59" fmla="*/ 88 h 96"/>
                  <a:gd name="T60" fmla="*/ 8 w 96"/>
                  <a:gd name="T61" fmla="*/ 8 h 96"/>
                  <a:gd name="T62" fmla="*/ 88 w 96"/>
                  <a:gd name="T63" fmla="*/ 8 h 96"/>
                  <a:gd name="T64" fmla="*/ 88 w 96"/>
                  <a:gd name="T65" fmla="*/ 88 h 96"/>
                  <a:gd name="T66" fmla="*/ 84 w 96"/>
                  <a:gd name="T67" fmla="*/ 88 h 96"/>
                  <a:gd name="T68" fmla="*/ 63 w 96"/>
                  <a:gd name="T69" fmla="*/ 5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88" y="96"/>
                    </a:moveTo>
                    <a:cubicBezTo>
                      <a:pt x="92" y="96"/>
                      <a:pt x="92" y="96"/>
                      <a:pt x="92" y="96"/>
                    </a:cubicBezTo>
                    <a:cubicBezTo>
                      <a:pt x="96" y="96"/>
                      <a:pt x="96" y="96"/>
                      <a:pt x="96" y="96"/>
                    </a:cubicBezTo>
                    <a:cubicBezTo>
                      <a:pt x="96" y="8"/>
                      <a:pt x="96" y="8"/>
                      <a:pt x="96" y="8"/>
                    </a:cubicBezTo>
                    <a:cubicBezTo>
                      <a:pt x="96" y="4"/>
                      <a:pt x="96" y="4"/>
                      <a:pt x="96" y="4"/>
                    </a:cubicBezTo>
                    <a:cubicBezTo>
                      <a:pt x="96" y="0"/>
                      <a:pt x="96" y="0"/>
                      <a:pt x="96" y="0"/>
                    </a:cubicBezTo>
                    <a:cubicBezTo>
                      <a:pt x="0" y="0"/>
                      <a:pt x="0" y="0"/>
                      <a:pt x="0" y="0"/>
                    </a:cubicBezTo>
                    <a:cubicBezTo>
                      <a:pt x="0" y="4"/>
                      <a:pt x="0" y="4"/>
                      <a:pt x="0" y="4"/>
                    </a:cubicBezTo>
                    <a:cubicBezTo>
                      <a:pt x="0" y="8"/>
                      <a:pt x="0" y="8"/>
                      <a:pt x="0" y="8"/>
                    </a:cubicBezTo>
                    <a:cubicBezTo>
                      <a:pt x="0" y="96"/>
                      <a:pt x="0" y="96"/>
                      <a:pt x="0" y="96"/>
                    </a:cubicBezTo>
                    <a:cubicBezTo>
                      <a:pt x="4" y="96"/>
                      <a:pt x="4" y="96"/>
                      <a:pt x="4" y="96"/>
                    </a:cubicBezTo>
                    <a:cubicBezTo>
                      <a:pt x="8" y="96"/>
                      <a:pt x="8" y="96"/>
                      <a:pt x="8" y="96"/>
                    </a:cubicBezTo>
                    <a:cubicBezTo>
                      <a:pt x="20" y="96"/>
                      <a:pt x="20" y="96"/>
                      <a:pt x="20" y="96"/>
                    </a:cubicBezTo>
                    <a:cubicBezTo>
                      <a:pt x="20" y="92"/>
                      <a:pt x="20" y="92"/>
                      <a:pt x="20" y="92"/>
                    </a:cubicBezTo>
                    <a:cubicBezTo>
                      <a:pt x="20" y="77"/>
                      <a:pt x="33" y="64"/>
                      <a:pt x="48" y="64"/>
                    </a:cubicBezTo>
                    <a:cubicBezTo>
                      <a:pt x="63" y="64"/>
                      <a:pt x="76" y="77"/>
                      <a:pt x="76" y="92"/>
                    </a:cubicBezTo>
                    <a:cubicBezTo>
                      <a:pt x="76" y="96"/>
                      <a:pt x="76" y="96"/>
                      <a:pt x="76" y="96"/>
                    </a:cubicBezTo>
                    <a:lnTo>
                      <a:pt x="88" y="96"/>
                    </a:lnTo>
                    <a:close/>
                    <a:moveTo>
                      <a:pt x="32" y="40"/>
                    </a:moveTo>
                    <a:cubicBezTo>
                      <a:pt x="32" y="31"/>
                      <a:pt x="39" y="24"/>
                      <a:pt x="48" y="24"/>
                    </a:cubicBezTo>
                    <a:cubicBezTo>
                      <a:pt x="57" y="24"/>
                      <a:pt x="64" y="31"/>
                      <a:pt x="64" y="40"/>
                    </a:cubicBezTo>
                    <a:cubicBezTo>
                      <a:pt x="64" y="49"/>
                      <a:pt x="57" y="56"/>
                      <a:pt x="48" y="56"/>
                    </a:cubicBezTo>
                    <a:cubicBezTo>
                      <a:pt x="39" y="56"/>
                      <a:pt x="32" y="49"/>
                      <a:pt x="32" y="40"/>
                    </a:cubicBezTo>
                    <a:close/>
                    <a:moveTo>
                      <a:pt x="63" y="59"/>
                    </a:moveTo>
                    <a:cubicBezTo>
                      <a:pt x="68" y="55"/>
                      <a:pt x="72" y="48"/>
                      <a:pt x="72" y="40"/>
                    </a:cubicBezTo>
                    <a:cubicBezTo>
                      <a:pt x="72" y="27"/>
                      <a:pt x="61" y="16"/>
                      <a:pt x="48" y="16"/>
                    </a:cubicBezTo>
                    <a:cubicBezTo>
                      <a:pt x="35" y="16"/>
                      <a:pt x="24" y="27"/>
                      <a:pt x="24" y="40"/>
                    </a:cubicBezTo>
                    <a:cubicBezTo>
                      <a:pt x="24" y="48"/>
                      <a:pt x="28" y="55"/>
                      <a:pt x="33" y="59"/>
                    </a:cubicBezTo>
                    <a:cubicBezTo>
                      <a:pt x="22" y="64"/>
                      <a:pt x="14" y="75"/>
                      <a:pt x="12" y="88"/>
                    </a:cubicBezTo>
                    <a:cubicBezTo>
                      <a:pt x="8" y="88"/>
                      <a:pt x="8" y="88"/>
                      <a:pt x="8" y="88"/>
                    </a:cubicBezTo>
                    <a:cubicBezTo>
                      <a:pt x="8" y="8"/>
                      <a:pt x="8" y="8"/>
                      <a:pt x="8" y="8"/>
                    </a:cubicBezTo>
                    <a:cubicBezTo>
                      <a:pt x="88" y="8"/>
                      <a:pt x="88" y="8"/>
                      <a:pt x="88" y="8"/>
                    </a:cubicBezTo>
                    <a:cubicBezTo>
                      <a:pt x="88" y="88"/>
                      <a:pt x="88" y="88"/>
                      <a:pt x="88" y="88"/>
                    </a:cubicBezTo>
                    <a:cubicBezTo>
                      <a:pt x="84" y="88"/>
                      <a:pt x="84" y="88"/>
                      <a:pt x="84" y="88"/>
                    </a:cubicBezTo>
                    <a:cubicBezTo>
                      <a:pt x="82" y="75"/>
                      <a:pt x="74" y="64"/>
                      <a:pt x="63" y="5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grpSp>
        <p:sp>
          <p:nvSpPr>
            <p:cNvPr id="115" name="Freeform 17"/>
            <p:cNvSpPr>
              <a:spLocks noEditPoints="1"/>
            </p:cNvSpPr>
            <p:nvPr/>
          </p:nvSpPr>
          <p:spPr bwMode="auto">
            <a:xfrm>
              <a:off x="5530298" y="1073607"/>
              <a:ext cx="1838297" cy="1356537"/>
            </a:xfrm>
            <a:custGeom>
              <a:avLst/>
              <a:gdLst>
                <a:gd name="T0" fmla="*/ 0 w 290"/>
                <a:gd name="T1" fmla="*/ 0 h 214"/>
                <a:gd name="T2" fmla="*/ 0 w 290"/>
                <a:gd name="T3" fmla="*/ 9 h 214"/>
                <a:gd name="T4" fmla="*/ 0 w 290"/>
                <a:gd name="T5" fmla="*/ 19 h 214"/>
                <a:gd name="T6" fmla="*/ 0 w 290"/>
                <a:gd name="T7" fmla="*/ 156 h 214"/>
                <a:gd name="T8" fmla="*/ 0 w 290"/>
                <a:gd name="T9" fmla="*/ 165 h 214"/>
                <a:gd name="T10" fmla="*/ 0 w 290"/>
                <a:gd name="T11" fmla="*/ 175 h 214"/>
                <a:gd name="T12" fmla="*/ 135 w 290"/>
                <a:gd name="T13" fmla="*/ 175 h 214"/>
                <a:gd name="T14" fmla="*/ 135 w 290"/>
                <a:gd name="T15" fmla="*/ 195 h 214"/>
                <a:gd name="T16" fmla="*/ 96 w 290"/>
                <a:gd name="T17" fmla="*/ 195 h 214"/>
                <a:gd name="T18" fmla="*/ 96 w 290"/>
                <a:gd name="T19" fmla="*/ 214 h 214"/>
                <a:gd name="T20" fmla="*/ 193 w 290"/>
                <a:gd name="T21" fmla="*/ 214 h 214"/>
                <a:gd name="T22" fmla="*/ 193 w 290"/>
                <a:gd name="T23" fmla="*/ 195 h 214"/>
                <a:gd name="T24" fmla="*/ 154 w 290"/>
                <a:gd name="T25" fmla="*/ 195 h 214"/>
                <a:gd name="T26" fmla="*/ 154 w 290"/>
                <a:gd name="T27" fmla="*/ 175 h 214"/>
                <a:gd name="T28" fmla="*/ 270 w 290"/>
                <a:gd name="T29" fmla="*/ 175 h 214"/>
                <a:gd name="T30" fmla="*/ 280 w 290"/>
                <a:gd name="T31" fmla="*/ 175 h 214"/>
                <a:gd name="T32" fmla="*/ 290 w 290"/>
                <a:gd name="T33" fmla="*/ 175 h 214"/>
                <a:gd name="T34" fmla="*/ 290 w 290"/>
                <a:gd name="T35" fmla="*/ 19 h 214"/>
                <a:gd name="T36" fmla="*/ 290 w 290"/>
                <a:gd name="T37" fmla="*/ 9 h 214"/>
                <a:gd name="T38" fmla="*/ 290 w 290"/>
                <a:gd name="T39" fmla="*/ 0 h 214"/>
                <a:gd name="T40" fmla="*/ 0 w 290"/>
                <a:gd name="T41" fmla="*/ 0 h 214"/>
                <a:gd name="T42" fmla="*/ 270 w 290"/>
                <a:gd name="T43" fmla="*/ 156 h 214"/>
                <a:gd name="T44" fmla="*/ 19 w 290"/>
                <a:gd name="T45" fmla="*/ 156 h 214"/>
                <a:gd name="T46" fmla="*/ 19 w 290"/>
                <a:gd name="T47" fmla="*/ 19 h 214"/>
                <a:gd name="T48" fmla="*/ 270 w 290"/>
                <a:gd name="T49" fmla="*/ 19 h 214"/>
                <a:gd name="T50" fmla="*/ 270 w 290"/>
                <a:gd name="T51"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0" h="214">
                  <a:moveTo>
                    <a:pt x="0" y="0"/>
                  </a:moveTo>
                  <a:lnTo>
                    <a:pt x="0" y="9"/>
                  </a:lnTo>
                  <a:lnTo>
                    <a:pt x="0" y="19"/>
                  </a:lnTo>
                  <a:lnTo>
                    <a:pt x="0" y="156"/>
                  </a:lnTo>
                  <a:lnTo>
                    <a:pt x="0" y="165"/>
                  </a:lnTo>
                  <a:lnTo>
                    <a:pt x="0" y="175"/>
                  </a:lnTo>
                  <a:lnTo>
                    <a:pt x="135" y="175"/>
                  </a:lnTo>
                  <a:lnTo>
                    <a:pt x="135" y="195"/>
                  </a:lnTo>
                  <a:lnTo>
                    <a:pt x="96" y="195"/>
                  </a:lnTo>
                  <a:lnTo>
                    <a:pt x="96" y="214"/>
                  </a:lnTo>
                  <a:lnTo>
                    <a:pt x="193" y="214"/>
                  </a:lnTo>
                  <a:lnTo>
                    <a:pt x="193" y="195"/>
                  </a:lnTo>
                  <a:lnTo>
                    <a:pt x="154" y="195"/>
                  </a:lnTo>
                  <a:lnTo>
                    <a:pt x="154" y="175"/>
                  </a:lnTo>
                  <a:lnTo>
                    <a:pt x="270" y="175"/>
                  </a:lnTo>
                  <a:lnTo>
                    <a:pt x="280" y="175"/>
                  </a:lnTo>
                  <a:lnTo>
                    <a:pt x="290" y="175"/>
                  </a:lnTo>
                  <a:lnTo>
                    <a:pt x="290" y="19"/>
                  </a:lnTo>
                  <a:lnTo>
                    <a:pt x="290" y="9"/>
                  </a:lnTo>
                  <a:lnTo>
                    <a:pt x="290" y="0"/>
                  </a:lnTo>
                  <a:lnTo>
                    <a:pt x="0" y="0"/>
                  </a:lnTo>
                  <a:close/>
                  <a:moveTo>
                    <a:pt x="270" y="156"/>
                  </a:moveTo>
                  <a:lnTo>
                    <a:pt x="19" y="156"/>
                  </a:lnTo>
                  <a:lnTo>
                    <a:pt x="19" y="19"/>
                  </a:lnTo>
                  <a:lnTo>
                    <a:pt x="270" y="19"/>
                  </a:lnTo>
                  <a:lnTo>
                    <a:pt x="270" y="15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grpSp>
      <p:sp>
        <p:nvSpPr>
          <p:cNvPr id="15" name="Title 1"/>
          <p:cNvSpPr txBox="1">
            <a:spLocks/>
          </p:cNvSpPr>
          <p:nvPr/>
        </p:nvSpPr>
        <p:spPr>
          <a:xfrm rot="16200000">
            <a:off x="8476379" y="3149695"/>
            <a:ext cx="6949922" cy="465713"/>
          </a:xfrm>
          <a:prstGeom prst="rect">
            <a:avLst/>
          </a:prstGeom>
          <a:noFill/>
          <a:effectLst/>
        </p:spPr>
        <p:txBody>
          <a:bodyPr lIns="89627" tIns="44811" rIns="89627" bIns="44811"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14400" rtl="0" eaLnBrk="1" fontAlgn="auto" latinLnBrk="0" hangingPunct="1">
              <a:lnSpc>
                <a:spcPts val="2745"/>
              </a:lnSpc>
              <a:spcBef>
                <a:spcPct val="0"/>
              </a:spcBef>
              <a:spcAft>
                <a:spcPts val="0"/>
              </a:spcAft>
              <a:buClrTx/>
              <a:buSzTx/>
              <a:buFontTx/>
              <a:buNone/>
              <a:tabLst/>
              <a:defRPr/>
            </a:pPr>
            <a:r>
              <a:rPr kumimoji="0" lang="hu-HU" sz="18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CSAPATMUNKÁHOZ FEJLESZTVE</a:t>
            </a:r>
            <a:endParaRPr kumimoji="0" lang="en-US" sz="18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16" name="TextBox 15"/>
          <p:cNvSpPr txBox="1"/>
          <p:nvPr/>
        </p:nvSpPr>
        <p:spPr>
          <a:xfrm>
            <a:off x="1283104" y="5234317"/>
            <a:ext cx="5083982" cy="399374"/>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Skype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és Skype for Business integráció</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grpSp>
        <p:nvGrpSpPr>
          <p:cNvPr id="3" name="Group 4"/>
          <p:cNvGrpSpPr>
            <a:grpSpLocks noChangeAspect="1"/>
          </p:cNvGrpSpPr>
          <p:nvPr/>
        </p:nvGrpSpPr>
        <p:grpSpPr bwMode="auto">
          <a:xfrm>
            <a:off x="4402141" y="1285092"/>
            <a:ext cx="1070556" cy="1063638"/>
            <a:chOff x="2603" y="930"/>
            <a:chExt cx="2476" cy="2460"/>
          </a:xfrm>
          <a:solidFill>
            <a:schemeClr val="accent1"/>
          </a:solidFill>
        </p:grpSpPr>
        <p:sp>
          <p:nvSpPr>
            <p:cNvPr id="8" name="Freeform 5"/>
            <p:cNvSpPr>
              <a:spLocks noEditPoints="1"/>
            </p:cNvSpPr>
            <p:nvPr/>
          </p:nvSpPr>
          <p:spPr bwMode="auto">
            <a:xfrm>
              <a:off x="3181" y="930"/>
              <a:ext cx="1323" cy="1322"/>
            </a:xfrm>
            <a:custGeom>
              <a:avLst/>
              <a:gdLst>
                <a:gd name="T0" fmla="*/ 537 w 558"/>
                <a:gd name="T1" fmla="*/ 324 h 558"/>
                <a:gd name="T2" fmla="*/ 541 w 558"/>
                <a:gd name="T3" fmla="*/ 279 h 558"/>
                <a:gd name="T4" fmla="*/ 279 w 558"/>
                <a:gd name="T5" fmla="*/ 17 h 558"/>
                <a:gd name="T6" fmla="*/ 233 w 558"/>
                <a:gd name="T7" fmla="*/ 21 h 558"/>
                <a:gd name="T8" fmla="*/ 156 w 558"/>
                <a:gd name="T9" fmla="*/ 0 h 558"/>
                <a:gd name="T10" fmla="*/ 0 w 558"/>
                <a:gd name="T11" fmla="*/ 156 h 558"/>
                <a:gd name="T12" fmla="*/ 21 w 558"/>
                <a:gd name="T13" fmla="*/ 233 h 558"/>
                <a:gd name="T14" fmla="*/ 17 w 558"/>
                <a:gd name="T15" fmla="*/ 279 h 558"/>
                <a:gd name="T16" fmla="*/ 279 w 558"/>
                <a:gd name="T17" fmla="*/ 541 h 558"/>
                <a:gd name="T18" fmla="*/ 324 w 558"/>
                <a:gd name="T19" fmla="*/ 537 h 558"/>
                <a:gd name="T20" fmla="*/ 402 w 558"/>
                <a:gd name="T21" fmla="*/ 558 h 558"/>
                <a:gd name="T22" fmla="*/ 558 w 558"/>
                <a:gd name="T23" fmla="*/ 402 h 558"/>
                <a:gd name="T24" fmla="*/ 537 w 558"/>
                <a:gd name="T25" fmla="*/ 324 h 558"/>
                <a:gd name="T26" fmla="*/ 402 w 558"/>
                <a:gd name="T27" fmla="*/ 518 h 558"/>
                <a:gd name="T28" fmla="*/ 344 w 558"/>
                <a:gd name="T29" fmla="*/ 503 h 558"/>
                <a:gd name="T30" fmla="*/ 332 w 558"/>
                <a:gd name="T31" fmla="*/ 496 h 558"/>
                <a:gd name="T32" fmla="*/ 318 w 558"/>
                <a:gd name="T33" fmla="*/ 498 h 558"/>
                <a:gd name="T34" fmla="*/ 279 w 558"/>
                <a:gd name="T35" fmla="*/ 501 h 558"/>
                <a:gd name="T36" fmla="*/ 56 w 558"/>
                <a:gd name="T37" fmla="*/ 279 h 558"/>
                <a:gd name="T38" fmla="*/ 60 w 558"/>
                <a:gd name="T39" fmla="*/ 240 h 558"/>
                <a:gd name="T40" fmla="*/ 62 w 558"/>
                <a:gd name="T41" fmla="*/ 226 h 558"/>
                <a:gd name="T42" fmla="*/ 55 w 558"/>
                <a:gd name="T43" fmla="*/ 214 h 558"/>
                <a:gd name="T44" fmla="*/ 40 w 558"/>
                <a:gd name="T45" fmla="*/ 156 h 558"/>
                <a:gd name="T46" fmla="*/ 156 w 558"/>
                <a:gd name="T47" fmla="*/ 40 h 558"/>
                <a:gd name="T48" fmla="*/ 214 w 558"/>
                <a:gd name="T49" fmla="*/ 55 h 558"/>
                <a:gd name="T50" fmla="*/ 226 w 558"/>
                <a:gd name="T51" fmla="*/ 62 h 558"/>
                <a:gd name="T52" fmla="*/ 240 w 558"/>
                <a:gd name="T53" fmla="*/ 60 h 558"/>
                <a:gd name="T54" fmla="*/ 279 w 558"/>
                <a:gd name="T55" fmla="*/ 56 h 558"/>
                <a:gd name="T56" fmla="*/ 501 w 558"/>
                <a:gd name="T57" fmla="*/ 279 h 558"/>
                <a:gd name="T58" fmla="*/ 498 w 558"/>
                <a:gd name="T59" fmla="*/ 318 h 558"/>
                <a:gd name="T60" fmla="*/ 496 w 558"/>
                <a:gd name="T61" fmla="*/ 332 h 558"/>
                <a:gd name="T62" fmla="*/ 503 w 558"/>
                <a:gd name="T63" fmla="*/ 344 h 558"/>
                <a:gd name="T64" fmla="*/ 518 w 558"/>
                <a:gd name="T65" fmla="*/ 402 h 558"/>
                <a:gd name="T66" fmla="*/ 402 w 558"/>
                <a:gd name="T67" fmla="*/ 51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8" h="558">
                  <a:moveTo>
                    <a:pt x="537" y="324"/>
                  </a:moveTo>
                  <a:cubicBezTo>
                    <a:pt x="540" y="310"/>
                    <a:pt x="541" y="295"/>
                    <a:pt x="541" y="279"/>
                  </a:cubicBezTo>
                  <a:cubicBezTo>
                    <a:pt x="541" y="134"/>
                    <a:pt x="424" y="17"/>
                    <a:pt x="279" y="17"/>
                  </a:cubicBezTo>
                  <a:cubicBezTo>
                    <a:pt x="263" y="17"/>
                    <a:pt x="248" y="18"/>
                    <a:pt x="233" y="21"/>
                  </a:cubicBezTo>
                  <a:cubicBezTo>
                    <a:pt x="211" y="8"/>
                    <a:pt x="184" y="0"/>
                    <a:pt x="156" y="0"/>
                  </a:cubicBezTo>
                  <a:cubicBezTo>
                    <a:pt x="70" y="0"/>
                    <a:pt x="0" y="70"/>
                    <a:pt x="0" y="156"/>
                  </a:cubicBezTo>
                  <a:cubicBezTo>
                    <a:pt x="0" y="184"/>
                    <a:pt x="7" y="211"/>
                    <a:pt x="21" y="233"/>
                  </a:cubicBezTo>
                  <a:cubicBezTo>
                    <a:pt x="18" y="248"/>
                    <a:pt x="17" y="263"/>
                    <a:pt x="17" y="279"/>
                  </a:cubicBezTo>
                  <a:cubicBezTo>
                    <a:pt x="17" y="424"/>
                    <a:pt x="134" y="541"/>
                    <a:pt x="279" y="541"/>
                  </a:cubicBezTo>
                  <a:cubicBezTo>
                    <a:pt x="294" y="541"/>
                    <a:pt x="310" y="540"/>
                    <a:pt x="324" y="537"/>
                  </a:cubicBezTo>
                  <a:cubicBezTo>
                    <a:pt x="347" y="550"/>
                    <a:pt x="374" y="558"/>
                    <a:pt x="402" y="558"/>
                  </a:cubicBezTo>
                  <a:cubicBezTo>
                    <a:pt x="488" y="558"/>
                    <a:pt x="558" y="488"/>
                    <a:pt x="558" y="402"/>
                  </a:cubicBezTo>
                  <a:cubicBezTo>
                    <a:pt x="558" y="374"/>
                    <a:pt x="550" y="347"/>
                    <a:pt x="537" y="324"/>
                  </a:cubicBezTo>
                  <a:close/>
                  <a:moveTo>
                    <a:pt x="402" y="518"/>
                  </a:moveTo>
                  <a:cubicBezTo>
                    <a:pt x="382" y="518"/>
                    <a:pt x="362" y="513"/>
                    <a:pt x="344" y="503"/>
                  </a:cubicBezTo>
                  <a:cubicBezTo>
                    <a:pt x="332" y="496"/>
                    <a:pt x="332" y="496"/>
                    <a:pt x="332" y="496"/>
                  </a:cubicBezTo>
                  <a:cubicBezTo>
                    <a:pt x="318" y="498"/>
                    <a:pt x="318" y="498"/>
                    <a:pt x="318" y="498"/>
                  </a:cubicBezTo>
                  <a:cubicBezTo>
                    <a:pt x="305" y="500"/>
                    <a:pt x="292" y="501"/>
                    <a:pt x="279" y="501"/>
                  </a:cubicBezTo>
                  <a:cubicBezTo>
                    <a:pt x="156" y="501"/>
                    <a:pt x="56" y="402"/>
                    <a:pt x="56" y="279"/>
                  </a:cubicBezTo>
                  <a:cubicBezTo>
                    <a:pt x="56" y="266"/>
                    <a:pt x="58" y="253"/>
                    <a:pt x="60" y="240"/>
                  </a:cubicBezTo>
                  <a:cubicBezTo>
                    <a:pt x="62" y="226"/>
                    <a:pt x="62" y="226"/>
                    <a:pt x="62" y="226"/>
                  </a:cubicBezTo>
                  <a:cubicBezTo>
                    <a:pt x="55" y="214"/>
                    <a:pt x="55" y="214"/>
                    <a:pt x="55" y="214"/>
                  </a:cubicBezTo>
                  <a:cubicBezTo>
                    <a:pt x="45" y="196"/>
                    <a:pt x="40" y="176"/>
                    <a:pt x="40" y="156"/>
                  </a:cubicBezTo>
                  <a:cubicBezTo>
                    <a:pt x="40" y="92"/>
                    <a:pt x="92" y="40"/>
                    <a:pt x="156" y="40"/>
                  </a:cubicBezTo>
                  <a:cubicBezTo>
                    <a:pt x="176" y="40"/>
                    <a:pt x="196" y="45"/>
                    <a:pt x="214" y="55"/>
                  </a:cubicBezTo>
                  <a:cubicBezTo>
                    <a:pt x="226" y="62"/>
                    <a:pt x="226" y="62"/>
                    <a:pt x="226" y="62"/>
                  </a:cubicBezTo>
                  <a:cubicBezTo>
                    <a:pt x="240" y="60"/>
                    <a:pt x="240" y="60"/>
                    <a:pt x="240" y="60"/>
                  </a:cubicBezTo>
                  <a:cubicBezTo>
                    <a:pt x="253" y="58"/>
                    <a:pt x="266" y="56"/>
                    <a:pt x="279" y="56"/>
                  </a:cubicBezTo>
                  <a:cubicBezTo>
                    <a:pt x="402" y="56"/>
                    <a:pt x="501" y="156"/>
                    <a:pt x="501" y="279"/>
                  </a:cubicBezTo>
                  <a:cubicBezTo>
                    <a:pt x="501" y="292"/>
                    <a:pt x="500" y="305"/>
                    <a:pt x="498" y="318"/>
                  </a:cubicBezTo>
                  <a:cubicBezTo>
                    <a:pt x="496" y="332"/>
                    <a:pt x="496" y="332"/>
                    <a:pt x="496" y="332"/>
                  </a:cubicBezTo>
                  <a:cubicBezTo>
                    <a:pt x="503" y="344"/>
                    <a:pt x="503" y="344"/>
                    <a:pt x="503" y="344"/>
                  </a:cubicBezTo>
                  <a:cubicBezTo>
                    <a:pt x="513" y="362"/>
                    <a:pt x="518" y="382"/>
                    <a:pt x="518" y="402"/>
                  </a:cubicBezTo>
                  <a:cubicBezTo>
                    <a:pt x="518" y="466"/>
                    <a:pt x="466" y="518"/>
                    <a:pt x="402" y="5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9" name="Freeform 6"/>
            <p:cNvSpPr>
              <a:spLocks/>
            </p:cNvSpPr>
            <p:nvPr/>
          </p:nvSpPr>
          <p:spPr bwMode="auto">
            <a:xfrm>
              <a:off x="3537" y="1210"/>
              <a:ext cx="611" cy="763"/>
            </a:xfrm>
            <a:custGeom>
              <a:avLst/>
              <a:gdLst>
                <a:gd name="T0" fmla="*/ 176 w 258"/>
                <a:gd name="T1" fmla="*/ 136 h 322"/>
                <a:gd name="T2" fmla="*/ 118 w 258"/>
                <a:gd name="T3" fmla="*/ 123 h 322"/>
                <a:gd name="T4" fmla="*/ 70 w 258"/>
                <a:gd name="T5" fmla="*/ 89 h 322"/>
                <a:gd name="T6" fmla="*/ 120 w 258"/>
                <a:gd name="T7" fmla="*/ 52 h 322"/>
                <a:gd name="T8" fmla="*/ 213 w 258"/>
                <a:gd name="T9" fmla="*/ 98 h 322"/>
                <a:gd name="T10" fmla="*/ 245 w 258"/>
                <a:gd name="T11" fmla="*/ 71 h 322"/>
                <a:gd name="T12" fmla="*/ 124 w 258"/>
                <a:gd name="T13" fmla="*/ 0 h 322"/>
                <a:gd name="T14" fmla="*/ 2 w 258"/>
                <a:gd name="T15" fmla="*/ 93 h 322"/>
                <a:gd name="T16" fmla="*/ 77 w 258"/>
                <a:gd name="T17" fmla="*/ 177 h 322"/>
                <a:gd name="T18" fmla="*/ 157 w 258"/>
                <a:gd name="T19" fmla="*/ 197 h 322"/>
                <a:gd name="T20" fmla="*/ 188 w 258"/>
                <a:gd name="T21" fmla="*/ 229 h 322"/>
                <a:gd name="T22" fmla="*/ 130 w 258"/>
                <a:gd name="T23" fmla="*/ 272 h 322"/>
                <a:gd name="T24" fmla="*/ 30 w 258"/>
                <a:gd name="T25" fmla="*/ 215 h 322"/>
                <a:gd name="T26" fmla="*/ 0 w 258"/>
                <a:gd name="T27" fmla="*/ 243 h 322"/>
                <a:gd name="T28" fmla="*/ 130 w 258"/>
                <a:gd name="T29" fmla="*/ 322 h 322"/>
                <a:gd name="T30" fmla="*/ 258 w 258"/>
                <a:gd name="T31" fmla="*/ 224 h 322"/>
                <a:gd name="T32" fmla="*/ 176 w 258"/>
                <a:gd name="T33" fmla="*/ 13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8" h="322">
                  <a:moveTo>
                    <a:pt x="176" y="136"/>
                  </a:moveTo>
                  <a:cubicBezTo>
                    <a:pt x="118" y="123"/>
                    <a:pt x="118" y="123"/>
                    <a:pt x="118" y="123"/>
                  </a:cubicBezTo>
                  <a:cubicBezTo>
                    <a:pt x="95" y="117"/>
                    <a:pt x="70" y="110"/>
                    <a:pt x="70" y="89"/>
                  </a:cubicBezTo>
                  <a:cubicBezTo>
                    <a:pt x="70" y="68"/>
                    <a:pt x="87" y="52"/>
                    <a:pt x="120" y="52"/>
                  </a:cubicBezTo>
                  <a:cubicBezTo>
                    <a:pt x="186" y="52"/>
                    <a:pt x="180" y="98"/>
                    <a:pt x="213" y="98"/>
                  </a:cubicBezTo>
                  <a:cubicBezTo>
                    <a:pt x="230" y="98"/>
                    <a:pt x="245" y="89"/>
                    <a:pt x="245" y="71"/>
                  </a:cubicBezTo>
                  <a:cubicBezTo>
                    <a:pt x="245" y="30"/>
                    <a:pt x="179" y="0"/>
                    <a:pt x="124" y="0"/>
                  </a:cubicBezTo>
                  <a:cubicBezTo>
                    <a:pt x="65" y="0"/>
                    <a:pt x="2" y="25"/>
                    <a:pt x="2" y="93"/>
                  </a:cubicBezTo>
                  <a:cubicBezTo>
                    <a:pt x="2" y="126"/>
                    <a:pt x="13" y="161"/>
                    <a:pt x="77" y="177"/>
                  </a:cubicBezTo>
                  <a:cubicBezTo>
                    <a:pt x="157" y="197"/>
                    <a:pt x="157" y="197"/>
                    <a:pt x="157" y="197"/>
                  </a:cubicBezTo>
                  <a:cubicBezTo>
                    <a:pt x="181" y="203"/>
                    <a:pt x="188" y="217"/>
                    <a:pt x="188" y="229"/>
                  </a:cubicBezTo>
                  <a:cubicBezTo>
                    <a:pt x="188" y="250"/>
                    <a:pt x="166" y="272"/>
                    <a:pt x="130" y="272"/>
                  </a:cubicBezTo>
                  <a:cubicBezTo>
                    <a:pt x="59" y="272"/>
                    <a:pt x="68" y="215"/>
                    <a:pt x="30" y="215"/>
                  </a:cubicBezTo>
                  <a:cubicBezTo>
                    <a:pt x="13" y="215"/>
                    <a:pt x="0" y="226"/>
                    <a:pt x="0" y="243"/>
                  </a:cubicBezTo>
                  <a:cubicBezTo>
                    <a:pt x="0" y="277"/>
                    <a:pt x="40" y="322"/>
                    <a:pt x="130" y="322"/>
                  </a:cubicBezTo>
                  <a:cubicBezTo>
                    <a:pt x="215" y="322"/>
                    <a:pt x="258" y="279"/>
                    <a:pt x="258" y="224"/>
                  </a:cubicBezTo>
                  <a:cubicBezTo>
                    <a:pt x="258" y="188"/>
                    <a:pt x="241" y="150"/>
                    <a:pt x="176"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10" name="Freeform 7"/>
            <p:cNvSpPr>
              <a:spLocks/>
            </p:cNvSpPr>
            <p:nvPr/>
          </p:nvSpPr>
          <p:spPr bwMode="auto">
            <a:xfrm>
              <a:off x="3214" y="2475"/>
              <a:ext cx="226" cy="382"/>
            </a:xfrm>
            <a:custGeom>
              <a:avLst/>
              <a:gdLst>
                <a:gd name="T0" fmla="*/ 0 w 95"/>
                <a:gd name="T1" fmla="*/ 152 h 161"/>
                <a:gd name="T2" fmla="*/ 0 w 95"/>
                <a:gd name="T3" fmla="*/ 131 h 161"/>
                <a:gd name="T4" fmla="*/ 9 w 95"/>
                <a:gd name="T5" fmla="*/ 137 h 161"/>
                <a:gd name="T6" fmla="*/ 20 w 95"/>
                <a:gd name="T7" fmla="*/ 141 h 161"/>
                <a:gd name="T8" fmla="*/ 32 w 95"/>
                <a:gd name="T9" fmla="*/ 144 h 161"/>
                <a:gd name="T10" fmla="*/ 42 w 95"/>
                <a:gd name="T11" fmla="*/ 145 h 161"/>
                <a:gd name="T12" fmla="*/ 67 w 95"/>
                <a:gd name="T13" fmla="*/ 138 h 161"/>
                <a:gd name="T14" fmla="*/ 76 w 95"/>
                <a:gd name="T15" fmla="*/ 121 h 161"/>
                <a:gd name="T16" fmla="*/ 73 w 95"/>
                <a:gd name="T17" fmla="*/ 110 h 161"/>
                <a:gd name="T18" fmla="*/ 65 w 95"/>
                <a:gd name="T19" fmla="*/ 101 h 161"/>
                <a:gd name="T20" fmla="*/ 54 w 95"/>
                <a:gd name="T21" fmla="*/ 94 h 161"/>
                <a:gd name="T22" fmla="*/ 39 w 95"/>
                <a:gd name="T23" fmla="*/ 86 h 161"/>
                <a:gd name="T24" fmla="*/ 24 w 95"/>
                <a:gd name="T25" fmla="*/ 78 h 161"/>
                <a:gd name="T26" fmla="*/ 12 w 95"/>
                <a:gd name="T27" fmla="*/ 68 h 161"/>
                <a:gd name="T28" fmla="*/ 4 w 95"/>
                <a:gd name="T29" fmla="*/ 57 h 161"/>
                <a:gd name="T30" fmla="*/ 1 w 95"/>
                <a:gd name="T31" fmla="*/ 42 h 161"/>
                <a:gd name="T32" fmla="*/ 5 w 95"/>
                <a:gd name="T33" fmla="*/ 23 h 161"/>
                <a:gd name="T34" fmla="*/ 18 w 95"/>
                <a:gd name="T35" fmla="*/ 10 h 161"/>
                <a:gd name="T36" fmla="*/ 35 w 95"/>
                <a:gd name="T37" fmla="*/ 3 h 161"/>
                <a:gd name="T38" fmla="*/ 55 w 95"/>
                <a:gd name="T39" fmla="*/ 0 h 161"/>
                <a:gd name="T40" fmla="*/ 88 w 95"/>
                <a:gd name="T41" fmla="*/ 6 h 161"/>
                <a:gd name="T42" fmla="*/ 88 w 95"/>
                <a:gd name="T43" fmla="*/ 26 h 161"/>
                <a:gd name="T44" fmla="*/ 53 w 95"/>
                <a:gd name="T45" fmla="*/ 17 h 161"/>
                <a:gd name="T46" fmla="*/ 41 w 95"/>
                <a:gd name="T47" fmla="*/ 18 h 161"/>
                <a:gd name="T48" fmla="*/ 30 w 95"/>
                <a:gd name="T49" fmla="*/ 22 h 161"/>
                <a:gd name="T50" fmla="*/ 23 w 95"/>
                <a:gd name="T51" fmla="*/ 29 h 161"/>
                <a:gd name="T52" fmla="*/ 20 w 95"/>
                <a:gd name="T53" fmla="*/ 40 h 161"/>
                <a:gd name="T54" fmla="*/ 22 w 95"/>
                <a:gd name="T55" fmla="*/ 50 h 161"/>
                <a:gd name="T56" fmla="*/ 28 w 95"/>
                <a:gd name="T57" fmla="*/ 58 h 161"/>
                <a:gd name="T58" fmla="*/ 39 w 95"/>
                <a:gd name="T59" fmla="*/ 65 h 161"/>
                <a:gd name="T60" fmla="*/ 53 w 95"/>
                <a:gd name="T61" fmla="*/ 73 h 161"/>
                <a:gd name="T62" fmla="*/ 69 w 95"/>
                <a:gd name="T63" fmla="*/ 81 h 161"/>
                <a:gd name="T64" fmla="*/ 83 w 95"/>
                <a:gd name="T65" fmla="*/ 91 h 161"/>
                <a:gd name="T66" fmla="*/ 91 w 95"/>
                <a:gd name="T67" fmla="*/ 104 h 161"/>
                <a:gd name="T68" fmla="*/ 95 w 95"/>
                <a:gd name="T69" fmla="*/ 119 h 161"/>
                <a:gd name="T70" fmla="*/ 90 w 95"/>
                <a:gd name="T71" fmla="*/ 139 h 161"/>
                <a:gd name="T72" fmla="*/ 78 w 95"/>
                <a:gd name="T73" fmla="*/ 152 h 161"/>
                <a:gd name="T74" fmla="*/ 60 w 95"/>
                <a:gd name="T75" fmla="*/ 159 h 161"/>
                <a:gd name="T76" fmla="*/ 39 w 95"/>
                <a:gd name="T77" fmla="*/ 161 h 161"/>
                <a:gd name="T78" fmla="*/ 30 w 95"/>
                <a:gd name="T79" fmla="*/ 161 h 161"/>
                <a:gd name="T80" fmla="*/ 19 w 95"/>
                <a:gd name="T81" fmla="*/ 159 h 161"/>
                <a:gd name="T82" fmla="*/ 8 w 95"/>
                <a:gd name="T83" fmla="*/ 156 h 161"/>
                <a:gd name="T84" fmla="*/ 0 w 95"/>
                <a:gd name="T85" fmla="*/ 15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 h="161">
                  <a:moveTo>
                    <a:pt x="0" y="152"/>
                  </a:moveTo>
                  <a:cubicBezTo>
                    <a:pt x="0" y="131"/>
                    <a:pt x="0" y="131"/>
                    <a:pt x="0" y="131"/>
                  </a:cubicBezTo>
                  <a:cubicBezTo>
                    <a:pt x="3" y="133"/>
                    <a:pt x="6" y="135"/>
                    <a:pt x="9" y="137"/>
                  </a:cubicBezTo>
                  <a:cubicBezTo>
                    <a:pt x="13" y="138"/>
                    <a:pt x="16" y="140"/>
                    <a:pt x="20" y="141"/>
                  </a:cubicBezTo>
                  <a:cubicBezTo>
                    <a:pt x="24" y="142"/>
                    <a:pt x="28" y="143"/>
                    <a:pt x="32" y="144"/>
                  </a:cubicBezTo>
                  <a:cubicBezTo>
                    <a:pt x="35" y="144"/>
                    <a:pt x="39" y="145"/>
                    <a:pt x="42" y="145"/>
                  </a:cubicBezTo>
                  <a:cubicBezTo>
                    <a:pt x="53" y="145"/>
                    <a:pt x="62" y="143"/>
                    <a:pt x="67" y="138"/>
                  </a:cubicBezTo>
                  <a:cubicBezTo>
                    <a:pt x="73" y="134"/>
                    <a:pt x="76" y="128"/>
                    <a:pt x="76" y="121"/>
                  </a:cubicBezTo>
                  <a:cubicBezTo>
                    <a:pt x="76" y="116"/>
                    <a:pt x="75" y="113"/>
                    <a:pt x="73" y="110"/>
                  </a:cubicBezTo>
                  <a:cubicBezTo>
                    <a:pt x="71" y="106"/>
                    <a:pt x="68" y="104"/>
                    <a:pt x="65" y="101"/>
                  </a:cubicBezTo>
                  <a:cubicBezTo>
                    <a:pt x="62" y="98"/>
                    <a:pt x="58" y="96"/>
                    <a:pt x="54" y="94"/>
                  </a:cubicBezTo>
                  <a:cubicBezTo>
                    <a:pt x="49" y="91"/>
                    <a:pt x="44" y="89"/>
                    <a:pt x="39" y="86"/>
                  </a:cubicBezTo>
                  <a:cubicBezTo>
                    <a:pt x="34" y="83"/>
                    <a:pt x="29" y="81"/>
                    <a:pt x="24" y="78"/>
                  </a:cubicBezTo>
                  <a:cubicBezTo>
                    <a:pt x="19" y="75"/>
                    <a:pt x="15" y="72"/>
                    <a:pt x="12" y="68"/>
                  </a:cubicBezTo>
                  <a:cubicBezTo>
                    <a:pt x="8" y="65"/>
                    <a:pt x="6" y="61"/>
                    <a:pt x="4" y="57"/>
                  </a:cubicBezTo>
                  <a:cubicBezTo>
                    <a:pt x="2" y="53"/>
                    <a:pt x="1" y="47"/>
                    <a:pt x="1" y="42"/>
                  </a:cubicBezTo>
                  <a:cubicBezTo>
                    <a:pt x="1" y="35"/>
                    <a:pt x="2" y="28"/>
                    <a:pt x="5" y="23"/>
                  </a:cubicBezTo>
                  <a:cubicBezTo>
                    <a:pt x="8" y="18"/>
                    <a:pt x="12" y="14"/>
                    <a:pt x="18" y="10"/>
                  </a:cubicBezTo>
                  <a:cubicBezTo>
                    <a:pt x="23" y="7"/>
                    <a:pt x="28" y="4"/>
                    <a:pt x="35" y="3"/>
                  </a:cubicBezTo>
                  <a:cubicBezTo>
                    <a:pt x="41" y="1"/>
                    <a:pt x="48" y="0"/>
                    <a:pt x="55" y="0"/>
                  </a:cubicBezTo>
                  <a:cubicBezTo>
                    <a:pt x="70" y="0"/>
                    <a:pt x="81" y="2"/>
                    <a:pt x="88" y="6"/>
                  </a:cubicBezTo>
                  <a:cubicBezTo>
                    <a:pt x="88" y="26"/>
                    <a:pt x="88" y="26"/>
                    <a:pt x="88" y="26"/>
                  </a:cubicBezTo>
                  <a:cubicBezTo>
                    <a:pt x="79" y="20"/>
                    <a:pt x="67" y="17"/>
                    <a:pt x="53" y="17"/>
                  </a:cubicBezTo>
                  <a:cubicBezTo>
                    <a:pt x="49" y="17"/>
                    <a:pt x="45" y="17"/>
                    <a:pt x="41" y="18"/>
                  </a:cubicBezTo>
                  <a:cubicBezTo>
                    <a:pt x="37" y="19"/>
                    <a:pt x="33" y="20"/>
                    <a:pt x="30" y="22"/>
                  </a:cubicBezTo>
                  <a:cubicBezTo>
                    <a:pt x="27" y="24"/>
                    <a:pt x="25" y="26"/>
                    <a:pt x="23" y="29"/>
                  </a:cubicBezTo>
                  <a:cubicBezTo>
                    <a:pt x="21" y="32"/>
                    <a:pt x="20" y="36"/>
                    <a:pt x="20" y="40"/>
                  </a:cubicBezTo>
                  <a:cubicBezTo>
                    <a:pt x="20" y="44"/>
                    <a:pt x="20" y="47"/>
                    <a:pt x="22" y="50"/>
                  </a:cubicBezTo>
                  <a:cubicBezTo>
                    <a:pt x="23" y="53"/>
                    <a:pt x="26" y="56"/>
                    <a:pt x="28" y="58"/>
                  </a:cubicBezTo>
                  <a:cubicBezTo>
                    <a:pt x="31" y="61"/>
                    <a:pt x="35" y="63"/>
                    <a:pt x="39" y="65"/>
                  </a:cubicBezTo>
                  <a:cubicBezTo>
                    <a:pt x="43" y="68"/>
                    <a:pt x="48" y="70"/>
                    <a:pt x="53" y="73"/>
                  </a:cubicBezTo>
                  <a:cubicBezTo>
                    <a:pt x="59" y="75"/>
                    <a:pt x="64" y="78"/>
                    <a:pt x="69" y="81"/>
                  </a:cubicBezTo>
                  <a:cubicBezTo>
                    <a:pt x="74" y="84"/>
                    <a:pt x="79" y="88"/>
                    <a:pt x="83" y="91"/>
                  </a:cubicBezTo>
                  <a:cubicBezTo>
                    <a:pt x="86" y="95"/>
                    <a:pt x="89" y="99"/>
                    <a:pt x="91" y="104"/>
                  </a:cubicBezTo>
                  <a:cubicBezTo>
                    <a:pt x="94" y="108"/>
                    <a:pt x="95" y="113"/>
                    <a:pt x="95" y="119"/>
                  </a:cubicBezTo>
                  <a:cubicBezTo>
                    <a:pt x="95" y="127"/>
                    <a:pt x="93" y="133"/>
                    <a:pt x="90" y="139"/>
                  </a:cubicBezTo>
                  <a:cubicBezTo>
                    <a:pt x="87" y="144"/>
                    <a:pt x="83" y="148"/>
                    <a:pt x="78" y="152"/>
                  </a:cubicBezTo>
                  <a:cubicBezTo>
                    <a:pt x="73" y="155"/>
                    <a:pt x="67" y="157"/>
                    <a:pt x="60" y="159"/>
                  </a:cubicBezTo>
                  <a:cubicBezTo>
                    <a:pt x="54" y="160"/>
                    <a:pt x="47" y="161"/>
                    <a:pt x="39" y="161"/>
                  </a:cubicBezTo>
                  <a:cubicBezTo>
                    <a:pt x="37" y="161"/>
                    <a:pt x="34" y="161"/>
                    <a:pt x="30" y="161"/>
                  </a:cubicBezTo>
                  <a:cubicBezTo>
                    <a:pt x="27" y="160"/>
                    <a:pt x="23" y="160"/>
                    <a:pt x="19" y="159"/>
                  </a:cubicBezTo>
                  <a:cubicBezTo>
                    <a:pt x="15" y="158"/>
                    <a:pt x="12" y="157"/>
                    <a:pt x="8" y="156"/>
                  </a:cubicBezTo>
                  <a:cubicBezTo>
                    <a:pt x="5" y="155"/>
                    <a:pt x="2" y="154"/>
                    <a:pt x="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11" name="Freeform 8"/>
            <p:cNvSpPr>
              <a:spLocks/>
            </p:cNvSpPr>
            <p:nvPr/>
          </p:nvSpPr>
          <p:spPr bwMode="auto">
            <a:xfrm>
              <a:off x="3470" y="2461"/>
              <a:ext cx="221" cy="391"/>
            </a:xfrm>
            <a:custGeom>
              <a:avLst/>
              <a:gdLst>
                <a:gd name="T0" fmla="*/ 221 w 221"/>
                <a:gd name="T1" fmla="*/ 391 h 391"/>
                <a:gd name="T2" fmla="*/ 161 w 221"/>
                <a:gd name="T3" fmla="*/ 391 h 391"/>
                <a:gd name="T4" fmla="*/ 45 w 221"/>
                <a:gd name="T5" fmla="*/ 263 h 391"/>
                <a:gd name="T6" fmla="*/ 43 w 221"/>
                <a:gd name="T7" fmla="*/ 263 h 391"/>
                <a:gd name="T8" fmla="*/ 43 w 221"/>
                <a:gd name="T9" fmla="*/ 391 h 391"/>
                <a:gd name="T10" fmla="*/ 0 w 221"/>
                <a:gd name="T11" fmla="*/ 391 h 391"/>
                <a:gd name="T12" fmla="*/ 0 w 221"/>
                <a:gd name="T13" fmla="*/ 0 h 391"/>
                <a:gd name="T14" fmla="*/ 43 w 221"/>
                <a:gd name="T15" fmla="*/ 0 h 391"/>
                <a:gd name="T16" fmla="*/ 43 w 221"/>
                <a:gd name="T17" fmla="*/ 246 h 391"/>
                <a:gd name="T18" fmla="*/ 45 w 221"/>
                <a:gd name="T19" fmla="*/ 246 h 391"/>
                <a:gd name="T20" fmla="*/ 154 w 221"/>
                <a:gd name="T21" fmla="*/ 126 h 391"/>
                <a:gd name="T22" fmla="*/ 211 w 221"/>
                <a:gd name="T23" fmla="*/ 126 h 391"/>
                <a:gd name="T24" fmla="*/ 88 w 221"/>
                <a:gd name="T25" fmla="*/ 254 h 391"/>
                <a:gd name="T26" fmla="*/ 221 w 221"/>
                <a:gd name="T27"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391">
                  <a:moveTo>
                    <a:pt x="221" y="391"/>
                  </a:moveTo>
                  <a:lnTo>
                    <a:pt x="161" y="391"/>
                  </a:lnTo>
                  <a:lnTo>
                    <a:pt x="45" y="263"/>
                  </a:lnTo>
                  <a:lnTo>
                    <a:pt x="43" y="263"/>
                  </a:lnTo>
                  <a:lnTo>
                    <a:pt x="43" y="391"/>
                  </a:lnTo>
                  <a:lnTo>
                    <a:pt x="0" y="391"/>
                  </a:lnTo>
                  <a:lnTo>
                    <a:pt x="0" y="0"/>
                  </a:lnTo>
                  <a:lnTo>
                    <a:pt x="43" y="0"/>
                  </a:lnTo>
                  <a:lnTo>
                    <a:pt x="43" y="246"/>
                  </a:lnTo>
                  <a:lnTo>
                    <a:pt x="45" y="246"/>
                  </a:lnTo>
                  <a:lnTo>
                    <a:pt x="154" y="126"/>
                  </a:lnTo>
                  <a:lnTo>
                    <a:pt x="211" y="126"/>
                  </a:lnTo>
                  <a:lnTo>
                    <a:pt x="88" y="254"/>
                  </a:lnTo>
                  <a:lnTo>
                    <a:pt x="221"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12" name="Freeform 9"/>
            <p:cNvSpPr>
              <a:spLocks/>
            </p:cNvSpPr>
            <p:nvPr/>
          </p:nvSpPr>
          <p:spPr bwMode="auto">
            <a:xfrm>
              <a:off x="3700" y="2587"/>
              <a:ext cx="249" cy="388"/>
            </a:xfrm>
            <a:custGeom>
              <a:avLst/>
              <a:gdLst>
                <a:gd name="T0" fmla="*/ 105 w 105"/>
                <a:gd name="T1" fmla="*/ 0 h 164"/>
                <a:gd name="T2" fmla="*/ 54 w 105"/>
                <a:gd name="T3" fmla="*/ 129 h 164"/>
                <a:gd name="T4" fmla="*/ 15 w 105"/>
                <a:gd name="T5" fmla="*/ 164 h 164"/>
                <a:gd name="T6" fmla="*/ 4 w 105"/>
                <a:gd name="T7" fmla="*/ 163 h 164"/>
                <a:gd name="T8" fmla="*/ 4 w 105"/>
                <a:gd name="T9" fmla="*/ 147 h 164"/>
                <a:gd name="T10" fmla="*/ 14 w 105"/>
                <a:gd name="T11" fmla="*/ 149 h 164"/>
                <a:gd name="T12" fmla="*/ 35 w 105"/>
                <a:gd name="T13" fmla="*/ 132 h 164"/>
                <a:gd name="T14" fmla="*/ 43 w 105"/>
                <a:gd name="T15" fmla="*/ 111 h 164"/>
                <a:gd name="T16" fmla="*/ 0 w 105"/>
                <a:gd name="T17" fmla="*/ 0 h 164"/>
                <a:gd name="T18" fmla="*/ 20 w 105"/>
                <a:gd name="T19" fmla="*/ 0 h 164"/>
                <a:gd name="T20" fmla="*/ 50 w 105"/>
                <a:gd name="T21" fmla="*/ 86 h 164"/>
                <a:gd name="T22" fmla="*/ 52 w 105"/>
                <a:gd name="T23" fmla="*/ 94 h 164"/>
                <a:gd name="T24" fmla="*/ 53 w 105"/>
                <a:gd name="T25" fmla="*/ 94 h 164"/>
                <a:gd name="T26" fmla="*/ 55 w 105"/>
                <a:gd name="T27" fmla="*/ 86 h 164"/>
                <a:gd name="T28" fmla="*/ 87 w 105"/>
                <a:gd name="T29" fmla="*/ 0 h 164"/>
                <a:gd name="T30" fmla="*/ 105 w 105"/>
                <a:gd name="T3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164">
                  <a:moveTo>
                    <a:pt x="105" y="0"/>
                  </a:moveTo>
                  <a:cubicBezTo>
                    <a:pt x="54" y="129"/>
                    <a:pt x="54" y="129"/>
                    <a:pt x="54" y="129"/>
                  </a:cubicBezTo>
                  <a:cubicBezTo>
                    <a:pt x="45" y="152"/>
                    <a:pt x="32" y="164"/>
                    <a:pt x="15" y="164"/>
                  </a:cubicBezTo>
                  <a:cubicBezTo>
                    <a:pt x="11" y="164"/>
                    <a:pt x="7" y="163"/>
                    <a:pt x="4" y="163"/>
                  </a:cubicBezTo>
                  <a:cubicBezTo>
                    <a:pt x="4" y="147"/>
                    <a:pt x="4" y="147"/>
                    <a:pt x="4" y="147"/>
                  </a:cubicBezTo>
                  <a:cubicBezTo>
                    <a:pt x="8" y="148"/>
                    <a:pt x="11" y="149"/>
                    <a:pt x="14" y="149"/>
                  </a:cubicBezTo>
                  <a:cubicBezTo>
                    <a:pt x="23" y="149"/>
                    <a:pt x="30" y="143"/>
                    <a:pt x="35" y="132"/>
                  </a:cubicBezTo>
                  <a:cubicBezTo>
                    <a:pt x="43" y="111"/>
                    <a:pt x="43" y="111"/>
                    <a:pt x="43" y="111"/>
                  </a:cubicBezTo>
                  <a:cubicBezTo>
                    <a:pt x="0" y="0"/>
                    <a:pt x="0" y="0"/>
                    <a:pt x="0" y="0"/>
                  </a:cubicBezTo>
                  <a:cubicBezTo>
                    <a:pt x="20" y="0"/>
                    <a:pt x="20" y="0"/>
                    <a:pt x="20" y="0"/>
                  </a:cubicBezTo>
                  <a:cubicBezTo>
                    <a:pt x="50" y="86"/>
                    <a:pt x="50" y="86"/>
                    <a:pt x="50" y="86"/>
                  </a:cubicBezTo>
                  <a:cubicBezTo>
                    <a:pt x="50" y="87"/>
                    <a:pt x="51" y="90"/>
                    <a:pt x="52" y="94"/>
                  </a:cubicBezTo>
                  <a:cubicBezTo>
                    <a:pt x="53" y="94"/>
                    <a:pt x="53" y="94"/>
                    <a:pt x="53" y="94"/>
                  </a:cubicBezTo>
                  <a:cubicBezTo>
                    <a:pt x="53" y="93"/>
                    <a:pt x="54" y="90"/>
                    <a:pt x="55" y="86"/>
                  </a:cubicBezTo>
                  <a:cubicBezTo>
                    <a:pt x="87" y="0"/>
                    <a:pt x="87" y="0"/>
                    <a:pt x="87" y="0"/>
                  </a:cubicBez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13" name="Freeform 10"/>
            <p:cNvSpPr>
              <a:spLocks noEditPoints="1"/>
            </p:cNvSpPr>
            <p:nvPr/>
          </p:nvSpPr>
          <p:spPr bwMode="auto">
            <a:xfrm>
              <a:off x="3970" y="2582"/>
              <a:ext cx="244" cy="391"/>
            </a:xfrm>
            <a:custGeom>
              <a:avLst/>
              <a:gdLst>
                <a:gd name="T0" fmla="*/ 18 w 103"/>
                <a:gd name="T1" fmla="*/ 97 h 165"/>
                <a:gd name="T2" fmla="*/ 18 w 103"/>
                <a:gd name="T3" fmla="*/ 97 h 165"/>
                <a:gd name="T4" fmla="*/ 18 w 103"/>
                <a:gd name="T5" fmla="*/ 165 h 165"/>
                <a:gd name="T6" fmla="*/ 0 w 103"/>
                <a:gd name="T7" fmla="*/ 165 h 165"/>
                <a:gd name="T8" fmla="*/ 0 w 103"/>
                <a:gd name="T9" fmla="*/ 2 h 165"/>
                <a:gd name="T10" fmla="*/ 18 w 103"/>
                <a:gd name="T11" fmla="*/ 2 h 165"/>
                <a:gd name="T12" fmla="*/ 18 w 103"/>
                <a:gd name="T13" fmla="*/ 22 h 165"/>
                <a:gd name="T14" fmla="*/ 18 w 103"/>
                <a:gd name="T15" fmla="*/ 22 h 165"/>
                <a:gd name="T16" fmla="*/ 57 w 103"/>
                <a:gd name="T17" fmla="*/ 0 h 165"/>
                <a:gd name="T18" fmla="*/ 91 w 103"/>
                <a:gd name="T19" fmla="*/ 15 h 165"/>
                <a:gd name="T20" fmla="*/ 103 w 103"/>
                <a:gd name="T21" fmla="*/ 55 h 165"/>
                <a:gd name="T22" fmla="*/ 89 w 103"/>
                <a:gd name="T23" fmla="*/ 99 h 165"/>
                <a:gd name="T24" fmla="*/ 52 w 103"/>
                <a:gd name="T25" fmla="*/ 116 h 165"/>
                <a:gd name="T26" fmla="*/ 18 w 103"/>
                <a:gd name="T27" fmla="*/ 97 h 165"/>
                <a:gd name="T28" fmla="*/ 18 w 103"/>
                <a:gd name="T29" fmla="*/ 53 h 165"/>
                <a:gd name="T30" fmla="*/ 18 w 103"/>
                <a:gd name="T31" fmla="*/ 68 h 165"/>
                <a:gd name="T32" fmla="*/ 27 w 103"/>
                <a:gd name="T33" fmla="*/ 92 h 165"/>
                <a:gd name="T34" fmla="*/ 50 w 103"/>
                <a:gd name="T35" fmla="*/ 101 h 165"/>
                <a:gd name="T36" fmla="*/ 75 w 103"/>
                <a:gd name="T37" fmla="*/ 89 h 165"/>
                <a:gd name="T38" fmla="*/ 84 w 103"/>
                <a:gd name="T39" fmla="*/ 54 h 165"/>
                <a:gd name="T40" fmla="*/ 76 w 103"/>
                <a:gd name="T41" fmla="*/ 25 h 165"/>
                <a:gd name="T42" fmla="*/ 52 w 103"/>
                <a:gd name="T43" fmla="*/ 15 h 165"/>
                <a:gd name="T44" fmla="*/ 27 w 103"/>
                <a:gd name="T45" fmla="*/ 25 h 165"/>
                <a:gd name="T46" fmla="*/ 18 w 103"/>
                <a:gd name="T47" fmla="*/ 5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 h="165">
                  <a:moveTo>
                    <a:pt x="18" y="97"/>
                  </a:moveTo>
                  <a:cubicBezTo>
                    <a:pt x="18" y="97"/>
                    <a:pt x="18" y="97"/>
                    <a:pt x="18" y="97"/>
                  </a:cubicBezTo>
                  <a:cubicBezTo>
                    <a:pt x="18" y="165"/>
                    <a:pt x="18" y="165"/>
                    <a:pt x="18" y="165"/>
                  </a:cubicBezTo>
                  <a:cubicBezTo>
                    <a:pt x="0" y="165"/>
                    <a:pt x="0" y="165"/>
                    <a:pt x="0" y="165"/>
                  </a:cubicBezTo>
                  <a:cubicBezTo>
                    <a:pt x="0" y="2"/>
                    <a:pt x="0" y="2"/>
                    <a:pt x="0" y="2"/>
                  </a:cubicBezTo>
                  <a:cubicBezTo>
                    <a:pt x="18" y="2"/>
                    <a:pt x="18" y="2"/>
                    <a:pt x="18" y="2"/>
                  </a:cubicBezTo>
                  <a:cubicBezTo>
                    <a:pt x="18" y="22"/>
                    <a:pt x="18" y="22"/>
                    <a:pt x="18" y="22"/>
                  </a:cubicBezTo>
                  <a:cubicBezTo>
                    <a:pt x="18" y="22"/>
                    <a:pt x="18" y="22"/>
                    <a:pt x="18" y="22"/>
                  </a:cubicBezTo>
                  <a:cubicBezTo>
                    <a:pt x="27" y="7"/>
                    <a:pt x="40" y="0"/>
                    <a:pt x="57" y="0"/>
                  </a:cubicBezTo>
                  <a:cubicBezTo>
                    <a:pt x="71" y="0"/>
                    <a:pt x="82" y="5"/>
                    <a:pt x="91" y="15"/>
                  </a:cubicBezTo>
                  <a:cubicBezTo>
                    <a:pt x="99" y="25"/>
                    <a:pt x="103" y="38"/>
                    <a:pt x="103" y="55"/>
                  </a:cubicBezTo>
                  <a:cubicBezTo>
                    <a:pt x="103" y="73"/>
                    <a:pt x="98" y="88"/>
                    <a:pt x="89" y="99"/>
                  </a:cubicBezTo>
                  <a:cubicBezTo>
                    <a:pt x="80" y="111"/>
                    <a:pt x="68" y="116"/>
                    <a:pt x="52" y="116"/>
                  </a:cubicBezTo>
                  <a:cubicBezTo>
                    <a:pt x="37" y="116"/>
                    <a:pt x="26" y="110"/>
                    <a:pt x="18" y="97"/>
                  </a:cubicBezTo>
                  <a:close/>
                  <a:moveTo>
                    <a:pt x="18" y="53"/>
                  </a:moveTo>
                  <a:cubicBezTo>
                    <a:pt x="18" y="68"/>
                    <a:pt x="18" y="68"/>
                    <a:pt x="18" y="68"/>
                  </a:cubicBezTo>
                  <a:cubicBezTo>
                    <a:pt x="18" y="77"/>
                    <a:pt x="21" y="85"/>
                    <a:pt x="27" y="92"/>
                  </a:cubicBezTo>
                  <a:cubicBezTo>
                    <a:pt x="33" y="98"/>
                    <a:pt x="41" y="101"/>
                    <a:pt x="50" y="101"/>
                  </a:cubicBezTo>
                  <a:cubicBezTo>
                    <a:pt x="61" y="101"/>
                    <a:pt x="69" y="97"/>
                    <a:pt x="75" y="89"/>
                  </a:cubicBezTo>
                  <a:cubicBezTo>
                    <a:pt x="81" y="81"/>
                    <a:pt x="84" y="69"/>
                    <a:pt x="84" y="54"/>
                  </a:cubicBezTo>
                  <a:cubicBezTo>
                    <a:pt x="84" y="42"/>
                    <a:pt x="81" y="32"/>
                    <a:pt x="76" y="25"/>
                  </a:cubicBezTo>
                  <a:cubicBezTo>
                    <a:pt x="70" y="18"/>
                    <a:pt x="62" y="15"/>
                    <a:pt x="52" y="15"/>
                  </a:cubicBezTo>
                  <a:cubicBezTo>
                    <a:pt x="42" y="15"/>
                    <a:pt x="34" y="18"/>
                    <a:pt x="27" y="25"/>
                  </a:cubicBezTo>
                  <a:cubicBezTo>
                    <a:pt x="21" y="33"/>
                    <a:pt x="18" y="42"/>
                    <a:pt x="1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14" name="Freeform 11"/>
            <p:cNvSpPr>
              <a:spLocks noEditPoints="1"/>
            </p:cNvSpPr>
            <p:nvPr/>
          </p:nvSpPr>
          <p:spPr bwMode="auto">
            <a:xfrm>
              <a:off x="4238" y="2582"/>
              <a:ext cx="232" cy="275"/>
            </a:xfrm>
            <a:custGeom>
              <a:avLst/>
              <a:gdLst>
                <a:gd name="T0" fmla="*/ 98 w 98"/>
                <a:gd name="T1" fmla="*/ 62 h 116"/>
                <a:gd name="T2" fmla="*/ 19 w 98"/>
                <a:gd name="T3" fmla="*/ 62 h 116"/>
                <a:gd name="T4" fmla="*/ 29 w 98"/>
                <a:gd name="T5" fmla="*/ 91 h 116"/>
                <a:gd name="T6" fmla="*/ 55 w 98"/>
                <a:gd name="T7" fmla="*/ 101 h 116"/>
                <a:gd name="T8" fmla="*/ 90 w 98"/>
                <a:gd name="T9" fmla="*/ 89 h 116"/>
                <a:gd name="T10" fmla="*/ 90 w 98"/>
                <a:gd name="T11" fmla="*/ 106 h 116"/>
                <a:gd name="T12" fmla="*/ 51 w 98"/>
                <a:gd name="T13" fmla="*/ 116 h 116"/>
                <a:gd name="T14" fmla="*/ 14 w 98"/>
                <a:gd name="T15" fmla="*/ 101 h 116"/>
                <a:gd name="T16" fmla="*/ 0 w 98"/>
                <a:gd name="T17" fmla="*/ 58 h 116"/>
                <a:gd name="T18" fmla="*/ 15 w 98"/>
                <a:gd name="T19" fmla="*/ 16 h 116"/>
                <a:gd name="T20" fmla="*/ 52 w 98"/>
                <a:gd name="T21" fmla="*/ 0 h 116"/>
                <a:gd name="T22" fmla="*/ 86 w 98"/>
                <a:gd name="T23" fmla="*/ 14 h 116"/>
                <a:gd name="T24" fmla="*/ 98 w 98"/>
                <a:gd name="T25" fmla="*/ 53 h 116"/>
                <a:gd name="T26" fmla="*/ 98 w 98"/>
                <a:gd name="T27" fmla="*/ 62 h 116"/>
                <a:gd name="T28" fmla="*/ 79 w 98"/>
                <a:gd name="T29" fmla="*/ 47 h 116"/>
                <a:gd name="T30" fmla="*/ 72 w 98"/>
                <a:gd name="T31" fmla="*/ 23 h 116"/>
                <a:gd name="T32" fmla="*/ 51 w 98"/>
                <a:gd name="T33" fmla="*/ 15 h 116"/>
                <a:gd name="T34" fmla="*/ 30 w 98"/>
                <a:gd name="T35" fmla="*/ 24 h 116"/>
                <a:gd name="T36" fmla="*/ 19 w 98"/>
                <a:gd name="T37" fmla="*/ 47 h 116"/>
                <a:gd name="T38" fmla="*/ 79 w 98"/>
                <a:gd name="T39"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116">
                  <a:moveTo>
                    <a:pt x="98" y="62"/>
                  </a:moveTo>
                  <a:cubicBezTo>
                    <a:pt x="19" y="62"/>
                    <a:pt x="19" y="62"/>
                    <a:pt x="19" y="62"/>
                  </a:cubicBezTo>
                  <a:cubicBezTo>
                    <a:pt x="19" y="75"/>
                    <a:pt x="23" y="84"/>
                    <a:pt x="29" y="91"/>
                  </a:cubicBezTo>
                  <a:cubicBezTo>
                    <a:pt x="35" y="98"/>
                    <a:pt x="44" y="101"/>
                    <a:pt x="55" y="101"/>
                  </a:cubicBezTo>
                  <a:cubicBezTo>
                    <a:pt x="68" y="101"/>
                    <a:pt x="79" y="97"/>
                    <a:pt x="90" y="89"/>
                  </a:cubicBezTo>
                  <a:cubicBezTo>
                    <a:pt x="90" y="106"/>
                    <a:pt x="90" y="106"/>
                    <a:pt x="90" y="106"/>
                  </a:cubicBezTo>
                  <a:cubicBezTo>
                    <a:pt x="80" y="113"/>
                    <a:pt x="67" y="116"/>
                    <a:pt x="51" y="116"/>
                  </a:cubicBezTo>
                  <a:cubicBezTo>
                    <a:pt x="35" y="116"/>
                    <a:pt x="23" y="111"/>
                    <a:pt x="14" y="101"/>
                  </a:cubicBezTo>
                  <a:cubicBezTo>
                    <a:pt x="5" y="91"/>
                    <a:pt x="0" y="77"/>
                    <a:pt x="0" y="58"/>
                  </a:cubicBezTo>
                  <a:cubicBezTo>
                    <a:pt x="0" y="41"/>
                    <a:pt x="5" y="27"/>
                    <a:pt x="15" y="16"/>
                  </a:cubicBezTo>
                  <a:cubicBezTo>
                    <a:pt x="25" y="5"/>
                    <a:pt x="37" y="0"/>
                    <a:pt x="52" y="0"/>
                  </a:cubicBezTo>
                  <a:cubicBezTo>
                    <a:pt x="66" y="0"/>
                    <a:pt x="78" y="4"/>
                    <a:pt x="86" y="14"/>
                  </a:cubicBezTo>
                  <a:cubicBezTo>
                    <a:pt x="94" y="23"/>
                    <a:pt x="98" y="36"/>
                    <a:pt x="98" y="53"/>
                  </a:cubicBezTo>
                  <a:lnTo>
                    <a:pt x="98" y="62"/>
                  </a:lnTo>
                  <a:close/>
                  <a:moveTo>
                    <a:pt x="79" y="47"/>
                  </a:moveTo>
                  <a:cubicBezTo>
                    <a:pt x="79" y="37"/>
                    <a:pt x="77" y="29"/>
                    <a:pt x="72" y="23"/>
                  </a:cubicBezTo>
                  <a:cubicBezTo>
                    <a:pt x="67" y="17"/>
                    <a:pt x="60" y="15"/>
                    <a:pt x="51" y="15"/>
                  </a:cubicBezTo>
                  <a:cubicBezTo>
                    <a:pt x="43" y="15"/>
                    <a:pt x="36" y="18"/>
                    <a:pt x="30" y="24"/>
                  </a:cubicBezTo>
                  <a:cubicBezTo>
                    <a:pt x="24" y="30"/>
                    <a:pt x="21" y="38"/>
                    <a:pt x="19" y="47"/>
                  </a:cubicBezTo>
                  <a:lnTo>
                    <a:pt x="79"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19" name="Freeform 12"/>
            <p:cNvSpPr>
              <a:spLocks/>
            </p:cNvSpPr>
            <p:nvPr/>
          </p:nvSpPr>
          <p:spPr bwMode="auto">
            <a:xfrm>
              <a:off x="2603" y="2987"/>
              <a:ext cx="161" cy="396"/>
            </a:xfrm>
            <a:custGeom>
              <a:avLst/>
              <a:gdLst>
                <a:gd name="T0" fmla="*/ 68 w 68"/>
                <a:gd name="T1" fmla="*/ 18 h 167"/>
                <a:gd name="T2" fmla="*/ 56 w 68"/>
                <a:gd name="T3" fmla="*/ 15 h 167"/>
                <a:gd name="T4" fmla="*/ 37 w 68"/>
                <a:gd name="T5" fmla="*/ 39 h 167"/>
                <a:gd name="T6" fmla="*/ 37 w 68"/>
                <a:gd name="T7" fmla="*/ 56 h 167"/>
                <a:gd name="T8" fmla="*/ 63 w 68"/>
                <a:gd name="T9" fmla="*/ 56 h 167"/>
                <a:gd name="T10" fmla="*/ 63 w 68"/>
                <a:gd name="T11" fmla="*/ 71 h 167"/>
                <a:gd name="T12" fmla="*/ 37 w 68"/>
                <a:gd name="T13" fmla="*/ 71 h 167"/>
                <a:gd name="T14" fmla="*/ 37 w 68"/>
                <a:gd name="T15" fmla="*/ 167 h 167"/>
                <a:gd name="T16" fmla="*/ 19 w 68"/>
                <a:gd name="T17" fmla="*/ 167 h 167"/>
                <a:gd name="T18" fmla="*/ 19 w 68"/>
                <a:gd name="T19" fmla="*/ 71 h 167"/>
                <a:gd name="T20" fmla="*/ 0 w 68"/>
                <a:gd name="T21" fmla="*/ 71 h 167"/>
                <a:gd name="T22" fmla="*/ 0 w 68"/>
                <a:gd name="T23" fmla="*/ 56 h 167"/>
                <a:gd name="T24" fmla="*/ 19 w 68"/>
                <a:gd name="T25" fmla="*/ 56 h 167"/>
                <a:gd name="T26" fmla="*/ 19 w 68"/>
                <a:gd name="T27" fmla="*/ 38 h 167"/>
                <a:gd name="T28" fmla="*/ 30 w 68"/>
                <a:gd name="T29" fmla="*/ 10 h 167"/>
                <a:gd name="T30" fmla="*/ 55 w 68"/>
                <a:gd name="T31" fmla="*/ 0 h 167"/>
                <a:gd name="T32" fmla="*/ 68 w 68"/>
                <a:gd name="T33" fmla="*/ 2 h 167"/>
                <a:gd name="T34" fmla="*/ 68 w 68"/>
                <a:gd name="T35" fmla="*/ 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167">
                  <a:moveTo>
                    <a:pt x="68" y="18"/>
                  </a:moveTo>
                  <a:cubicBezTo>
                    <a:pt x="64" y="16"/>
                    <a:pt x="60" y="15"/>
                    <a:pt x="56" y="15"/>
                  </a:cubicBezTo>
                  <a:cubicBezTo>
                    <a:pt x="43" y="15"/>
                    <a:pt x="37" y="23"/>
                    <a:pt x="37" y="39"/>
                  </a:cubicBezTo>
                  <a:cubicBezTo>
                    <a:pt x="37" y="56"/>
                    <a:pt x="37" y="56"/>
                    <a:pt x="37" y="56"/>
                  </a:cubicBezTo>
                  <a:cubicBezTo>
                    <a:pt x="63" y="56"/>
                    <a:pt x="63" y="56"/>
                    <a:pt x="63" y="56"/>
                  </a:cubicBezTo>
                  <a:cubicBezTo>
                    <a:pt x="63" y="71"/>
                    <a:pt x="63" y="71"/>
                    <a:pt x="63" y="71"/>
                  </a:cubicBezTo>
                  <a:cubicBezTo>
                    <a:pt x="37" y="71"/>
                    <a:pt x="37" y="71"/>
                    <a:pt x="37" y="71"/>
                  </a:cubicBezTo>
                  <a:cubicBezTo>
                    <a:pt x="37" y="167"/>
                    <a:pt x="37" y="167"/>
                    <a:pt x="37" y="167"/>
                  </a:cubicBezTo>
                  <a:cubicBezTo>
                    <a:pt x="19" y="167"/>
                    <a:pt x="19" y="167"/>
                    <a:pt x="19" y="167"/>
                  </a:cubicBezTo>
                  <a:cubicBezTo>
                    <a:pt x="19" y="71"/>
                    <a:pt x="19" y="71"/>
                    <a:pt x="19" y="71"/>
                  </a:cubicBezTo>
                  <a:cubicBezTo>
                    <a:pt x="0" y="71"/>
                    <a:pt x="0" y="71"/>
                    <a:pt x="0" y="71"/>
                  </a:cubicBezTo>
                  <a:cubicBezTo>
                    <a:pt x="0" y="56"/>
                    <a:pt x="0" y="56"/>
                    <a:pt x="0" y="56"/>
                  </a:cubicBezTo>
                  <a:cubicBezTo>
                    <a:pt x="19" y="56"/>
                    <a:pt x="19" y="56"/>
                    <a:pt x="19" y="56"/>
                  </a:cubicBezTo>
                  <a:cubicBezTo>
                    <a:pt x="19" y="38"/>
                    <a:pt x="19" y="38"/>
                    <a:pt x="19" y="38"/>
                  </a:cubicBezTo>
                  <a:cubicBezTo>
                    <a:pt x="19" y="26"/>
                    <a:pt x="23" y="17"/>
                    <a:pt x="30" y="10"/>
                  </a:cubicBezTo>
                  <a:cubicBezTo>
                    <a:pt x="36" y="3"/>
                    <a:pt x="45" y="0"/>
                    <a:pt x="55" y="0"/>
                  </a:cubicBezTo>
                  <a:cubicBezTo>
                    <a:pt x="60" y="0"/>
                    <a:pt x="64" y="1"/>
                    <a:pt x="68" y="2"/>
                  </a:cubicBezTo>
                  <a:lnTo>
                    <a:pt x="6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20" name="Freeform 13"/>
            <p:cNvSpPr>
              <a:spLocks noEditPoints="1"/>
            </p:cNvSpPr>
            <p:nvPr/>
          </p:nvSpPr>
          <p:spPr bwMode="auto">
            <a:xfrm>
              <a:off x="2762" y="3113"/>
              <a:ext cx="258" cy="277"/>
            </a:xfrm>
            <a:custGeom>
              <a:avLst/>
              <a:gdLst>
                <a:gd name="T0" fmla="*/ 54 w 109"/>
                <a:gd name="T1" fmla="*/ 117 h 117"/>
                <a:gd name="T2" fmla="*/ 14 w 109"/>
                <a:gd name="T3" fmla="*/ 101 h 117"/>
                <a:gd name="T4" fmla="*/ 0 w 109"/>
                <a:gd name="T5" fmla="*/ 60 h 117"/>
                <a:gd name="T6" fmla="*/ 15 w 109"/>
                <a:gd name="T7" fmla="*/ 16 h 117"/>
                <a:gd name="T8" fmla="*/ 56 w 109"/>
                <a:gd name="T9" fmla="*/ 0 h 117"/>
                <a:gd name="T10" fmla="*/ 95 w 109"/>
                <a:gd name="T11" fmla="*/ 15 h 117"/>
                <a:gd name="T12" fmla="*/ 109 w 109"/>
                <a:gd name="T13" fmla="*/ 58 h 117"/>
                <a:gd name="T14" fmla="*/ 94 w 109"/>
                <a:gd name="T15" fmla="*/ 101 h 117"/>
                <a:gd name="T16" fmla="*/ 54 w 109"/>
                <a:gd name="T17" fmla="*/ 117 h 117"/>
                <a:gd name="T18" fmla="*/ 55 w 109"/>
                <a:gd name="T19" fmla="*/ 15 h 117"/>
                <a:gd name="T20" fmla="*/ 28 w 109"/>
                <a:gd name="T21" fmla="*/ 27 h 117"/>
                <a:gd name="T22" fmla="*/ 18 w 109"/>
                <a:gd name="T23" fmla="*/ 59 h 117"/>
                <a:gd name="T24" fmla="*/ 28 w 109"/>
                <a:gd name="T25" fmla="*/ 90 h 117"/>
                <a:gd name="T26" fmla="*/ 55 w 109"/>
                <a:gd name="T27" fmla="*/ 102 h 117"/>
                <a:gd name="T28" fmla="*/ 82 w 109"/>
                <a:gd name="T29" fmla="*/ 90 h 117"/>
                <a:gd name="T30" fmla="*/ 91 w 109"/>
                <a:gd name="T31" fmla="*/ 59 h 117"/>
                <a:gd name="T32" fmla="*/ 82 w 109"/>
                <a:gd name="T33" fmla="*/ 26 h 117"/>
                <a:gd name="T34" fmla="*/ 55 w 109"/>
                <a:gd name="T35" fmla="*/ 1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 h="117">
                  <a:moveTo>
                    <a:pt x="54" y="117"/>
                  </a:moveTo>
                  <a:cubicBezTo>
                    <a:pt x="37" y="117"/>
                    <a:pt x="24" y="111"/>
                    <a:pt x="14" y="101"/>
                  </a:cubicBezTo>
                  <a:cubicBezTo>
                    <a:pt x="5" y="91"/>
                    <a:pt x="0" y="77"/>
                    <a:pt x="0" y="60"/>
                  </a:cubicBezTo>
                  <a:cubicBezTo>
                    <a:pt x="0" y="41"/>
                    <a:pt x="5" y="26"/>
                    <a:pt x="15" y="16"/>
                  </a:cubicBezTo>
                  <a:cubicBezTo>
                    <a:pt x="25" y="5"/>
                    <a:pt x="39" y="0"/>
                    <a:pt x="56" y="0"/>
                  </a:cubicBezTo>
                  <a:cubicBezTo>
                    <a:pt x="73" y="0"/>
                    <a:pt x="86" y="5"/>
                    <a:pt x="95" y="15"/>
                  </a:cubicBezTo>
                  <a:cubicBezTo>
                    <a:pt x="105" y="26"/>
                    <a:pt x="109" y="40"/>
                    <a:pt x="109" y="58"/>
                  </a:cubicBezTo>
                  <a:cubicBezTo>
                    <a:pt x="109" y="76"/>
                    <a:pt x="104" y="90"/>
                    <a:pt x="94" y="101"/>
                  </a:cubicBezTo>
                  <a:cubicBezTo>
                    <a:pt x="84" y="111"/>
                    <a:pt x="71" y="117"/>
                    <a:pt x="54" y="117"/>
                  </a:cubicBezTo>
                  <a:close/>
                  <a:moveTo>
                    <a:pt x="55" y="15"/>
                  </a:moveTo>
                  <a:cubicBezTo>
                    <a:pt x="44" y="15"/>
                    <a:pt x="35" y="19"/>
                    <a:pt x="28" y="27"/>
                  </a:cubicBezTo>
                  <a:cubicBezTo>
                    <a:pt x="21" y="35"/>
                    <a:pt x="18" y="45"/>
                    <a:pt x="18" y="59"/>
                  </a:cubicBezTo>
                  <a:cubicBezTo>
                    <a:pt x="18" y="72"/>
                    <a:pt x="21" y="83"/>
                    <a:pt x="28" y="90"/>
                  </a:cubicBezTo>
                  <a:cubicBezTo>
                    <a:pt x="35" y="98"/>
                    <a:pt x="44" y="102"/>
                    <a:pt x="55" y="102"/>
                  </a:cubicBezTo>
                  <a:cubicBezTo>
                    <a:pt x="67" y="102"/>
                    <a:pt x="76" y="98"/>
                    <a:pt x="82" y="90"/>
                  </a:cubicBezTo>
                  <a:cubicBezTo>
                    <a:pt x="88" y="83"/>
                    <a:pt x="91" y="72"/>
                    <a:pt x="91" y="59"/>
                  </a:cubicBezTo>
                  <a:cubicBezTo>
                    <a:pt x="91" y="45"/>
                    <a:pt x="88" y="34"/>
                    <a:pt x="82" y="26"/>
                  </a:cubicBezTo>
                  <a:cubicBezTo>
                    <a:pt x="76" y="19"/>
                    <a:pt x="67" y="15"/>
                    <a:pt x="5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21" name="Freeform 14"/>
            <p:cNvSpPr>
              <a:spLocks/>
            </p:cNvSpPr>
            <p:nvPr/>
          </p:nvSpPr>
          <p:spPr bwMode="auto">
            <a:xfrm>
              <a:off x="3058" y="3115"/>
              <a:ext cx="137" cy="268"/>
            </a:xfrm>
            <a:custGeom>
              <a:avLst/>
              <a:gdLst>
                <a:gd name="T0" fmla="*/ 58 w 58"/>
                <a:gd name="T1" fmla="*/ 20 h 113"/>
                <a:gd name="T2" fmla="*/ 44 w 58"/>
                <a:gd name="T3" fmla="*/ 16 h 113"/>
                <a:gd name="T4" fmla="*/ 25 w 58"/>
                <a:gd name="T5" fmla="*/ 27 h 113"/>
                <a:gd name="T6" fmla="*/ 18 w 58"/>
                <a:gd name="T7" fmla="*/ 56 h 113"/>
                <a:gd name="T8" fmla="*/ 18 w 58"/>
                <a:gd name="T9" fmla="*/ 113 h 113"/>
                <a:gd name="T10" fmla="*/ 0 w 58"/>
                <a:gd name="T11" fmla="*/ 113 h 113"/>
                <a:gd name="T12" fmla="*/ 0 w 58"/>
                <a:gd name="T13" fmla="*/ 2 h 113"/>
                <a:gd name="T14" fmla="*/ 18 w 58"/>
                <a:gd name="T15" fmla="*/ 2 h 113"/>
                <a:gd name="T16" fmla="*/ 18 w 58"/>
                <a:gd name="T17" fmla="*/ 25 h 113"/>
                <a:gd name="T18" fmla="*/ 18 w 58"/>
                <a:gd name="T19" fmla="*/ 25 h 113"/>
                <a:gd name="T20" fmla="*/ 30 w 58"/>
                <a:gd name="T21" fmla="*/ 6 h 113"/>
                <a:gd name="T22" fmla="*/ 47 w 58"/>
                <a:gd name="T23" fmla="*/ 0 h 113"/>
                <a:gd name="T24" fmla="*/ 58 w 58"/>
                <a:gd name="T25" fmla="*/ 1 h 113"/>
                <a:gd name="T26" fmla="*/ 58 w 58"/>
                <a:gd name="T27" fmla="*/ 2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113">
                  <a:moveTo>
                    <a:pt x="58" y="20"/>
                  </a:moveTo>
                  <a:cubicBezTo>
                    <a:pt x="55" y="17"/>
                    <a:pt x="50" y="16"/>
                    <a:pt x="44" y="16"/>
                  </a:cubicBezTo>
                  <a:cubicBezTo>
                    <a:pt x="37" y="16"/>
                    <a:pt x="30" y="20"/>
                    <a:pt x="25" y="27"/>
                  </a:cubicBezTo>
                  <a:cubicBezTo>
                    <a:pt x="20" y="34"/>
                    <a:pt x="18" y="44"/>
                    <a:pt x="18" y="56"/>
                  </a:cubicBezTo>
                  <a:cubicBezTo>
                    <a:pt x="18" y="113"/>
                    <a:pt x="18" y="113"/>
                    <a:pt x="18" y="113"/>
                  </a:cubicBezTo>
                  <a:cubicBezTo>
                    <a:pt x="0" y="113"/>
                    <a:pt x="0" y="113"/>
                    <a:pt x="0" y="113"/>
                  </a:cubicBezTo>
                  <a:cubicBezTo>
                    <a:pt x="0" y="2"/>
                    <a:pt x="0" y="2"/>
                    <a:pt x="0" y="2"/>
                  </a:cubicBezTo>
                  <a:cubicBezTo>
                    <a:pt x="18" y="2"/>
                    <a:pt x="18" y="2"/>
                    <a:pt x="18" y="2"/>
                  </a:cubicBezTo>
                  <a:cubicBezTo>
                    <a:pt x="18" y="25"/>
                    <a:pt x="18" y="25"/>
                    <a:pt x="18" y="25"/>
                  </a:cubicBezTo>
                  <a:cubicBezTo>
                    <a:pt x="18" y="25"/>
                    <a:pt x="18" y="25"/>
                    <a:pt x="18" y="25"/>
                  </a:cubicBezTo>
                  <a:cubicBezTo>
                    <a:pt x="20" y="17"/>
                    <a:pt x="24" y="11"/>
                    <a:pt x="30" y="6"/>
                  </a:cubicBezTo>
                  <a:cubicBezTo>
                    <a:pt x="35" y="2"/>
                    <a:pt x="41" y="0"/>
                    <a:pt x="47" y="0"/>
                  </a:cubicBezTo>
                  <a:cubicBezTo>
                    <a:pt x="52" y="0"/>
                    <a:pt x="55" y="0"/>
                    <a:pt x="58" y="1"/>
                  </a:cubicBezTo>
                  <a:lnTo>
                    <a:pt x="5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22" name="Freeform 15"/>
            <p:cNvSpPr>
              <a:spLocks noEditPoints="1"/>
            </p:cNvSpPr>
            <p:nvPr/>
          </p:nvSpPr>
          <p:spPr bwMode="auto">
            <a:xfrm>
              <a:off x="3347" y="3013"/>
              <a:ext cx="228" cy="370"/>
            </a:xfrm>
            <a:custGeom>
              <a:avLst/>
              <a:gdLst>
                <a:gd name="T0" fmla="*/ 0 w 96"/>
                <a:gd name="T1" fmla="*/ 156 h 156"/>
                <a:gd name="T2" fmla="*/ 0 w 96"/>
                <a:gd name="T3" fmla="*/ 0 h 156"/>
                <a:gd name="T4" fmla="*/ 45 w 96"/>
                <a:gd name="T5" fmla="*/ 0 h 156"/>
                <a:gd name="T6" fmla="*/ 77 w 96"/>
                <a:gd name="T7" fmla="*/ 10 h 156"/>
                <a:gd name="T8" fmla="*/ 89 w 96"/>
                <a:gd name="T9" fmla="*/ 36 h 156"/>
                <a:gd name="T10" fmla="*/ 81 w 96"/>
                <a:gd name="T11" fmla="*/ 59 h 156"/>
                <a:gd name="T12" fmla="*/ 62 w 96"/>
                <a:gd name="T13" fmla="*/ 73 h 156"/>
                <a:gd name="T14" fmla="*/ 62 w 96"/>
                <a:gd name="T15" fmla="*/ 73 h 156"/>
                <a:gd name="T16" fmla="*/ 87 w 96"/>
                <a:gd name="T17" fmla="*/ 85 h 156"/>
                <a:gd name="T18" fmla="*/ 96 w 96"/>
                <a:gd name="T19" fmla="*/ 111 h 156"/>
                <a:gd name="T20" fmla="*/ 82 w 96"/>
                <a:gd name="T21" fmla="*/ 144 h 156"/>
                <a:gd name="T22" fmla="*/ 46 w 96"/>
                <a:gd name="T23" fmla="*/ 156 h 156"/>
                <a:gd name="T24" fmla="*/ 0 w 96"/>
                <a:gd name="T25" fmla="*/ 156 h 156"/>
                <a:gd name="T26" fmla="*/ 19 w 96"/>
                <a:gd name="T27" fmla="*/ 17 h 156"/>
                <a:gd name="T28" fmla="*/ 19 w 96"/>
                <a:gd name="T29" fmla="*/ 67 h 156"/>
                <a:gd name="T30" fmla="*/ 37 w 96"/>
                <a:gd name="T31" fmla="*/ 67 h 156"/>
                <a:gd name="T32" fmla="*/ 61 w 96"/>
                <a:gd name="T33" fmla="*/ 60 h 156"/>
                <a:gd name="T34" fmla="*/ 69 w 96"/>
                <a:gd name="T35" fmla="*/ 39 h 156"/>
                <a:gd name="T36" fmla="*/ 39 w 96"/>
                <a:gd name="T37" fmla="*/ 17 h 156"/>
                <a:gd name="T38" fmla="*/ 19 w 96"/>
                <a:gd name="T39" fmla="*/ 17 h 156"/>
                <a:gd name="T40" fmla="*/ 19 w 96"/>
                <a:gd name="T41" fmla="*/ 83 h 156"/>
                <a:gd name="T42" fmla="*/ 19 w 96"/>
                <a:gd name="T43" fmla="*/ 140 h 156"/>
                <a:gd name="T44" fmla="*/ 43 w 96"/>
                <a:gd name="T45" fmla="*/ 140 h 156"/>
                <a:gd name="T46" fmla="*/ 68 w 96"/>
                <a:gd name="T47" fmla="*/ 132 h 156"/>
                <a:gd name="T48" fmla="*/ 77 w 96"/>
                <a:gd name="T49" fmla="*/ 111 h 156"/>
                <a:gd name="T50" fmla="*/ 39 w 96"/>
                <a:gd name="T51" fmla="*/ 83 h 156"/>
                <a:gd name="T52" fmla="*/ 19 w 96"/>
                <a:gd name="T53" fmla="*/ 8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156">
                  <a:moveTo>
                    <a:pt x="0" y="156"/>
                  </a:moveTo>
                  <a:cubicBezTo>
                    <a:pt x="0" y="0"/>
                    <a:pt x="0" y="0"/>
                    <a:pt x="0" y="0"/>
                  </a:cubicBezTo>
                  <a:cubicBezTo>
                    <a:pt x="45" y="0"/>
                    <a:pt x="45" y="0"/>
                    <a:pt x="45" y="0"/>
                  </a:cubicBezTo>
                  <a:cubicBezTo>
                    <a:pt x="58" y="0"/>
                    <a:pt x="69" y="3"/>
                    <a:pt x="77" y="10"/>
                  </a:cubicBezTo>
                  <a:cubicBezTo>
                    <a:pt x="85" y="17"/>
                    <a:pt x="89" y="25"/>
                    <a:pt x="89" y="36"/>
                  </a:cubicBezTo>
                  <a:cubicBezTo>
                    <a:pt x="89" y="45"/>
                    <a:pt x="86" y="52"/>
                    <a:pt x="81" y="59"/>
                  </a:cubicBezTo>
                  <a:cubicBezTo>
                    <a:pt x="77" y="65"/>
                    <a:pt x="70" y="70"/>
                    <a:pt x="62" y="73"/>
                  </a:cubicBezTo>
                  <a:cubicBezTo>
                    <a:pt x="62" y="73"/>
                    <a:pt x="62" y="73"/>
                    <a:pt x="62" y="73"/>
                  </a:cubicBezTo>
                  <a:cubicBezTo>
                    <a:pt x="72" y="74"/>
                    <a:pt x="80" y="78"/>
                    <a:pt x="87" y="85"/>
                  </a:cubicBezTo>
                  <a:cubicBezTo>
                    <a:pt x="93" y="92"/>
                    <a:pt x="96" y="101"/>
                    <a:pt x="96" y="111"/>
                  </a:cubicBezTo>
                  <a:cubicBezTo>
                    <a:pt x="96" y="125"/>
                    <a:pt x="91" y="135"/>
                    <a:pt x="82" y="144"/>
                  </a:cubicBezTo>
                  <a:cubicBezTo>
                    <a:pt x="72" y="152"/>
                    <a:pt x="60" y="156"/>
                    <a:pt x="46" y="156"/>
                  </a:cubicBezTo>
                  <a:lnTo>
                    <a:pt x="0" y="156"/>
                  </a:lnTo>
                  <a:close/>
                  <a:moveTo>
                    <a:pt x="19" y="17"/>
                  </a:moveTo>
                  <a:cubicBezTo>
                    <a:pt x="19" y="67"/>
                    <a:pt x="19" y="67"/>
                    <a:pt x="19" y="67"/>
                  </a:cubicBezTo>
                  <a:cubicBezTo>
                    <a:pt x="37" y="67"/>
                    <a:pt x="37" y="67"/>
                    <a:pt x="37" y="67"/>
                  </a:cubicBezTo>
                  <a:cubicBezTo>
                    <a:pt x="47" y="67"/>
                    <a:pt x="55" y="65"/>
                    <a:pt x="61" y="60"/>
                  </a:cubicBezTo>
                  <a:cubicBezTo>
                    <a:pt x="67" y="55"/>
                    <a:pt x="69" y="48"/>
                    <a:pt x="69" y="39"/>
                  </a:cubicBezTo>
                  <a:cubicBezTo>
                    <a:pt x="69" y="24"/>
                    <a:pt x="59" y="17"/>
                    <a:pt x="39" y="17"/>
                  </a:cubicBezTo>
                  <a:lnTo>
                    <a:pt x="19" y="17"/>
                  </a:lnTo>
                  <a:close/>
                  <a:moveTo>
                    <a:pt x="19" y="83"/>
                  </a:moveTo>
                  <a:cubicBezTo>
                    <a:pt x="19" y="140"/>
                    <a:pt x="19" y="140"/>
                    <a:pt x="19" y="140"/>
                  </a:cubicBezTo>
                  <a:cubicBezTo>
                    <a:pt x="43" y="140"/>
                    <a:pt x="43" y="140"/>
                    <a:pt x="43" y="140"/>
                  </a:cubicBezTo>
                  <a:cubicBezTo>
                    <a:pt x="54" y="140"/>
                    <a:pt x="62" y="137"/>
                    <a:pt x="68" y="132"/>
                  </a:cubicBezTo>
                  <a:cubicBezTo>
                    <a:pt x="74" y="127"/>
                    <a:pt x="77" y="120"/>
                    <a:pt x="77" y="111"/>
                  </a:cubicBezTo>
                  <a:cubicBezTo>
                    <a:pt x="77" y="93"/>
                    <a:pt x="65" y="83"/>
                    <a:pt x="39" y="83"/>
                  </a:cubicBezTo>
                  <a:lnTo>
                    <a:pt x="19"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24" name="Freeform 16"/>
            <p:cNvSpPr>
              <a:spLocks/>
            </p:cNvSpPr>
            <p:nvPr/>
          </p:nvSpPr>
          <p:spPr bwMode="auto">
            <a:xfrm>
              <a:off x="3613" y="3120"/>
              <a:ext cx="220" cy="270"/>
            </a:xfrm>
            <a:custGeom>
              <a:avLst/>
              <a:gdLst>
                <a:gd name="T0" fmla="*/ 93 w 93"/>
                <a:gd name="T1" fmla="*/ 111 h 114"/>
                <a:gd name="T2" fmla="*/ 75 w 93"/>
                <a:gd name="T3" fmla="*/ 111 h 114"/>
                <a:gd name="T4" fmla="*/ 75 w 93"/>
                <a:gd name="T5" fmla="*/ 93 h 114"/>
                <a:gd name="T6" fmla="*/ 75 w 93"/>
                <a:gd name="T7" fmla="*/ 93 h 114"/>
                <a:gd name="T8" fmla="*/ 40 w 93"/>
                <a:gd name="T9" fmla="*/ 114 h 114"/>
                <a:gd name="T10" fmla="*/ 0 w 93"/>
                <a:gd name="T11" fmla="*/ 66 h 114"/>
                <a:gd name="T12" fmla="*/ 0 w 93"/>
                <a:gd name="T13" fmla="*/ 0 h 114"/>
                <a:gd name="T14" fmla="*/ 18 w 93"/>
                <a:gd name="T15" fmla="*/ 0 h 114"/>
                <a:gd name="T16" fmla="*/ 18 w 93"/>
                <a:gd name="T17" fmla="*/ 63 h 114"/>
                <a:gd name="T18" fmla="*/ 45 w 93"/>
                <a:gd name="T19" fmla="*/ 99 h 114"/>
                <a:gd name="T20" fmla="*/ 67 w 93"/>
                <a:gd name="T21" fmla="*/ 89 h 114"/>
                <a:gd name="T22" fmla="*/ 75 w 93"/>
                <a:gd name="T23" fmla="*/ 64 h 114"/>
                <a:gd name="T24" fmla="*/ 75 w 93"/>
                <a:gd name="T25" fmla="*/ 0 h 114"/>
                <a:gd name="T26" fmla="*/ 93 w 93"/>
                <a:gd name="T27" fmla="*/ 0 h 114"/>
                <a:gd name="T28" fmla="*/ 93 w 93"/>
                <a:gd name="T29" fmla="*/ 11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4">
                  <a:moveTo>
                    <a:pt x="93" y="111"/>
                  </a:moveTo>
                  <a:cubicBezTo>
                    <a:pt x="75" y="111"/>
                    <a:pt x="75" y="111"/>
                    <a:pt x="75" y="111"/>
                  </a:cubicBezTo>
                  <a:cubicBezTo>
                    <a:pt x="75" y="93"/>
                    <a:pt x="75" y="93"/>
                    <a:pt x="75" y="93"/>
                  </a:cubicBezTo>
                  <a:cubicBezTo>
                    <a:pt x="75" y="93"/>
                    <a:pt x="75" y="93"/>
                    <a:pt x="75" y="93"/>
                  </a:cubicBezTo>
                  <a:cubicBezTo>
                    <a:pt x="67" y="107"/>
                    <a:pt x="56" y="114"/>
                    <a:pt x="40" y="114"/>
                  </a:cubicBezTo>
                  <a:cubicBezTo>
                    <a:pt x="14" y="114"/>
                    <a:pt x="0" y="98"/>
                    <a:pt x="0" y="66"/>
                  </a:cubicBezTo>
                  <a:cubicBezTo>
                    <a:pt x="0" y="0"/>
                    <a:pt x="0" y="0"/>
                    <a:pt x="0" y="0"/>
                  </a:cubicBezTo>
                  <a:cubicBezTo>
                    <a:pt x="18" y="0"/>
                    <a:pt x="18" y="0"/>
                    <a:pt x="18" y="0"/>
                  </a:cubicBezTo>
                  <a:cubicBezTo>
                    <a:pt x="18" y="63"/>
                    <a:pt x="18" y="63"/>
                    <a:pt x="18" y="63"/>
                  </a:cubicBezTo>
                  <a:cubicBezTo>
                    <a:pt x="18" y="87"/>
                    <a:pt x="27" y="99"/>
                    <a:pt x="45" y="99"/>
                  </a:cubicBezTo>
                  <a:cubicBezTo>
                    <a:pt x="54" y="99"/>
                    <a:pt x="61" y="95"/>
                    <a:pt x="67" y="89"/>
                  </a:cubicBezTo>
                  <a:cubicBezTo>
                    <a:pt x="72" y="83"/>
                    <a:pt x="75" y="74"/>
                    <a:pt x="75" y="64"/>
                  </a:cubicBezTo>
                  <a:cubicBezTo>
                    <a:pt x="75" y="0"/>
                    <a:pt x="75" y="0"/>
                    <a:pt x="75" y="0"/>
                  </a:cubicBezTo>
                  <a:cubicBezTo>
                    <a:pt x="93" y="0"/>
                    <a:pt x="93" y="0"/>
                    <a:pt x="93" y="0"/>
                  </a:cubicBezTo>
                  <a:lnTo>
                    <a:pt x="93"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25" name="Freeform 17"/>
            <p:cNvSpPr>
              <a:spLocks/>
            </p:cNvSpPr>
            <p:nvPr/>
          </p:nvSpPr>
          <p:spPr bwMode="auto">
            <a:xfrm>
              <a:off x="3878" y="3113"/>
              <a:ext cx="173" cy="277"/>
            </a:xfrm>
            <a:custGeom>
              <a:avLst/>
              <a:gdLst>
                <a:gd name="T0" fmla="*/ 0 w 73"/>
                <a:gd name="T1" fmla="*/ 110 h 117"/>
                <a:gd name="T2" fmla="*/ 0 w 73"/>
                <a:gd name="T3" fmla="*/ 91 h 117"/>
                <a:gd name="T4" fmla="*/ 32 w 73"/>
                <a:gd name="T5" fmla="*/ 102 h 117"/>
                <a:gd name="T6" fmla="*/ 55 w 73"/>
                <a:gd name="T7" fmla="*/ 86 h 117"/>
                <a:gd name="T8" fmla="*/ 53 w 73"/>
                <a:gd name="T9" fmla="*/ 78 h 117"/>
                <a:gd name="T10" fmla="*/ 48 w 73"/>
                <a:gd name="T11" fmla="*/ 73 h 117"/>
                <a:gd name="T12" fmla="*/ 40 w 73"/>
                <a:gd name="T13" fmla="*/ 69 h 117"/>
                <a:gd name="T14" fmla="*/ 30 w 73"/>
                <a:gd name="T15" fmla="*/ 65 h 117"/>
                <a:gd name="T16" fmla="*/ 17 w 73"/>
                <a:gd name="T17" fmla="*/ 59 h 117"/>
                <a:gd name="T18" fmla="*/ 7 w 73"/>
                <a:gd name="T19" fmla="*/ 52 h 117"/>
                <a:gd name="T20" fmla="*/ 2 w 73"/>
                <a:gd name="T21" fmla="*/ 44 h 117"/>
                <a:gd name="T22" fmla="*/ 0 w 73"/>
                <a:gd name="T23" fmla="*/ 32 h 117"/>
                <a:gd name="T24" fmla="*/ 3 w 73"/>
                <a:gd name="T25" fmla="*/ 18 h 117"/>
                <a:gd name="T26" fmla="*/ 13 w 73"/>
                <a:gd name="T27" fmla="*/ 8 h 117"/>
                <a:gd name="T28" fmla="*/ 27 w 73"/>
                <a:gd name="T29" fmla="*/ 2 h 117"/>
                <a:gd name="T30" fmla="*/ 42 w 73"/>
                <a:gd name="T31" fmla="*/ 0 h 117"/>
                <a:gd name="T32" fmla="*/ 68 w 73"/>
                <a:gd name="T33" fmla="*/ 5 h 117"/>
                <a:gd name="T34" fmla="*/ 68 w 73"/>
                <a:gd name="T35" fmla="*/ 23 h 117"/>
                <a:gd name="T36" fmla="*/ 40 w 73"/>
                <a:gd name="T37" fmla="*/ 15 h 117"/>
                <a:gd name="T38" fmla="*/ 31 w 73"/>
                <a:gd name="T39" fmla="*/ 16 h 117"/>
                <a:gd name="T40" fmla="*/ 24 w 73"/>
                <a:gd name="T41" fmla="*/ 19 h 117"/>
                <a:gd name="T42" fmla="*/ 20 w 73"/>
                <a:gd name="T43" fmla="*/ 24 h 117"/>
                <a:gd name="T44" fmla="*/ 18 w 73"/>
                <a:gd name="T45" fmla="*/ 31 h 117"/>
                <a:gd name="T46" fmla="*/ 20 w 73"/>
                <a:gd name="T47" fmla="*/ 38 h 117"/>
                <a:gd name="T48" fmla="*/ 24 w 73"/>
                <a:gd name="T49" fmla="*/ 43 h 117"/>
                <a:gd name="T50" fmla="*/ 32 w 73"/>
                <a:gd name="T51" fmla="*/ 47 h 117"/>
                <a:gd name="T52" fmla="*/ 42 w 73"/>
                <a:gd name="T53" fmla="*/ 51 h 117"/>
                <a:gd name="T54" fmla="*/ 55 w 73"/>
                <a:gd name="T55" fmla="*/ 57 h 117"/>
                <a:gd name="T56" fmla="*/ 65 w 73"/>
                <a:gd name="T57" fmla="*/ 64 h 117"/>
                <a:gd name="T58" fmla="*/ 71 w 73"/>
                <a:gd name="T59" fmla="*/ 73 h 117"/>
                <a:gd name="T60" fmla="*/ 73 w 73"/>
                <a:gd name="T61" fmla="*/ 84 h 117"/>
                <a:gd name="T62" fmla="*/ 70 w 73"/>
                <a:gd name="T63" fmla="*/ 99 h 117"/>
                <a:gd name="T64" fmla="*/ 60 w 73"/>
                <a:gd name="T65" fmla="*/ 109 h 117"/>
                <a:gd name="T66" fmla="*/ 46 w 73"/>
                <a:gd name="T67" fmla="*/ 115 h 117"/>
                <a:gd name="T68" fmla="*/ 29 w 73"/>
                <a:gd name="T69" fmla="*/ 117 h 117"/>
                <a:gd name="T70" fmla="*/ 0 w 73"/>
                <a:gd name="T71"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 h="117">
                  <a:moveTo>
                    <a:pt x="0" y="110"/>
                  </a:moveTo>
                  <a:cubicBezTo>
                    <a:pt x="0" y="91"/>
                    <a:pt x="0" y="91"/>
                    <a:pt x="0" y="91"/>
                  </a:cubicBezTo>
                  <a:cubicBezTo>
                    <a:pt x="9" y="98"/>
                    <a:pt x="20" y="102"/>
                    <a:pt x="32" y="102"/>
                  </a:cubicBezTo>
                  <a:cubicBezTo>
                    <a:pt x="47" y="102"/>
                    <a:pt x="55" y="96"/>
                    <a:pt x="55" y="86"/>
                  </a:cubicBezTo>
                  <a:cubicBezTo>
                    <a:pt x="55" y="83"/>
                    <a:pt x="54" y="81"/>
                    <a:pt x="53" y="78"/>
                  </a:cubicBezTo>
                  <a:cubicBezTo>
                    <a:pt x="52" y="76"/>
                    <a:pt x="50" y="75"/>
                    <a:pt x="48" y="73"/>
                  </a:cubicBezTo>
                  <a:cubicBezTo>
                    <a:pt x="45" y="71"/>
                    <a:pt x="43" y="70"/>
                    <a:pt x="40" y="69"/>
                  </a:cubicBezTo>
                  <a:cubicBezTo>
                    <a:pt x="37" y="67"/>
                    <a:pt x="33" y="66"/>
                    <a:pt x="30" y="65"/>
                  </a:cubicBezTo>
                  <a:cubicBezTo>
                    <a:pt x="25" y="63"/>
                    <a:pt x="20" y="61"/>
                    <a:pt x="17" y="59"/>
                  </a:cubicBezTo>
                  <a:cubicBezTo>
                    <a:pt x="13" y="57"/>
                    <a:pt x="10" y="55"/>
                    <a:pt x="7" y="52"/>
                  </a:cubicBezTo>
                  <a:cubicBezTo>
                    <a:pt x="5" y="50"/>
                    <a:pt x="3" y="47"/>
                    <a:pt x="2" y="44"/>
                  </a:cubicBezTo>
                  <a:cubicBezTo>
                    <a:pt x="0" y="40"/>
                    <a:pt x="0" y="37"/>
                    <a:pt x="0" y="32"/>
                  </a:cubicBezTo>
                  <a:cubicBezTo>
                    <a:pt x="0" y="27"/>
                    <a:pt x="1" y="22"/>
                    <a:pt x="3" y="18"/>
                  </a:cubicBezTo>
                  <a:cubicBezTo>
                    <a:pt x="6" y="14"/>
                    <a:pt x="9" y="11"/>
                    <a:pt x="13" y="8"/>
                  </a:cubicBezTo>
                  <a:cubicBezTo>
                    <a:pt x="17" y="6"/>
                    <a:pt x="21" y="4"/>
                    <a:pt x="27" y="2"/>
                  </a:cubicBezTo>
                  <a:cubicBezTo>
                    <a:pt x="32" y="1"/>
                    <a:pt x="37" y="0"/>
                    <a:pt x="42" y="0"/>
                  </a:cubicBezTo>
                  <a:cubicBezTo>
                    <a:pt x="52" y="0"/>
                    <a:pt x="61" y="2"/>
                    <a:pt x="68" y="5"/>
                  </a:cubicBezTo>
                  <a:cubicBezTo>
                    <a:pt x="68" y="23"/>
                    <a:pt x="68" y="23"/>
                    <a:pt x="68" y="23"/>
                  </a:cubicBezTo>
                  <a:cubicBezTo>
                    <a:pt x="60" y="18"/>
                    <a:pt x="51" y="15"/>
                    <a:pt x="40" y="15"/>
                  </a:cubicBezTo>
                  <a:cubicBezTo>
                    <a:pt x="37" y="15"/>
                    <a:pt x="34" y="16"/>
                    <a:pt x="31" y="16"/>
                  </a:cubicBezTo>
                  <a:cubicBezTo>
                    <a:pt x="28" y="17"/>
                    <a:pt x="26" y="18"/>
                    <a:pt x="24" y="19"/>
                  </a:cubicBezTo>
                  <a:cubicBezTo>
                    <a:pt x="22" y="21"/>
                    <a:pt x="21" y="23"/>
                    <a:pt x="20" y="24"/>
                  </a:cubicBezTo>
                  <a:cubicBezTo>
                    <a:pt x="19" y="26"/>
                    <a:pt x="18" y="28"/>
                    <a:pt x="18" y="31"/>
                  </a:cubicBezTo>
                  <a:cubicBezTo>
                    <a:pt x="18" y="34"/>
                    <a:pt x="19" y="36"/>
                    <a:pt x="20" y="38"/>
                  </a:cubicBezTo>
                  <a:cubicBezTo>
                    <a:pt x="21" y="40"/>
                    <a:pt x="22" y="42"/>
                    <a:pt x="24" y="43"/>
                  </a:cubicBezTo>
                  <a:cubicBezTo>
                    <a:pt x="26" y="45"/>
                    <a:pt x="29" y="46"/>
                    <a:pt x="32" y="47"/>
                  </a:cubicBezTo>
                  <a:cubicBezTo>
                    <a:pt x="35" y="49"/>
                    <a:pt x="38" y="50"/>
                    <a:pt x="42" y="51"/>
                  </a:cubicBezTo>
                  <a:cubicBezTo>
                    <a:pt x="46" y="53"/>
                    <a:pt x="51" y="55"/>
                    <a:pt x="55" y="57"/>
                  </a:cubicBezTo>
                  <a:cubicBezTo>
                    <a:pt x="59" y="59"/>
                    <a:pt x="62" y="61"/>
                    <a:pt x="65" y="64"/>
                  </a:cubicBezTo>
                  <a:cubicBezTo>
                    <a:pt x="68" y="66"/>
                    <a:pt x="70" y="69"/>
                    <a:pt x="71" y="73"/>
                  </a:cubicBezTo>
                  <a:cubicBezTo>
                    <a:pt x="73" y="76"/>
                    <a:pt x="73" y="80"/>
                    <a:pt x="73" y="84"/>
                  </a:cubicBezTo>
                  <a:cubicBezTo>
                    <a:pt x="73" y="90"/>
                    <a:pt x="72" y="95"/>
                    <a:pt x="70" y="99"/>
                  </a:cubicBezTo>
                  <a:cubicBezTo>
                    <a:pt x="67" y="103"/>
                    <a:pt x="64" y="106"/>
                    <a:pt x="60" y="109"/>
                  </a:cubicBezTo>
                  <a:cubicBezTo>
                    <a:pt x="56" y="111"/>
                    <a:pt x="51" y="113"/>
                    <a:pt x="46" y="115"/>
                  </a:cubicBezTo>
                  <a:cubicBezTo>
                    <a:pt x="41" y="116"/>
                    <a:pt x="35" y="117"/>
                    <a:pt x="29" y="117"/>
                  </a:cubicBezTo>
                  <a:cubicBezTo>
                    <a:pt x="18" y="117"/>
                    <a:pt x="8" y="114"/>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26" name="Freeform 18"/>
            <p:cNvSpPr>
              <a:spLocks noEditPoints="1"/>
            </p:cNvSpPr>
            <p:nvPr/>
          </p:nvSpPr>
          <p:spPr bwMode="auto">
            <a:xfrm>
              <a:off x="4089" y="2997"/>
              <a:ext cx="57" cy="386"/>
            </a:xfrm>
            <a:custGeom>
              <a:avLst/>
              <a:gdLst>
                <a:gd name="T0" fmla="*/ 12 w 24"/>
                <a:gd name="T1" fmla="*/ 23 h 163"/>
                <a:gd name="T2" fmla="*/ 4 w 24"/>
                <a:gd name="T3" fmla="*/ 20 h 163"/>
                <a:gd name="T4" fmla="*/ 0 w 24"/>
                <a:gd name="T5" fmla="*/ 12 h 163"/>
                <a:gd name="T6" fmla="*/ 4 w 24"/>
                <a:gd name="T7" fmla="*/ 4 h 163"/>
                <a:gd name="T8" fmla="*/ 12 w 24"/>
                <a:gd name="T9" fmla="*/ 0 h 163"/>
                <a:gd name="T10" fmla="*/ 20 w 24"/>
                <a:gd name="T11" fmla="*/ 4 h 163"/>
                <a:gd name="T12" fmla="*/ 24 w 24"/>
                <a:gd name="T13" fmla="*/ 12 h 163"/>
                <a:gd name="T14" fmla="*/ 20 w 24"/>
                <a:gd name="T15" fmla="*/ 20 h 163"/>
                <a:gd name="T16" fmla="*/ 12 w 24"/>
                <a:gd name="T17" fmla="*/ 23 h 163"/>
                <a:gd name="T18" fmla="*/ 21 w 24"/>
                <a:gd name="T19" fmla="*/ 163 h 163"/>
                <a:gd name="T20" fmla="*/ 3 w 24"/>
                <a:gd name="T21" fmla="*/ 163 h 163"/>
                <a:gd name="T22" fmla="*/ 3 w 24"/>
                <a:gd name="T23" fmla="*/ 52 h 163"/>
                <a:gd name="T24" fmla="*/ 21 w 24"/>
                <a:gd name="T25" fmla="*/ 52 h 163"/>
                <a:gd name="T26" fmla="*/ 21 w 2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12" y="23"/>
                  </a:moveTo>
                  <a:cubicBezTo>
                    <a:pt x="9" y="23"/>
                    <a:pt x="6" y="22"/>
                    <a:pt x="4" y="20"/>
                  </a:cubicBezTo>
                  <a:cubicBezTo>
                    <a:pt x="2" y="18"/>
                    <a:pt x="0" y="15"/>
                    <a:pt x="0" y="12"/>
                  </a:cubicBezTo>
                  <a:cubicBezTo>
                    <a:pt x="0" y="9"/>
                    <a:pt x="2" y="6"/>
                    <a:pt x="4" y="4"/>
                  </a:cubicBezTo>
                  <a:cubicBezTo>
                    <a:pt x="6" y="1"/>
                    <a:pt x="9" y="0"/>
                    <a:pt x="12" y="0"/>
                  </a:cubicBezTo>
                  <a:cubicBezTo>
                    <a:pt x="15" y="0"/>
                    <a:pt x="18" y="1"/>
                    <a:pt x="20" y="4"/>
                  </a:cubicBezTo>
                  <a:cubicBezTo>
                    <a:pt x="23" y="6"/>
                    <a:pt x="24" y="9"/>
                    <a:pt x="24" y="12"/>
                  </a:cubicBezTo>
                  <a:cubicBezTo>
                    <a:pt x="24" y="15"/>
                    <a:pt x="23" y="18"/>
                    <a:pt x="20" y="20"/>
                  </a:cubicBezTo>
                  <a:cubicBezTo>
                    <a:pt x="18" y="22"/>
                    <a:pt x="15" y="23"/>
                    <a:pt x="12" y="23"/>
                  </a:cubicBezTo>
                  <a:close/>
                  <a:moveTo>
                    <a:pt x="21" y="163"/>
                  </a:moveTo>
                  <a:cubicBezTo>
                    <a:pt x="3" y="163"/>
                    <a:pt x="3" y="163"/>
                    <a:pt x="3" y="163"/>
                  </a:cubicBezTo>
                  <a:cubicBezTo>
                    <a:pt x="3" y="52"/>
                    <a:pt x="3" y="52"/>
                    <a:pt x="3" y="52"/>
                  </a:cubicBezTo>
                  <a:cubicBezTo>
                    <a:pt x="21" y="52"/>
                    <a:pt x="21" y="52"/>
                    <a:pt x="21" y="52"/>
                  </a:cubicBezTo>
                  <a:lnTo>
                    <a:pt x="21"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27" name="Freeform 19"/>
            <p:cNvSpPr>
              <a:spLocks/>
            </p:cNvSpPr>
            <p:nvPr/>
          </p:nvSpPr>
          <p:spPr bwMode="auto">
            <a:xfrm>
              <a:off x="4193" y="3113"/>
              <a:ext cx="218" cy="270"/>
            </a:xfrm>
            <a:custGeom>
              <a:avLst/>
              <a:gdLst>
                <a:gd name="T0" fmla="*/ 92 w 92"/>
                <a:gd name="T1" fmla="*/ 114 h 114"/>
                <a:gd name="T2" fmla="*/ 74 w 92"/>
                <a:gd name="T3" fmla="*/ 114 h 114"/>
                <a:gd name="T4" fmla="*/ 74 w 92"/>
                <a:gd name="T5" fmla="*/ 51 h 114"/>
                <a:gd name="T6" fmla="*/ 49 w 92"/>
                <a:gd name="T7" fmla="*/ 15 h 114"/>
                <a:gd name="T8" fmla="*/ 26 w 92"/>
                <a:gd name="T9" fmla="*/ 25 h 114"/>
                <a:gd name="T10" fmla="*/ 18 w 92"/>
                <a:gd name="T11" fmla="*/ 51 h 114"/>
                <a:gd name="T12" fmla="*/ 18 w 92"/>
                <a:gd name="T13" fmla="*/ 114 h 114"/>
                <a:gd name="T14" fmla="*/ 0 w 92"/>
                <a:gd name="T15" fmla="*/ 114 h 114"/>
                <a:gd name="T16" fmla="*/ 0 w 92"/>
                <a:gd name="T17" fmla="*/ 3 h 114"/>
                <a:gd name="T18" fmla="*/ 18 w 92"/>
                <a:gd name="T19" fmla="*/ 3 h 114"/>
                <a:gd name="T20" fmla="*/ 18 w 92"/>
                <a:gd name="T21" fmla="*/ 21 h 114"/>
                <a:gd name="T22" fmla="*/ 18 w 92"/>
                <a:gd name="T23" fmla="*/ 21 h 114"/>
                <a:gd name="T24" fmla="*/ 55 w 92"/>
                <a:gd name="T25" fmla="*/ 0 h 114"/>
                <a:gd name="T26" fmla="*/ 83 w 92"/>
                <a:gd name="T27" fmla="*/ 12 h 114"/>
                <a:gd name="T28" fmla="*/ 92 w 92"/>
                <a:gd name="T29" fmla="*/ 46 h 114"/>
                <a:gd name="T30" fmla="*/ 92 w 92"/>
                <a:gd name="T31"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14">
                  <a:moveTo>
                    <a:pt x="92" y="114"/>
                  </a:moveTo>
                  <a:cubicBezTo>
                    <a:pt x="74" y="114"/>
                    <a:pt x="74" y="114"/>
                    <a:pt x="74" y="114"/>
                  </a:cubicBezTo>
                  <a:cubicBezTo>
                    <a:pt x="74" y="51"/>
                    <a:pt x="74" y="51"/>
                    <a:pt x="74" y="51"/>
                  </a:cubicBezTo>
                  <a:cubicBezTo>
                    <a:pt x="74" y="27"/>
                    <a:pt x="66" y="15"/>
                    <a:pt x="49" y="15"/>
                  </a:cubicBezTo>
                  <a:cubicBezTo>
                    <a:pt x="40" y="15"/>
                    <a:pt x="32" y="18"/>
                    <a:pt x="26" y="25"/>
                  </a:cubicBezTo>
                  <a:cubicBezTo>
                    <a:pt x="21" y="32"/>
                    <a:pt x="18" y="40"/>
                    <a:pt x="18" y="51"/>
                  </a:cubicBezTo>
                  <a:cubicBezTo>
                    <a:pt x="18" y="114"/>
                    <a:pt x="18" y="114"/>
                    <a:pt x="18" y="114"/>
                  </a:cubicBezTo>
                  <a:cubicBezTo>
                    <a:pt x="0" y="114"/>
                    <a:pt x="0" y="114"/>
                    <a:pt x="0" y="114"/>
                  </a:cubicBezTo>
                  <a:cubicBezTo>
                    <a:pt x="0" y="3"/>
                    <a:pt x="0" y="3"/>
                    <a:pt x="0" y="3"/>
                  </a:cubicBezTo>
                  <a:cubicBezTo>
                    <a:pt x="18" y="3"/>
                    <a:pt x="18" y="3"/>
                    <a:pt x="18" y="3"/>
                  </a:cubicBezTo>
                  <a:cubicBezTo>
                    <a:pt x="18" y="21"/>
                    <a:pt x="18" y="21"/>
                    <a:pt x="18" y="21"/>
                  </a:cubicBezTo>
                  <a:cubicBezTo>
                    <a:pt x="18" y="21"/>
                    <a:pt x="18" y="21"/>
                    <a:pt x="18" y="21"/>
                  </a:cubicBezTo>
                  <a:cubicBezTo>
                    <a:pt x="27" y="7"/>
                    <a:pt x="39" y="0"/>
                    <a:pt x="55" y="0"/>
                  </a:cubicBezTo>
                  <a:cubicBezTo>
                    <a:pt x="67" y="0"/>
                    <a:pt x="76" y="4"/>
                    <a:pt x="83" y="12"/>
                  </a:cubicBezTo>
                  <a:cubicBezTo>
                    <a:pt x="89" y="20"/>
                    <a:pt x="92" y="31"/>
                    <a:pt x="92" y="46"/>
                  </a:cubicBezTo>
                  <a:lnTo>
                    <a:pt x="9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28" name="Freeform 20"/>
            <p:cNvSpPr>
              <a:spLocks noEditPoints="1"/>
            </p:cNvSpPr>
            <p:nvPr/>
          </p:nvSpPr>
          <p:spPr bwMode="auto">
            <a:xfrm>
              <a:off x="4442" y="3113"/>
              <a:ext cx="230" cy="277"/>
            </a:xfrm>
            <a:custGeom>
              <a:avLst/>
              <a:gdLst>
                <a:gd name="T0" fmla="*/ 97 w 97"/>
                <a:gd name="T1" fmla="*/ 63 h 117"/>
                <a:gd name="T2" fmla="*/ 19 w 97"/>
                <a:gd name="T3" fmla="*/ 63 h 117"/>
                <a:gd name="T4" fmla="*/ 29 w 97"/>
                <a:gd name="T5" fmla="*/ 92 h 117"/>
                <a:gd name="T6" fmla="*/ 55 w 97"/>
                <a:gd name="T7" fmla="*/ 102 h 117"/>
                <a:gd name="T8" fmla="*/ 90 w 97"/>
                <a:gd name="T9" fmla="*/ 89 h 117"/>
                <a:gd name="T10" fmla="*/ 90 w 97"/>
                <a:gd name="T11" fmla="*/ 106 h 117"/>
                <a:gd name="T12" fmla="*/ 51 w 97"/>
                <a:gd name="T13" fmla="*/ 117 h 117"/>
                <a:gd name="T14" fmla="*/ 14 w 97"/>
                <a:gd name="T15" fmla="*/ 102 h 117"/>
                <a:gd name="T16" fmla="*/ 0 w 97"/>
                <a:gd name="T17" fmla="*/ 59 h 117"/>
                <a:gd name="T18" fmla="*/ 15 w 97"/>
                <a:gd name="T19" fmla="*/ 16 h 117"/>
                <a:gd name="T20" fmla="*/ 52 w 97"/>
                <a:gd name="T21" fmla="*/ 0 h 117"/>
                <a:gd name="T22" fmla="*/ 85 w 97"/>
                <a:gd name="T23" fmla="*/ 14 h 117"/>
                <a:gd name="T24" fmla="*/ 97 w 97"/>
                <a:gd name="T25" fmla="*/ 54 h 117"/>
                <a:gd name="T26" fmla="*/ 97 w 97"/>
                <a:gd name="T27" fmla="*/ 63 h 117"/>
                <a:gd name="T28" fmla="*/ 79 w 97"/>
                <a:gd name="T29" fmla="*/ 48 h 117"/>
                <a:gd name="T30" fmla="*/ 72 w 97"/>
                <a:gd name="T31" fmla="*/ 24 h 117"/>
                <a:gd name="T32" fmla="*/ 51 w 97"/>
                <a:gd name="T33" fmla="*/ 15 h 117"/>
                <a:gd name="T34" fmla="*/ 30 w 97"/>
                <a:gd name="T35" fmla="*/ 24 h 117"/>
                <a:gd name="T36" fmla="*/ 19 w 97"/>
                <a:gd name="T37" fmla="*/ 48 h 117"/>
                <a:gd name="T38" fmla="*/ 79 w 97"/>
                <a:gd name="T3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7" h="117">
                  <a:moveTo>
                    <a:pt x="97" y="63"/>
                  </a:moveTo>
                  <a:cubicBezTo>
                    <a:pt x="19" y="63"/>
                    <a:pt x="19" y="63"/>
                    <a:pt x="19" y="63"/>
                  </a:cubicBezTo>
                  <a:cubicBezTo>
                    <a:pt x="19" y="75"/>
                    <a:pt x="22" y="85"/>
                    <a:pt x="29" y="92"/>
                  </a:cubicBezTo>
                  <a:cubicBezTo>
                    <a:pt x="35" y="98"/>
                    <a:pt x="44" y="102"/>
                    <a:pt x="55" y="102"/>
                  </a:cubicBezTo>
                  <a:cubicBezTo>
                    <a:pt x="68" y="102"/>
                    <a:pt x="79" y="98"/>
                    <a:pt x="90" y="89"/>
                  </a:cubicBezTo>
                  <a:cubicBezTo>
                    <a:pt x="90" y="106"/>
                    <a:pt x="90" y="106"/>
                    <a:pt x="90" y="106"/>
                  </a:cubicBezTo>
                  <a:cubicBezTo>
                    <a:pt x="80" y="113"/>
                    <a:pt x="67" y="117"/>
                    <a:pt x="51" y="117"/>
                  </a:cubicBezTo>
                  <a:cubicBezTo>
                    <a:pt x="35" y="117"/>
                    <a:pt x="23" y="112"/>
                    <a:pt x="14" y="102"/>
                  </a:cubicBezTo>
                  <a:cubicBezTo>
                    <a:pt x="5" y="91"/>
                    <a:pt x="0" y="77"/>
                    <a:pt x="0" y="59"/>
                  </a:cubicBezTo>
                  <a:cubicBezTo>
                    <a:pt x="0" y="42"/>
                    <a:pt x="5" y="27"/>
                    <a:pt x="15" y="16"/>
                  </a:cubicBezTo>
                  <a:cubicBezTo>
                    <a:pt x="25" y="6"/>
                    <a:pt x="37" y="0"/>
                    <a:pt x="52" y="0"/>
                  </a:cubicBezTo>
                  <a:cubicBezTo>
                    <a:pt x="66" y="0"/>
                    <a:pt x="78" y="5"/>
                    <a:pt x="85" y="14"/>
                  </a:cubicBezTo>
                  <a:cubicBezTo>
                    <a:pt x="93" y="24"/>
                    <a:pt x="97" y="37"/>
                    <a:pt x="97" y="54"/>
                  </a:cubicBezTo>
                  <a:lnTo>
                    <a:pt x="97" y="63"/>
                  </a:lnTo>
                  <a:close/>
                  <a:moveTo>
                    <a:pt x="79" y="48"/>
                  </a:moveTo>
                  <a:cubicBezTo>
                    <a:pt x="79" y="37"/>
                    <a:pt x="77" y="29"/>
                    <a:pt x="72" y="24"/>
                  </a:cubicBezTo>
                  <a:cubicBezTo>
                    <a:pt x="67" y="18"/>
                    <a:pt x="60" y="15"/>
                    <a:pt x="51" y="15"/>
                  </a:cubicBezTo>
                  <a:cubicBezTo>
                    <a:pt x="43" y="15"/>
                    <a:pt x="36" y="18"/>
                    <a:pt x="30" y="24"/>
                  </a:cubicBezTo>
                  <a:cubicBezTo>
                    <a:pt x="24" y="30"/>
                    <a:pt x="20" y="38"/>
                    <a:pt x="19" y="48"/>
                  </a:cubicBezTo>
                  <a:lnTo>
                    <a:pt x="79"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29" name="Freeform 21"/>
            <p:cNvSpPr>
              <a:spLocks/>
            </p:cNvSpPr>
            <p:nvPr/>
          </p:nvSpPr>
          <p:spPr bwMode="auto">
            <a:xfrm>
              <a:off x="4703" y="3113"/>
              <a:ext cx="175" cy="277"/>
            </a:xfrm>
            <a:custGeom>
              <a:avLst/>
              <a:gdLst>
                <a:gd name="T0" fmla="*/ 0 w 74"/>
                <a:gd name="T1" fmla="*/ 110 h 117"/>
                <a:gd name="T2" fmla="*/ 0 w 74"/>
                <a:gd name="T3" fmla="*/ 91 h 117"/>
                <a:gd name="T4" fmla="*/ 32 w 74"/>
                <a:gd name="T5" fmla="*/ 102 h 117"/>
                <a:gd name="T6" fmla="*/ 55 w 74"/>
                <a:gd name="T7" fmla="*/ 86 h 117"/>
                <a:gd name="T8" fmla="*/ 53 w 74"/>
                <a:gd name="T9" fmla="*/ 78 h 117"/>
                <a:gd name="T10" fmla="*/ 48 w 74"/>
                <a:gd name="T11" fmla="*/ 73 h 117"/>
                <a:gd name="T12" fmla="*/ 40 w 74"/>
                <a:gd name="T13" fmla="*/ 69 h 117"/>
                <a:gd name="T14" fmla="*/ 30 w 74"/>
                <a:gd name="T15" fmla="*/ 65 h 117"/>
                <a:gd name="T16" fmla="*/ 17 w 74"/>
                <a:gd name="T17" fmla="*/ 59 h 117"/>
                <a:gd name="T18" fmla="*/ 8 w 74"/>
                <a:gd name="T19" fmla="*/ 52 h 117"/>
                <a:gd name="T20" fmla="*/ 2 w 74"/>
                <a:gd name="T21" fmla="*/ 44 h 117"/>
                <a:gd name="T22" fmla="*/ 0 w 74"/>
                <a:gd name="T23" fmla="*/ 32 h 117"/>
                <a:gd name="T24" fmla="*/ 4 w 74"/>
                <a:gd name="T25" fmla="*/ 18 h 117"/>
                <a:gd name="T26" fmla="*/ 13 w 74"/>
                <a:gd name="T27" fmla="*/ 8 h 117"/>
                <a:gd name="T28" fmla="*/ 27 w 74"/>
                <a:gd name="T29" fmla="*/ 2 h 117"/>
                <a:gd name="T30" fmla="*/ 43 w 74"/>
                <a:gd name="T31" fmla="*/ 0 h 117"/>
                <a:gd name="T32" fmla="*/ 69 w 74"/>
                <a:gd name="T33" fmla="*/ 5 h 117"/>
                <a:gd name="T34" fmla="*/ 69 w 74"/>
                <a:gd name="T35" fmla="*/ 23 h 117"/>
                <a:gd name="T36" fmla="*/ 40 w 74"/>
                <a:gd name="T37" fmla="*/ 15 h 117"/>
                <a:gd name="T38" fmla="*/ 31 w 74"/>
                <a:gd name="T39" fmla="*/ 16 h 117"/>
                <a:gd name="T40" fmla="*/ 24 w 74"/>
                <a:gd name="T41" fmla="*/ 19 h 117"/>
                <a:gd name="T42" fmla="*/ 20 w 74"/>
                <a:gd name="T43" fmla="*/ 24 h 117"/>
                <a:gd name="T44" fmla="*/ 18 w 74"/>
                <a:gd name="T45" fmla="*/ 31 h 117"/>
                <a:gd name="T46" fmla="*/ 20 w 74"/>
                <a:gd name="T47" fmla="*/ 38 h 117"/>
                <a:gd name="T48" fmla="*/ 25 w 74"/>
                <a:gd name="T49" fmla="*/ 43 h 117"/>
                <a:gd name="T50" fmla="*/ 32 w 74"/>
                <a:gd name="T51" fmla="*/ 47 h 117"/>
                <a:gd name="T52" fmla="*/ 42 w 74"/>
                <a:gd name="T53" fmla="*/ 51 h 117"/>
                <a:gd name="T54" fmla="*/ 55 w 74"/>
                <a:gd name="T55" fmla="*/ 57 h 117"/>
                <a:gd name="T56" fmla="*/ 65 w 74"/>
                <a:gd name="T57" fmla="*/ 64 h 117"/>
                <a:gd name="T58" fmla="*/ 71 w 74"/>
                <a:gd name="T59" fmla="*/ 73 h 117"/>
                <a:gd name="T60" fmla="*/ 74 w 74"/>
                <a:gd name="T61" fmla="*/ 84 h 117"/>
                <a:gd name="T62" fmla="*/ 70 w 74"/>
                <a:gd name="T63" fmla="*/ 99 h 117"/>
                <a:gd name="T64" fmla="*/ 60 w 74"/>
                <a:gd name="T65" fmla="*/ 109 h 117"/>
                <a:gd name="T66" fmla="*/ 46 w 74"/>
                <a:gd name="T67" fmla="*/ 115 h 117"/>
                <a:gd name="T68" fmla="*/ 30 w 74"/>
                <a:gd name="T69" fmla="*/ 117 h 117"/>
                <a:gd name="T70" fmla="*/ 0 w 74"/>
                <a:gd name="T71"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117">
                  <a:moveTo>
                    <a:pt x="0" y="110"/>
                  </a:moveTo>
                  <a:cubicBezTo>
                    <a:pt x="0" y="91"/>
                    <a:pt x="0" y="91"/>
                    <a:pt x="0" y="91"/>
                  </a:cubicBezTo>
                  <a:cubicBezTo>
                    <a:pt x="10" y="98"/>
                    <a:pt x="20" y="102"/>
                    <a:pt x="32" y="102"/>
                  </a:cubicBezTo>
                  <a:cubicBezTo>
                    <a:pt x="48" y="102"/>
                    <a:pt x="55" y="96"/>
                    <a:pt x="55" y="86"/>
                  </a:cubicBezTo>
                  <a:cubicBezTo>
                    <a:pt x="55" y="83"/>
                    <a:pt x="55" y="81"/>
                    <a:pt x="53" y="78"/>
                  </a:cubicBezTo>
                  <a:cubicBezTo>
                    <a:pt x="52" y="76"/>
                    <a:pt x="50" y="75"/>
                    <a:pt x="48" y="73"/>
                  </a:cubicBezTo>
                  <a:cubicBezTo>
                    <a:pt x="46" y="71"/>
                    <a:pt x="43" y="70"/>
                    <a:pt x="40" y="69"/>
                  </a:cubicBezTo>
                  <a:cubicBezTo>
                    <a:pt x="37" y="67"/>
                    <a:pt x="34" y="66"/>
                    <a:pt x="30" y="65"/>
                  </a:cubicBezTo>
                  <a:cubicBezTo>
                    <a:pt x="25" y="63"/>
                    <a:pt x="21" y="61"/>
                    <a:pt x="17" y="59"/>
                  </a:cubicBezTo>
                  <a:cubicBezTo>
                    <a:pt x="13" y="57"/>
                    <a:pt x="10" y="55"/>
                    <a:pt x="8" y="52"/>
                  </a:cubicBezTo>
                  <a:cubicBezTo>
                    <a:pt x="5" y="50"/>
                    <a:pt x="3" y="47"/>
                    <a:pt x="2" y="44"/>
                  </a:cubicBezTo>
                  <a:cubicBezTo>
                    <a:pt x="1" y="40"/>
                    <a:pt x="0" y="37"/>
                    <a:pt x="0" y="32"/>
                  </a:cubicBezTo>
                  <a:cubicBezTo>
                    <a:pt x="0" y="27"/>
                    <a:pt x="1" y="22"/>
                    <a:pt x="4" y="18"/>
                  </a:cubicBezTo>
                  <a:cubicBezTo>
                    <a:pt x="6" y="14"/>
                    <a:pt x="9" y="11"/>
                    <a:pt x="13" y="8"/>
                  </a:cubicBezTo>
                  <a:cubicBezTo>
                    <a:pt x="17" y="6"/>
                    <a:pt x="22" y="4"/>
                    <a:pt x="27" y="2"/>
                  </a:cubicBezTo>
                  <a:cubicBezTo>
                    <a:pt x="32" y="1"/>
                    <a:pt x="37" y="0"/>
                    <a:pt x="43" y="0"/>
                  </a:cubicBezTo>
                  <a:cubicBezTo>
                    <a:pt x="52" y="0"/>
                    <a:pt x="61" y="2"/>
                    <a:pt x="69" y="5"/>
                  </a:cubicBezTo>
                  <a:cubicBezTo>
                    <a:pt x="69" y="23"/>
                    <a:pt x="69" y="23"/>
                    <a:pt x="69" y="23"/>
                  </a:cubicBezTo>
                  <a:cubicBezTo>
                    <a:pt x="60" y="18"/>
                    <a:pt x="51" y="15"/>
                    <a:pt x="40" y="15"/>
                  </a:cubicBezTo>
                  <a:cubicBezTo>
                    <a:pt x="37" y="15"/>
                    <a:pt x="34" y="16"/>
                    <a:pt x="31" y="16"/>
                  </a:cubicBezTo>
                  <a:cubicBezTo>
                    <a:pt x="29" y="17"/>
                    <a:pt x="26" y="18"/>
                    <a:pt x="24" y="19"/>
                  </a:cubicBezTo>
                  <a:cubicBezTo>
                    <a:pt x="22" y="21"/>
                    <a:pt x="21" y="23"/>
                    <a:pt x="20" y="24"/>
                  </a:cubicBezTo>
                  <a:cubicBezTo>
                    <a:pt x="19" y="26"/>
                    <a:pt x="18" y="28"/>
                    <a:pt x="18" y="31"/>
                  </a:cubicBezTo>
                  <a:cubicBezTo>
                    <a:pt x="18" y="34"/>
                    <a:pt x="19" y="36"/>
                    <a:pt x="20" y="38"/>
                  </a:cubicBezTo>
                  <a:cubicBezTo>
                    <a:pt x="21" y="40"/>
                    <a:pt x="23" y="42"/>
                    <a:pt x="25" y="43"/>
                  </a:cubicBezTo>
                  <a:cubicBezTo>
                    <a:pt x="27" y="45"/>
                    <a:pt x="29" y="46"/>
                    <a:pt x="32" y="47"/>
                  </a:cubicBezTo>
                  <a:cubicBezTo>
                    <a:pt x="35" y="49"/>
                    <a:pt x="38" y="50"/>
                    <a:pt x="42" y="51"/>
                  </a:cubicBezTo>
                  <a:cubicBezTo>
                    <a:pt x="47" y="53"/>
                    <a:pt x="51" y="55"/>
                    <a:pt x="55" y="57"/>
                  </a:cubicBezTo>
                  <a:cubicBezTo>
                    <a:pt x="59" y="59"/>
                    <a:pt x="62" y="61"/>
                    <a:pt x="65" y="64"/>
                  </a:cubicBezTo>
                  <a:cubicBezTo>
                    <a:pt x="68" y="66"/>
                    <a:pt x="70" y="69"/>
                    <a:pt x="71" y="73"/>
                  </a:cubicBezTo>
                  <a:cubicBezTo>
                    <a:pt x="73" y="76"/>
                    <a:pt x="74" y="80"/>
                    <a:pt x="74" y="84"/>
                  </a:cubicBezTo>
                  <a:cubicBezTo>
                    <a:pt x="74" y="90"/>
                    <a:pt x="72" y="95"/>
                    <a:pt x="70" y="99"/>
                  </a:cubicBezTo>
                  <a:cubicBezTo>
                    <a:pt x="68" y="103"/>
                    <a:pt x="64" y="106"/>
                    <a:pt x="60" y="109"/>
                  </a:cubicBezTo>
                  <a:cubicBezTo>
                    <a:pt x="56" y="111"/>
                    <a:pt x="52" y="113"/>
                    <a:pt x="46" y="115"/>
                  </a:cubicBezTo>
                  <a:cubicBezTo>
                    <a:pt x="41" y="116"/>
                    <a:pt x="35" y="117"/>
                    <a:pt x="30" y="117"/>
                  </a:cubicBezTo>
                  <a:cubicBezTo>
                    <a:pt x="18" y="117"/>
                    <a:pt x="8" y="114"/>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30" name="Freeform 22"/>
            <p:cNvSpPr>
              <a:spLocks/>
            </p:cNvSpPr>
            <p:nvPr/>
          </p:nvSpPr>
          <p:spPr bwMode="auto">
            <a:xfrm>
              <a:off x="4906" y="3113"/>
              <a:ext cx="173" cy="277"/>
            </a:xfrm>
            <a:custGeom>
              <a:avLst/>
              <a:gdLst>
                <a:gd name="T0" fmla="*/ 0 w 73"/>
                <a:gd name="T1" fmla="*/ 110 h 117"/>
                <a:gd name="T2" fmla="*/ 0 w 73"/>
                <a:gd name="T3" fmla="*/ 91 h 117"/>
                <a:gd name="T4" fmla="*/ 32 w 73"/>
                <a:gd name="T5" fmla="*/ 102 h 117"/>
                <a:gd name="T6" fmla="*/ 55 w 73"/>
                <a:gd name="T7" fmla="*/ 86 h 117"/>
                <a:gd name="T8" fmla="*/ 53 w 73"/>
                <a:gd name="T9" fmla="*/ 78 h 117"/>
                <a:gd name="T10" fmla="*/ 48 w 73"/>
                <a:gd name="T11" fmla="*/ 73 h 117"/>
                <a:gd name="T12" fmla="*/ 40 w 73"/>
                <a:gd name="T13" fmla="*/ 69 h 117"/>
                <a:gd name="T14" fmla="*/ 30 w 73"/>
                <a:gd name="T15" fmla="*/ 65 h 117"/>
                <a:gd name="T16" fmla="*/ 17 w 73"/>
                <a:gd name="T17" fmla="*/ 59 h 117"/>
                <a:gd name="T18" fmla="*/ 7 w 73"/>
                <a:gd name="T19" fmla="*/ 52 h 117"/>
                <a:gd name="T20" fmla="*/ 2 w 73"/>
                <a:gd name="T21" fmla="*/ 44 h 117"/>
                <a:gd name="T22" fmla="*/ 0 w 73"/>
                <a:gd name="T23" fmla="*/ 32 h 117"/>
                <a:gd name="T24" fmla="*/ 3 w 73"/>
                <a:gd name="T25" fmla="*/ 18 h 117"/>
                <a:gd name="T26" fmla="*/ 13 w 73"/>
                <a:gd name="T27" fmla="*/ 8 h 117"/>
                <a:gd name="T28" fmla="*/ 27 w 73"/>
                <a:gd name="T29" fmla="*/ 2 h 117"/>
                <a:gd name="T30" fmla="*/ 42 w 73"/>
                <a:gd name="T31" fmla="*/ 0 h 117"/>
                <a:gd name="T32" fmla="*/ 68 w 73"/>
                <a:gd name="T33" fmla="*/ 5 h 117"/>
                <a:gd name="T34" fmla="*/ 68 w 73"/>
                <a:gd name="T35" fmla="*/ 23 h 117"/>
                <a:gd name="T36" fmla="*/ 40 w 73"/>
                <a:gd name="T37" fmla="*/ 15 h 117"/>
                <a:gd name="T38" fmla="*/ 31 w 73"/>
                <a:gd name="T39" fmla="*/ 16 h 117"/>
                <a:gd name="T40" fmla="*/ 24 w 73"/>
                <a:gd name="T41" fmla="*/ 19 h 117"/>
                <a:gd name="T42" fmla="*/ 20 w 73"/>
                <a:gd name="T43" fmla="*/ 24 h 117"/>
                <a:gd name="T44" fmla="*/ 18 w 73"/>
                <a:gd name="T45" fmla="*/ 31 h 117"/>
                <a:gd name="T46" fmla="*/ 20 w 73"/>
                <a:gd name="T47" fmla="*/ 38 h 117"/>
                <a:gd name="T48" fmla="*/ 24 w 73"/>
                <a:gd name="T49" fmla="*/ 43 h 117"/>
                <a:gd name="T50" fmla="*/ 32 w 73"/>
                <a:gd name="T51" fmla="*/ 47 h 117"/>
                <a:gd name="T52" fmla="*/ 42 w 73"/>
                <a:gd name="T53" fmla="*/ 51 h 117"/>
                <a:gd name="T54" fmla="*/ 55 w 73"/>
                <a:gd name="T55" fmla="*/ 57 h 117"/>
                <a:gd name="T56" fmla="*/ 65 w 73"/>
                <a:gd name="T57" fmla="*/ 64 h 117"/>
                <a:gd name="T58" fmla="*/ 71 w 73"/>
                <a:gd name="T59" fmla="*/ 73 h 117"/>
                <a:gd name="T60" fmla="*/ 73 w 73"/>
                <a:gd name="T61" fmla="*/ 84 h 117"/>
                <a:gd name="T62" fmla="*/ 70 w 73"/>
                <a:gd name="T63" fmla="*/ 99 h 117"/>
                <a:gd name="T64" fmla="*/ 60 w 73"/>
                <a:gd name="T65" fmla="*/ 109 h 117"/>
                <a:gd name="T66" fmla="*/ 46 w 73"/>
                <a:gd name="T67" fmla="*/ 115 h 117"/>
                <a:gd name="T68" fmla="*/ 29 w 73"/>
                <a:gd name="T69" fmla="*/ 117 h 117"/>
                <a:gd name="T70" fmla="*/ 0 w 73"/>
                <a:gd name="T71" fmla="*/ 11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 h="117">
                  <a:moveTo>
                    <a:pt x="0" y="110"/>
                  </a:moveTo>
                  <a:cubicBezTo>
                    <a:pt x="0" y="91"/>
                    <a:pt x="0" y="91"/>
                    <a:pt x="0" y="91"/>
                  </a:cubicBezTo>
                  <a:cubicBezTo>
                    <a:pt x="9" y="98"/>
                    <a:pt x="20" y="102"/>
                    <a:pt x="32" y="102"/>
                  </a:cubicBezTo>
                  <a:cubicBezTo>
                    <a:pt x="47" y="102"/>
                    <a:pt x="55" y="96"/>
                    <a:pt x="55" y="86"/>
                  </a:cubicBezTo>
                  <a:cubicBezTo>
                    <a:pt x="55" y="83"/>
                    <a:pt x="55" y="81"/>
                    <a:pt x="53" y="78"/>
                  </a:cubicBezTo>
                  <a:cubicBezTo>
                    <a:pt x="52" y="76"/>
                    <a:pt x="50" y="75"/>
                    <a:pt x="48" y="73"/>
                  </a:cubicBezTo>
                  <a:cubicBezTo>
                    <a:pt x="45" y="71"/>
                    <a:pt x="43" y="70"/>
                    <a:pt x="40" y="69"/>
                  </a:cubicBezTo>
                  <a:cubicBezTo>
                    <a:pt x="37" y="67"/>
                    <a:pt x="33" y="66"/>
                    <a:pt x="30" y="65"/>
                  </a:cubicBezTo>
                  <a:cubicBezTo>
                    <a:pt x="25" y="63"/>
                    <a:pt x="21" y="61"/>
                    <a:pt x="17" y="59"/>
                  </a:cubicBezTo>
                  <a:cubicBezTo>
                    <a:pt x="13" y="57"/>
                    <a:pt x="10" y="55"/>
                    <a:pt x="7" y="52"/>
                  </a:cubicBezTo>
                  <a:cubicBezTo>
                    <a:pt x="5" y="50"/>
                    <a:pt x="3" y="47"/>
                    <a:pt x="2" y="44"/>
                  </a:cubicBezTo>
                  <a:cubicBezTo>
                    <a:pt x="0" y="40"/>
                    <a:pt x="0" y="37"/>
                    <a:pt x="0" y="32"/>
                  </a:cubicBezTo>
                  <a:cubicBezTo>
                    <a:pt x="0" y="27"/>
                    <a:pt x="1" y="22"/>
                    <a:pt x="3" y="18"/>
                  </a:cubicBezTo>
                  <a:cubicBezTo>
                    <a:pt x="6" y="14"/>
                    <a:pt x="9" y="11"/>
                    <a:pt x="13" y="8"/>
                  </a:cubicBezTo>
                  <a:cubicBezTo>
                    <a:pt x="17" y="6"/>
                    <a:pt x="22" y="4"/>
                    <a:pt x="27" y="2"/>
                  </a:cubicBezTo>
                  <a:cubicBezTo>
                    <a:pt x="32" y="1"/>
                    <a:pt x="37" y="0"/>
                    <a:pt x="42" y="0"/>
                  </a:cubicBezTo>
                  <a:cubicBezTo>
                    <a:pt x="52" y="0"/>
                    <a:pt x="61" y="2"/>
                    <a:pt x="68" y="5"/>
                  </a:cubicBezTo>
                  <a:cubicBezTo>
                    <a:pt x="68" y="23"/>
                    <a:pt x="68" y="23"/>
                    <a:pt x="68" y="23"/>
                  </a:cubicBezTo>
                  <a:cubicBezTo>
                    <a:pt x="60" y="18"/>
                    <a:pt x="51" y="15"/>
                    <a:pt x="40" y="15"/>
                  </a:cubicBezTo>
                  <a:cubicBezTo>
                    <a:pt x="37" y="15"/>
                    <a:pt x="34" y="16"/>
                    <a:pt x="31" y="16"/>
                  </a:cubicBezTo>
                  <a:cubicBezTo>
                    <a:pt x="28" y="17"/>
                    <a:pt x="26" y="18"/>
                    <a:pt x="24" y="19"/>
                  </a:cubicBezTo>
                  <a:cubicBezTo>
                    <a:pt x="22" y="21"/>
                    <a:pt x="21" y="23"/>
                    <a:pt x="20" y="24"/>
                  </a:cubicBezTo>
                  <a:cubicBezTo>
                    <a:pt x="19" y="26"/>
                    <a:pt x="18" y="28"/>
                    <a:pt x="18" y="31"/>
                  </a:cubicBezTo>
                  <a:cubicBezTo>
                    <a:pt x="18" y="34"/>
                    <a:pt x="19" y="36"/>
                    <a:pt x="20" y="38"/>
                  </a:cubicBezTo>
                  <a:cubicBezTo>
                    <a:pt x="21" y="40"/>
                    <a:pt x="22" y="42"/>
                    <a:pt x="24" y="43"/>
                  </a:cubicBezTo>
                  <a:cubicBezTo>
                    <a:pt x="26" y="45"/>
                    <a:pt x="29" y="46"/>
                    <a:pt x="32" y="47"/>
                  </a:cubicBezTo>
                  <a:cubicBezTo>
                    <a:pt x="35" y="49"/>
                    <a:pt x="38" y="50"/>
                    <a:pt x="42" y="51"/>
                  </a:cubicBezTo>
                  <a:cubicBezTo>
                    <a:pt x="47" y="53"/>
                    <a:pt x="51" y="55"/>
                    <a:pt x="55" y="57"/>
                  </a:cubicBezTo>
                  <a:cubicBezTo>
                    <a:pt x="59" y="59"/>
                    <a:pt x="62" y="61"/>
                    <a:pt x="65" y="64"/>
                  </a:cubicBezTo>
                  <a:cubicBezTo>
                    <a:pt x="68" y="66"/>
                    <a:pt x="70" y="69"/>
                    <a:pt x="71" y="73"/>
                  </a:cubicBezTo>
                  <a:cubicBezTo>
                    <a:pt x="73" y="76"/>
                    <a:pt x="73" y="80"/>
                    <a:pt x="73" y="84"/>
                  </a:cubicBezTo>
                  <a:cubicBezTo>
                    <a:pt x="73" y="90"/>
                    <a:pt x="72" y="95"/>
                    <a:pt x="70" y="99"/>
                  </a:cubicBezTo>
                  <a:cubicBezTo>
                    <a:pt x="67" y="103"/>
                    <a:pt x="64" y="106"/>
                    <a:pt x="60" y="109"/>
                  </a:cubicBezTo>
                  <a:cubicBezTo>
                    <a:pt x="56" y="111"/>
                    <a:pt x="51" y="113"/>
                    <a:pt x="46" y="115"/>
                  </a:cubicBezTo>
                  <a:cubicBezTo>
                    <a:pt x="41" y="116"/>
                    <a:pt x="35" y="117"/>
                    <a:pt x="29" y="117"/>
                  </a:cubicBezTo>
                  <a:cubicBezTo>
                    <a:pt x="18" y="117"/>
                    <a:pt x="8" y="114"/>
                    <a:pt x="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grpSp>
    </p:spTree>
    <p:extLst>
      <p:ext uri="{BB962C8B-B14F-4D97-AF65-F5344CB8AC3E}">
        <p14:creationId xmlns:p14="http://schemas.microsoft.com/office/powerpoint/2010/main" val="87269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514"/>
            <a:ext cx="12192000"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9" name="TextBox 8"/>
          <p:cNvSpPr txBox="1"/>
          <p:nvPr/>
        </p:nvSpPr>
        <p:spPr>
          <a:xfrm>
            <a:off x="0" y="1563014"/>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896091"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Csevegés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Jelenlét információ</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hang-</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és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p>
          <a:p>
            <a:pPr marL="0" marR="0" lvl="0" indent="0" algn="r" defTabSz="896091"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HD vide</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óhívások</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1" name="TextBox 10"/>
          <p:cNvSpPr txBox="1"/>
          <p:nvPr/>
        </p:nvSpPr>
        <p:spPr>
          <a:xfrm>
            <a:off x="0" y="4412342"/>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Ismerős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Skype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élmény</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2" name="Rectangle 11"/>
          <p:cNvSpPr/>
          <p:nvPr/>
        </p:nvSpPr>
        <p:spPr>
          <a:xfrm>
            <a:off x="1" y="-21893"/>
            <a:ext cx="1219200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13" name="Title 1"/>
          <p:cNvSpPr txBox="1">
            <a:spLocks/>
          </p:cNvSpPr>
          <p:nvPr/>
        </p:nvSpPr>
        <p:spPr>
          <a:xfrm>
            <a:off x="432954" y="-5201"/>
            <a:ext cx="5164302"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MODERN </a:t>
            </a: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MEGBESZÉLÉSEK</a:t>
            </a:r>
            <a:endPar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8" name="TextBox 7"/>
          <p:cNvSpPr txBox="1"/>
          <p:nvPr/>
        </p:nvSpPr>
        <p:spPr>
          <a:xfrm>
            <a:off x="0" y="2987678"/>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Párhuzamos szerkesztés a Skype Meeting alatt</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5240" y="1507617"/>
            <a:ext cx="8366760" cy="5350383"/>
          </a:xfrm>
          <a:prstGeom prst="rect">
            <a:avLst/>
          </a:prstGeom>
        </p:spPr>
      </p:pic>
    </p:spTree>
    <p:extLst>
      <p:ext uri="{BB962C8B-B14F-4D97-AF65-F5344CB8AC3E}">
        <p14:creationId xmlns:p14="http://schemas.microsoft.com/office/powerpoint/2010/main" val="36755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grayscl/>
            <a:extLst>
              <a:ext uri="{28A0092B-C50C-407E-A947-70E740481C1C}">
                <a14:useLocalDpi xmlns:a14="http://schemas.microsoft.com/office/drawing/2010/main" val="0"/>
              </a:ext>
            </a:extLst>
          </a:blip>
          <a:srcRect l="2493" t="17693" r="755" b="686"/>
          <a:stretch/>
        </p:blipFill>
        <p:spPr>
          <a:xfrm>
            <a:off x="0" y="487"/>
            <a:ext cx="12192000" cy="6857027"/>
          </a:xfrm>
          <a:prstGeom prst="rect">
            <a:avLst/>
          </a:prstGeom>
        </p:spPr>
      </p:pic>
      <p:sp>
        <p:nvSpPr>
          <p:cNvPr id="23" name="Rectangle 22"/>
          <p:cNvSpPr/>
          <p:nvPr/>
        </p:nvSpPr>
        <p:spPr>
          <a:xfrm>
            <a:off x="11718483" y="-11005"/>
            <a:ext cx="473517" cy="688001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91" name="Rectangle 90"/>
          <p:cNvSpPr/>
          <p:nvPr/>
        </p:nvSpPr>
        <p:spPr>
          <a:xfrm>
            <a:off x="0" y="0"/>
            <a:ext cx="7650191"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45" name="Freeform 25"/>
          <p:cNvSpPr>
            <a:spLocks noEditPoints="1"/>
          </p:cNvSpPr>
          <p:nvPr/>
        </p:nvSpPr>
        <p:spPr bwMode="auto">
          <a:xfrm>
            <a:off x="7854428" y="8890447"/>
            <a:ext cx="804877" cy="802456"/>
          </a:xfrm>
          <a:custGeom>
            <a:avLst/>
            <a:gdLst>
              <a:gd name="T0" fmla="*/ 665 w 665"/>
              <a:gd name="T1" fmla="*/ 0 h 663"/>
              <a:gd name="T2" fmla="*/ 0 w 665"/>
              <a:gd name="T3" fmla="*/ 0 h 663"/>
              <a:gd name="T4" fmla="*/ 0 w 665"/>
              <a:gd name="T5" fmla="*/ 470 h 663"/>
              <a:gd name="T6" fmla="*/ 193 w 665"/>
              <a:gd name="T7" fmla="*/ 663 h 663"/>
              <a:gd name="T8" fmla="*/ 665 w 665"/>
              <a:gd name="T9" fmla="*/ 663 h 663"/>
              <a:gd name="T10" fmla="*/ 665 w 665"/>
              <a:gd name="T11" fmla="*/ 0 h 663"/>
              <a:gd name="T12" fmla="*/ 79 w 665"/>
              <a:gd name="T13" fmla="*/ 470 h 663"/>
              <a:gd name="T14" fmla="*/ 193 w 665"/>
              <a:gd name="T15" fmla="*/ 470 h 663"/>
              <a:gd name="T16" fmla="*/ 193 w 665"/>
              <a:gd name="T17" fmla="*/ 585 h 663"/>
              <a:gd name="T18" fmla="*/ 79 w 665"/>
              <a:gd name="T19" fmla="*/ 470 h 663"/>
              <a:gd name="T20" fmla="*/ 607 w 665"/>
              <a:gd name="T21" fmla="*/ 609 h 663"/>
              <a:gd name="T22" fmla="*/ 248 w 665"/>
              <a:gd name="T23" fmla="*/ 609 h 663"/>
              <a:gd name="T24" fmla="*/ 248 w 665"/>
              <a:gd name="T25" fmla="*/ 415 h 663"/>
              <a:gd name="T26" fmla="*/ 55 w 665"/>
              <a:gd name="T27" fmla="*/ 415 h 663"/>
              <a:gd name="T28" fmla="*/ 55 w 665"/>
              <a:gd name="T29" fmla="*/ 55 h 663"/>
              <a:gd name="T30" fmla="*/ 607 w 665"/>
              <a:gd name="T31" fmla="*/ 55 h 663"/>
              <a:gd name="T32" fmla="*/ 607 w 665"/>
              <a:gd name="T33" fmla="*/ 609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5" h="663">
                <a:moveTo>
                  <a:pt x="665" y="0"/>
                </a:moveTo>
                <a:lnTo>
                  <a:pt x="0" y="0"/>
                </a:lnTo>
                <a:lnTo>
                  <a:pt x="0" y="470"/>
                </a:lnTo>
                <a:lnTo>
                  <a:pt x="193" y="663"/>
                </a:lnTo>
                <a:lnTo>
                  <a:pt x="665" y="663"/>
                </a:lnTo>
                <a:lnTo>
                  <a:pt x="665" y="0"/>
                </a:lnTo>
                <a:close/>
                <a:moveTo>
                  <a:pt x="79" y="470"/>
                </a:moveTo>
                <a:lnTo>
                  <a:pt x="193" y="470"/>
                </a:lnTo>
                <a:lnTo>
                  <a:pt x="193" y="585"/>
                </a:lnTo>
                <a:lnTo>
                  <a:pt x="79" y="470"/>
                </a:lnTo>
                <a:close/>
                <a:moveTo>
                  <a:pt x="607" y="609"/>
                </a:moveTo>
                <a:lnTo>
                  <a:pt x="248" y="609"/>
                </a:lnTo>
                <a:lnTo>
                  <a:pt x="248" y="415"/>
                </a:lnTo>
                <a:lnTo>
                  <a:pt x="55" y="415"/>
                </a:lnTo>
                <a:lnTo>
                  <a:pt x="55" y="55"/>
                </a:lnTo>
                <a:lnTo>
                  <a:pt x="607" y="55"/>
                </a:lnTo>
                <a:lnTo>
                  <a:pt x="607" y="60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60" name="Title 1"/>
          <p:cNvSpPr txBox="1">
            <a:spLocks/>
          </p:cNvSpPr>
          <p:nvPr/>
        </p:nvSpPr>
        <p:spPr>
          <a:xfrm rot="16200000">
            <a:off x="8516639" y="3189956"/>
            <a:ext cx="6868521" cy="466593"/>
          </a:xfrm>
          <a:prstGeom prst="rect">
            <a:avLst/>
          </a:prstGeom>
          <a:noFill/>
          <a:effectLst/>
        </p:spPr>
        <p:txBody>
          <a:bodyPr lIns="89627" tIns="44811" rIns="89627" bIns="44811"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14400" rtl="0" eaLnBrk="1" fontAlgn="auto" latinLnBrk="0" hangingPunct="1">
              <a:lnSpc>
                <a:spcPts val="2745"/>
              </a:lnSpc>
              <a:spcBef>
                <a:spcPct val="0"/>
              </a:spcBef>
              <a:spcAft>
                <a:spcPts val="0"/>
              </a:spcAft>
              <a:buClrTx/>
              <a:buSzTx/>
              <a:buFontTx/>
              <a:buNone/>
              <a:tabLst/>
              <a:defRPr/>
            </a:pPr>
            <a:r>
              <a:rPr kumimoji="0" lang="hu-HU" sz="18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CSAPATMUNKÁHOZ FEJLESZTVE</a:t>
            </a:r>
            <a:endParaRPr kumimoji="0" lang="en-US" sz="18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62" name="Rectangle 61"/>
          <p:cNvSpPr/>
          <p:nvPr/>
        </p:nvSpPr>
        <p:spPr>
          <a:xfrm>
            <a:off x="1222495" y="3497157"/>
            <a:ext cx="5205200" cy="1794371"/>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81" name="Rectangle 80"/>
          <p:cNvSpPr/>
          <p:nvPr/>
        </p:nvSpPr>
        <p:spPr>
          <a:xfrm>
            <a:off x="1222495" y="1510804"/>
            <a:ext cx="5205200" cy="1794371"/>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grpSp>
        <p:nvGrpSpPr>
          <p:cNvPr id="59" name="Group 58"/>
          <p:cNvGrpSpPr/>
          <p:nvPr/>
        </p:nvGrpSpPr>
        <p:grpSpPr>
          <a:xfrm>
            <a:off x="2721343" y="1931171"/>
            <a:ext cx="2707671" cy="949875"/>
            <a:chOff x="5378183" y="3149457"/>
            <a:chExt cx="2006599" cy="703933"/>
          </a:xfrm>
          <a:solidFill>
            <a:schemeClr val="accent1"/>
          </a:solidFill>
        </p:grpSpPr>
        <p:sp>
          <p:nvSpPr>
            <p:cNvPr id="24" name="Freeform 5"/>
            <p:cNvSpPr>
              <a:spLocks noEditPoints="1"/>
            </p:cNvSpPr>
            <p:nvPr/>
          </p:nvSpPr>
          <p:spPr bwMode="auto">
            <a:xfrm>
              <a:off x="6540821" y="3344290"/>
              <a:ext cx="843961" cy="509100"/>
            </a:xfrm>
            <a:custGeom>
              <a:avLst/>
              <a:gdLst>
                <a:gd name="T0" fmla="*/ 261 w 310"/>
                <a:gd name="T1" fmla="*/ 118 h 187"/>
                <a:gd name="T2" fmla="*/ 261 w 310"/>
                <a:gd name="T3" fmla="*/ 20 h 187"/>
                <a:gd name="T4" fmla="*/ 261 w 310"/>
                <a:gd name="T5" fmla="*/ 10 h 187"/>
                <a:gd name="T6" fmla="*/ 261 w 310"/>
                <a:gd name="T7" fmla="*/ 0 h 187"/>
                <a:gd name="T8" fmla="*/ 68 w 310"/>
                <a:gd name="T9" fmla="*/ 0 h 187"/>
                <a:gd name="T10" fmla="*/ 48 w 310"/>
                <a:gd name="T11" fmla="*/ 0 h 187"/>
                <a:gd name="T12" fmla="*/ 48 w 310"/>
                <a:gd name="T13" fmla="*/ 20 h 187"/>
                <a:gd name="T14" fmla="*/ 48 w 310"/>
                <a:gd name="T15" fmla="*/ 118 h 187"/>
                <a:gd name="T16" fmla="*/ 0 w 310"/>
                <a:gd name="T17" fmla="*/ 167 h 187"/>
                <a:gd name="T18" fmla="*/ 0 w 310"/>
                <a:gd name="T19" fmla="*/ 187 h 187"/>
                <a:gd name="T20" fmla="*/ 310 w 310"/>
                <a:gd name="T21" fmla="*/ 187 h 187"/>
                <a:gd name="T22" fmla="*/ 310 w 310"/>
                <a:gd name="T23" fmla="*/ 167 h 187"/>
                <a:gd name="T24" fmla="*/ 261 w 310"/>
                <a:gd name="T25" fmla="*/ 118 h 187"/>
                <a:gd name="T26" fmla="*/ 242 w 310"/>
                <a:gd name="T27" fmla="*/ 20 h 187"/>
                <a:gd name="T28" fmla="*/ 242 w 310"/>
                <a:gd name="T29" fmla="*/ 118 h 187"/>
                <a:gd name="T30" fmla="*/ 68 w 310"/>
                <a:gd name="T31" fmla="*/ 118 h 187"/>
                <a:gd name="T32" fmla="*/ 68 w 310"/>
                <a:gd name="T33" fmla="*/ 20 h 187"/>
                <a:gd name="T34" fmla="*/ 242 w 310"/>
                <a:gd name="T35" fmla="*/ 20 h 187"/>
                <a:gd name="T36" fmla="*/ 27 w 310"/>
                <a:gd name="T37" fmla="*/ 167 h 187"/>
                <a:gd name="T38" fmla="*/ 56 w 310"/>
                <a:gd name="T39" fmla="*/ 138 h 187"/>
                <a:gd name="T40" fmla="*/ 58 w 310"/>
                <a:gd name="T41" fmla="*/ 138 h 187"/>
                <a:gd name="T42" fmla="*/ 254 w 310"/>
                <a:gd name="T43" fmla="*/ 138 h 187"/>
                <a:gd name="T44" fmla="*/ 283 w 310"/>
                <a:gd name="T45" fmla="*/ 167 h 187"/>
                <a:gd name="T46" fmla="*/ 27 w 310"/>
                <a:gd name="T47" fmla="*/ 16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0" h="187">
                  <a:moveTo>
                    <a:pt x="261" y="118"/>
                  </a:moveTo>
                  <a:lnTo>
                    <a:pt x="261" y="20"/>
                  </a:lnTo>
                  <a:lnTo>
                    <a:pt x="261" y="10"/>
                  </a:lnTo>
                  <a:lnTo>
                    <a:pt x="261" y="0"/>
                  </a:lnTo>
                  <a:lnTo>
                    <a:pt x="68" y="0"/>
                  </a:lnTo>
                  <a:lnTo>
                    <a:pt x="48" y="0"/>
                  </a:lnTo>
                  <a:lnTo>
                    <a:pt x="48" y="20"/>
                  </a:lnTo>
                  <a:lnTo>
                    <a:pt x="48" y="118"/>
                  </a:lnTo>
                  <a:lnTo>
                    <a:pt x="0" y="167"/>
                  </a:lnTo>
                  <a:lnTo>
                    <a:pt x="0" y="187"/>
                  </a:lnTo>
                  <a:lnTo>
                    <a:pt x="310" y="187"/>
                  </a:lnTo>
                  <a:lnTo>
                    <a:pt x="310" y="167"/>
                  </a:lnTo>
                  <a:lnTo>
                    <a:pt x="261" y="118"/>
                  </a:lnTo>
                  <a:close/>
                  <a:moveTo>
                    <a:pt x="242" y="20"/>
                  </a:moveTo>
                  <a:lnTo>
                    <a:pt x="242" y="118"/>
                  </a:lnTo>
                  <a:lnTo>
                    <a:pt x="68" y="118"/>
                  </a:lnTo>
                  <a:lnTo>
                    <a:pt x="68" y="20"/>
                  </a:lnTo>
                  <a:lnTo>
                    <a:pt x="242" y="20"/>
                  </a:lnTo>
                  <a:close/>
                  <a:moveTo>
                    <a:pt x="27" y="167"/>
                  </a:moveTo>
                  <a:lnTo>
                    <a:pt x="56" y="138"/>
                  </a:lnTo>
                  <a:lnTo>
                    <a:pt x="58" y="138"/>
                  </a:lnTo>
                  <a:lnTo>
                    <a:pt x="254" y="138"/>
                  </a:lnTo>
                  <a:lnTo>
                    <a:pt x="283" y="167"/>
                  </a:lnTo>
                  <a:lnTo>
                    <a:pt x="27" y="1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32" name="Freeform 13"/>
            <p:cNvSpPr>
              <a:spLocks noEditPoints="1"/>
            </p:cNvSpPr>
            <p:nvPr/>
          </p:nvSpPr>
          <p:spPr bwMode="auto">
            <a:xfrm>
              <a:off x="5378183" y="3320377"/>
              <a:ext cx="340226" cy="509779"/>
            </a:xfrm>
            <a:custGeom>
              <a:avLst/>
              <a:gdLst>
                <a:gd name="T0" fmla="*/ 0 w 1216"/>
                <a:gd name="T1" fmla="*/ 121 h 1822"/>
                <a:gd name="T2" fmla="*/ 0 w 1216"/>
                <a:gd name="T3" fmla="*/ 1701 h 1822"/>
                <a:gd name="T4" fmla="*/ 0 w 1216"/>
                <a:gd name="T5" fmla="*/ 1761 h 1822"/>
                <a:gd name="T6" fmla="*/ 0 w 1216"/>
                <a:gd name="T7" fmla="*/ 1822 h 1822"/>
                <a:gd name="T8" fmla="*/ 1095 w 1216"/>
                <a:gd name="T9" fmla="*/ 1822 h 1822"/>
                <a:gd name="T10" fmla="*/ 1154 w 1216"/>
                <a:gd name="T11" fmla="*/ 1822 h 1822"/>
                <a:gd name="T12" fmla="*/ 1216 w 1216"/>
                <a:gd name="T13" fmla="*/ 1822 h 1822"/>
                <a:gd name="T14" fmla="*/ 1216 w 1216"/>
                <a:gd name="T15" fmla="*/ 121 h 1822"/>
                <a:gd name="T16" fmla="*/ 1216 w 1216"/>
                <a:gd name="T17" fmla="*/ 62 h 1822"/>
                <a:gd name="T18" fmla="*/ 1216 w 1216"/>
                <a:gd name="T19" fmla="*/ 0 h 1822"/>
                <a:gd name="T20" fmla="*/ 121 w 1216"/>
                <a:gd name="T21" fmla="*/ 0 h 1822"/>
                <a:gd name="T22" fmla="*/ 0 w 1216"/>
                <a:gd name="T23" fmla="*/ 0 h 1822"/>
                <a:gd name="T24" fmla="*/ 0 w 1216"/>
                <a:gd name="T25" fmla="*/ 121 h 1822"/>
                <a:gd name="T26" fmla="*/ 121 w 1216"/>
                <a:gd name="T27" fmla="*/ 366 h 1822"/>
                <a:gd name="T28" fmla="*/ 1095 w 1216"/>
                <a:gd name="T29" fmla="*/ 366 h 1822"/>
                <a:gd name="T30" fmla="*/ 1095 w 1216"/>
                <a:gd name="T31" fmla="*/ 1215 h 1822"/>
                <a:gd name="T32" fmla="*/ 121 w 1216"/>
                <a:gd name="T33" fmla="*/ 1215 h 1822"/>
                <a:gd name="T34" fmla="*/ 121 w 1216"/>
                <a:gd name="T35" fmla="*/ 366 h 1822"/>
                <a:gd name="T36" fmla="*/ 121 w 1216"/>
                <a:gd name="T37" fmla="*/ 1701 h 1822"/>
                <a:gd name="T38" fmla="*/ 121 w 1216"/>
                <a:gd name="T39" fmla="*/ 1336 h 1822"/>
                <a:gd name="T40" fmla="*/ 1095 w 1216"/>
                <a:gd name="T41" fmla="*/ 1336 h 1822"/>
                <a:gd name="T42" fmla="*/ 1095 w 1216"/>
                <a:gd name="T43" fmla="*/ 1701 h 1822"/>
                <a:gd name="T44" fmla="*/ 121 w 1216"/>
                <a:gd name="T45" fmla="*/ 1701 h 1822"/>
                <a:gd name="T46" fmla="*/ 1095 w 1216"/>
                <a:gd name="T47" fmla="*/ 121 h 1822"/>
                <a:gd name="T48" fmla="*/ 1095 w 1216"/>
                <a:gd name="T49" fmla="*/ 242 h 1822"/>
                <a:gd name="T50" fmla="*/ 121 w 1216"/>
                <a:gd name="T51" fmla="*/ 242 h 1822"/>
                <a:gd name="T52" fmla="*/ 121 w 1216"/>
                <a:gd name="T53" fmla="*/ 121 h 1822"/>
                <a:gd name="T54" fmla="*/ 1095 w 1216"/>
                <a:gd name="T55" fmla="*/ 121 h 1822"/>
                <a:gd name="T56" fmla="*/ 670 w 1216"/>
                <a:gd name="T57" fmla="*/ 1457 h 1822"/>
                <a:gd name="T58" fmla="*/ 670 w 1216"/>
                <a:gd name="T59" fmla="*/ 1580 h 1822"/>
                <a:gd name="T60" fmla="*/ 546 w 1216"/>
                <a:gd name="T61" fmla="*/ 1580 h 1822"/>
                <a:gd name="T62" fmla="*/ 546 w 1216"/>
                <a:gd name="T63" fmla="*/ 1457 h 1822"/>
                <a:gd name="T64" fmla="*/ 670 w 1216"/>
                <a:gd name="T65" fmla="*/ 1457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6" h="1822">
                  <a:moveTo>
                    <a:pt x="0" y="121"/>
                  </a:moveTo>
                  <a:lnTo>
                    <a:pt x="0" y="1701"/>
                  </a:lnTo>
                  <a:lnTo>
                    <a:pt x="0" y="1761"/>
                  </a:lnTo>
                  <a:lnTo>
                    <a:pt x="0" y="1822"/>
                  </a:lnTo>
                  <a:lnTo>
                    <a:pt x="1095" y="1822"/>
                  </a:lnTo>
                  <a:lnTo>
                    <a:pt x="1154" y="1822"/>
                  </a:lnTo>
                  <a:lnTo>
                    <a:pt x="1216" y="1822"/>
                  </a:lnTo>
                  <a:lnTo>
                    <a:pt x="1216" y="121"/>
                  </a:lnTo>
                  <a:lnTo>
                    <a:pt x="1216" y="62"/>
                  </a:lnTo>
                  <a:lnTo>
                    <a:pt x="1216" y="0"/>
                  </a:lnTo>
                  <a:lnTo>
                    <a:pt x="121" y="0"/>
                  </a:lnTo>
                  <a:lnTo>
                    <a:pt x="0" y="0"/>
                  </a:lnTo>
                  <a:lnTo>
                    <a:pt x="0" y="121"/>
                  </a:lnTo>
                  <a:close/>
                  <a:moveTo>
                    <a:pt x="121" y="366"/>
                  </a:moveTo>
                  <a:lnTo>
                    <a:pt x="1095" y="366"/>
                  </a:lnTo>
                  <a:lnTo>
                    <a:pt x="1095" y="1215"/>
                  </a:lnTo>
                  <a:lnTo>
                    <a:pt x="121" y="1215"/>
                  </a:lnTo>
                  <a:lnTo>
                    <a:pt x="121" y="366"/>
                  </a:lnTo>
                  <a:close/>
                  <a:moveTo>
                    <a:pt x="121" y="1701"/>
                  </a:moveTo>
                  <a:lnTo>
                    <a:pt x="121" y="1336"/>
                  </a:lnTo>
                  <a:lnTo>
                    <a:pt x="1095" y="1336"/>
                  </a:lnTo>
                  <a:lnTo>
                    <a:pt x="1095" y="1701"/>
                  </a:lnTo>
                  <a:lnTo>
                    <a:pt x="121" y="1701"/>
                  </a:lnTo>
                  <a:close/>
                  <a:moveTo>
                    <a:pt x="1095" y="121"/>
                  </a:moveTo>
                  <a:lnTo>
                    <a:pt x="1095" y="242"/>
                  </a:lnTo>
                  <a:lnTo>
                    <a:pt x="121" y="242"/>
                  </a:lnTo>
                  <a:lnTo>
                    <a:pt x="121" y="121"/>
                  </a:lnTo>
                  <a:lnTo>
                    <a:pt x="1095" y="121"/>
                  </a:lnTo>
                  <a:close/>
                  <a:moveTo>
                    <a:pt x="670" y="1457"/>
                  </a:moveTo>
                  <a:lnTo>
                    <a:pt x="670" y="1580"/>
                  </a:lnTo>
                  <a:lnTo>
                    <a:pt x="546" y="1580"/>
                  </a:lnTo>
                  <a:lnTo>
                    <a:pt x="546" y="1457"/>
                  </a:lnTo>
                  <a:lnTo>
                    <a:pt x="670" y="145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36" name="Freeform 17"/>
            <p:cNvSpPr>
              <a:spLocks noEditPoints="1"/>
            </p:cNvSpPr>
            <p:nvPr/>
          </p:nvSpPr>
          <p:spPr bwMode="auto">
            <a:xfrm>
              <a:off x="5837634" y="3149457"/>
              <a:ext cx="727810" cy="537074"/>
            </a:xfrm>
            <a:custGeom>
              <a:avLst/>
              <a:gdLst>
                <a:gd name="T0" fmla="*/ 0 w 290"/>
                <a:gd name="T1" fmla="*/ 0 h 214"/>
                <a:gd name="T2" fmla="*/ 0 w 290"/>
                <a:gd name="T3" fmla="*/ 9 h 214"/>
                <a:gd name="T4" fmla="*/ 0 w 290"/>
                <a:gd name="T5" fmla="*/ 19 h 214"/>
                <a:gd name="T6" fmla="*/ 0 w 290"/>
                <a:gd name="T7" fmla="*/ 156 h 214"/>
                <a:gd name="T8" fmla="*/ 0 w 290"/>
                <a:gd name="T9" fmla="*/ 165 h 214"/>
                <a:gd name="T10" fmla="*/ 0 w 290"/>
                <a:gd name="T11" fmla="*/ 175 h 214"/>
                <a:gd name="T12" fmla="*/ 135 w 290"/>
                <a:gd name="T13" fmla="*/ 175 h 214"/>
                <a:gd name="T14" fmla="*/ 135 w 290"/>
                <a:gd name="T15" fmla="*/ 195 h 214"/>
                <a:gd name="T16" fmla="*/ 96 w 290"/>
                <a:gd name="T17" fmla="*/ 195 h 214"/>
                <a:gd name="T18" fmla="*/ 96 w 290"/>
                <a:gd name="T19" fmla="*/ 214 h 214"/>
                <a:gd name="T20" fmla="*/ 193 w 290"/>
                <a:gd name="T21" fmla="*/ 214 h 214"/>
                <a:gd name="T22" fmla="*/ 193 w 290"/>
                <a:gd name="T23" fmla="*/ 195 h 214"/>
                <a:gd name="T24" fmla="*/ 154 w 290"/>
                <a:gd name="T25" fmla="*/ 195 h 214"/>
                <a:gd name="T26" fmla="*/ 154 w 290"/>
                <a:gd name="T27" fmla="*/ 175 h 214"/>
                <a:gd name="T28" fmla="*/ 270 w 290"/>
                <a:gd name="T29" fmla="*/ 175 h 214"/>
                <a:gd name="T30" fmla="*/ 280 w 290"/>
                <a:gd name="T31" fmla="*/ 175 h 214"/>
                <a:gd name="T32" fmla="*/ 290 w 290"/>
                <a:gd name="T33" fmla="*/ 175 h 214"/>
                <a:gd name="T34" fmla="*/ 290 w 290"/>
                <a:gd name="T35" fmla="*/ 19 h 214"/>
                <a:gd name="T36" fmla="*/ 290 w 290"/>
                <a:gd name="T37" fmla="*/ 9 h 214"/>
                <a:gd name="T38" fmla="*/ 290 w 290"/>
                <a:gd name="T39" fmla="*/ 0 h 214"/>
                <a:gd name="T40" fmla="*/ 0 w 290"/>
                <a:gd name="T41" fmla="*/ 0 h 214"/>
                <a:gd name="T42" fmla="*/ 270 w 290"/>
                <a:gd name="T43" fmla="*/ 156 h 214"/>
                <a:gd name="T44" fmla="*/ 19 w 290"/>
                <a:gd name="T45" fmla="*/ 156 h 214"/>
                <a:gd name="T46" fmla="*/ 19 w 290"/>
                <a:gd name="T47" fmla="*/ 19 h 214"/>
                <a:gd name="T48" fmla="*/ 270 w 290"/>
                <a:gd name="T49" fmla="*/ 19 h 214"/>
                <a:gd name="T50" fmla="*/ 270 w 290"/>
                <a:gd name="T51"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0" h="214">
                  <a:moveTo>
                    <a:pt x="0" y="0"/>
                  </a:moveTo>
                  <a:lnTo>
                    <a:pt x="0" y="9"/>
                  </a:lnTo>
                  <a:lnTo>
                    <a:pt x="0" y="19"/>
                  </a:lnTo>
                  <a:lnTo>
                    <a:pt x="0" y="156"/>
                  </a:lnTo>
                  <a:lnTo>
                    <a:pt x="0" y="165"/>
                  </a:lnTo>
                  <a:lnTo>
                    <a:pt x="0" y="175"/>
                  </a:lnTo>
                  <a:lnTo>
                    <a:pt x="135" y="175"/>
                  </a:lnTo>
                  <a:lnTo>
                    <a:pt x="135" y="195"/>
                  </a:lnTo>
                  <a:lnTo>
                    <a:pt x="96" y="195"/>
                  </a:lnTo>
                  <a:lnTo>
                    <a:pt x="96" y="214"/>
                  </a:lnTo>
                  <a:lnTo>
                    <a:pt x="193" y="214"/>
                  </a:lnTo>
                  <a:lnTo>
                    <a:pt x="193" y="195"/>
                  </a:lnTo>
                  <a:lnTo>
                    <a:pt x="154" y="195"/>
                  </a:lnTo>
                  <a:lnTo>
                    <a:pt x="154" y="175"/>
                  </a:lnTo>
                  <a:lnTo>
                    <a:pt x="270" y="175"/>
                  </a:lnTo>
                  <a:lnTo>
                    <a:pt x="280" y="175"/>
                  </a:lnTo>
                  <a:lnTo>
                    <a:pt x="290" y="175"/>
                  </a:lnTo>
                  <a:lnTo>
                    <a:pt x="290" y="19"/>
                  </a:lnTo>
                  <a:lnTo>
                    <a:pt x="290" y="9"/>
                  </a:lnTo>
                  <a:lnTo>
                    <a:pt x="290" y="0"/>
                  </a:lnTo>
                  <a:lnTo>
                    <a:pt x="0" y="0"/>
                  </a:lnTo>
                  <a:close/>
                  <a:moveTo>
                    <a:pt x="270" y="156"/>
                  </a:moveTo>
                  <a:lnTo>
                    <a:pt x="19" y="156"/>
                  </a:lnTo>
                  <a:lnTo>
                    <a:pt x="19" y="19"/>
                  </a:lnTo>
                  <a:lnTo>
                    <a:pt x="270" y="19"/>
                  </a:lnTo>
                  <a:lnTo>
                    <a:pt x="270" y="15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grpSp>
      <p:sp>
        <p:nvSpPr>
          <p:cNvPr id="20" name="Title 1"/>
          <p:cNvSpPr txBox="1">
            <a:spLocks/>
          </p:cNvSpPr>
          <p:nvPr/>
        </p:nvSpPr>
        <p:spPr>
          <a:xfrm>
            <a:off x="2104301" y="3924648"/>
            <a:ext cx="4104759" cy="992987"/>
          </a:xfrm>
          <a:prstGeom prst="rect">
            <a:avLst/>
          </a:prstGeom>
          <a:noFill/>
          <a:effectLst/>
        </p:spPr>
        <p:txBody>
          <a:bodyPr lIns="89627" tIns="44811" rIns="89627" bIns="44811"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2745"/>
              </a:lnSpc>
              <a:spcBef>
                <a:spcPct val="0"/>
              </a:spcBef>
              <a:spcAft>
                <a:spcPts val="0"/>
              </a:spcAft>
              <a:buClrTx/>
              <a:buSzTx/>
              <a:buFontTx/>
              <a:buNone/>
              <a:tabLst/>
              <a:defRPr/>
            </a:pPr>
            <a:r>
              <a:rPr kumimoji="0" lang="en-US" sz="20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Office </a:t>
            </a:r>
            <a:r>
              <a:rPr kumimoji="0" lang="hu-HU" sz="20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minden</a:t>
            </a:r>
            <a:r>
              <a:rPr kumimoji="0" lang="en-US" sz="20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 </a:t>
            </a:r>
            <a:r>
              <a:rPr kumimoji="0" lang="hu-HU" sz="20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eszközön</a:t>
            </a:r>
            <a:endParaRPr kumimoji="0" lang="en-US" sz="20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Tree>
    <p:extLst>
      <p:ext uri="{BB962C8B-B14F-4D97-AF65-F5344CB8AC3E}">
        <p14:creationId xmlns:p14="http://schemas.microsoft.com/office/powerpoint/2010/main" val="74740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514"/>
            <a:ext cx="12192000"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9" name="TextBox 8"/>
          <p:cNvSpPr txBox="1"/>
          <p:nvPr/>
        </p:nvSpPr>
        <p:spPr>
          <a:xfrm>
            <a:off x="0" y="1563014"/>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Produktivitás útközben</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1" name="TextBox 10"/>
          <p:cNvSpPr txBox="1"/>
          <p:nvPr/>
        </p:nvSpPr>
        <p:spPr>
          <a:xfrm>
            <a:off x="0" y="4412342"/>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Teljes értékű Office alkalmazások</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2" name="Rectangle 11"/>
          <p:cNvSpPr/>
          <p:nvPr/>
        </p:nvSpPr>
        <p:spPr>
          <a:xfrm>
            <a:off x="1" y="-21893"/>
            <a:ext cx="1219200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13" name="Title 1"/>
          <p:cNvSpPr txBox="1">
            <a:spLocks/>
          </p:cNvSpPr>
          <p:nvPr/>
        </p:nvSpPr>
        <p:spPr>
          <a:xfrm>
            <a:off x="432954" y="-5201"/>
            <a:ext cx="5788942"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OFFICE MOBILE APP</a:t>
            </a: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-OK</a:t>
            </a:r>
            <a:endPar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8" name="TextBox 7"/>
          <p:cNvSpPr txBox="1"/>
          <p:nvPr/>
        </p:nvSpPr>
        <p:spPr>
          <a:xfrm>
            <a:off x="0" y="2987678"/>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Érintésre optimalizált</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pic>
        <p:nvPicPr>
          <p:cNvPr id="5" name="Picture 4"/>
          <p:cNvPicPr>
            <a:picLocks noChangeAspect="1"/>
          </p:cNvPicPr>
          <p:nvPr/>
        </p:nvPicPr>
        <p:blipFill>
          <a:blip r:embed="rId3"/>
          <a:stretch>
            <a:fillRect/>
          </a:stretch>
        </p:blipFill>
        <p:spPr>
          <a:xfrm>
            <a:off x="3701622" y="1222282"/>
            <a:ext cx="8735056" cy="5844400"/>
          </a:xfrm>
          <a:prstGeom prst="rect">
            <a:avLst/>
          </a:prstGeom>
        </p:spPr>
      </p:pic>
    </p:spTree>
    <p:extLst>
      <p:ext uri="{BB962C8B-B14F-4D97-AF65-F5344CB8AC3E}">
        <p14:creationId xmlns:p14="http://schemas.microsoft.com/office/powerpoint/2010/main" val="8989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514"/>
            <a:ext cx="12192000"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9" name="TextBox 8"/>
          <p:cNvSpPr txBox="1"/>
          <p:nvPr/>
        </p:nvSpPr>
        <p:spPr>
          <a:xfrm>
            <a:off x="0" y="1563014"/>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Windows</a:t>
            </a:r>
          </a:p>
        </p:txBody>
      </p:sp>
      <p:sp>
        <p:nvSpPr>
          <p:cNvPr id="11" name="TextBox 10"/>
          <p:cNvSpPr txBox="1"/>
          <p:nvPr/>
        </p:nvSpPr>
        <p:spPr>
          <a:xfrm>
            <a:off x="0" y="4412342"/>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Android</a:t>
            </a:r>
          </a:p>
        </p:txBody>
      </p:sp>
      <p:sp>
        <p:nvSpPr>
          <p:cNvPr id="12" name="Rectangle 11"/>
          <p:cNvSpPr/>
          <p:nvPr/>
        </p:nvSpPr>
        <p:spPr>
          <a:xfrm>
            <a:off x="1" y="-21893"/>
            <a:ext cx="1219200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13" name="Title 1"/>
          <p:cNvSpPr txBox="1">
            <a:spLocks/>
          </p:cNvSpPr>
          <p:nvPr/>
        </p:nvSpPr>
        <p:spPr>
          <a:xfrm>
            <a:off x="432954" y="-5201"/>
            <a:ext cx="8951076"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OFFICE MINDEN ESZKÖZÉN-OFFICE EVERYWHERE</a:t>
            </a:r>
            <a:endPar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8" name="TextBox 7"/>
          <p:cNvSpPr txBox="1"/>
          <p:nvPr/>
        </p:nvSpPr>
        <p:spPr>
          <a:xfrm>
            <a:off x="0" y="2987678"/>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Mac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és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iOS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026" y="1685717"/>
            <a:ext cx="7872007" cy="4615691"/>
          </a:xfrm>
          <a:prstGeom prst="rect">
            <a:avLst/>
          </a:prstGeom>
        </p:spPr>
      </p:pic>
    </p:spTree>
    <p:extLst>
      <p:ext uri="{BB962C8B-B14F-4D97-AF65-F5344CB8AC3E}">
        <p14:creationId xmlns:p14="http://schemas.microsoft.com/office/powerpoint/2010/main" val="335752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514"/>
            <a:ext cx="12192000"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9" name="TextBox 8"/>
          <p:cNvSpPr txBox="1"/>
          <p:nvPr/>
        </p:nvSpPr>
        <p:spPr>
          <a:xfrm>
            <a:off x="0" y="1563014"/>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Megjegyzi a szerkesztés helyét</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1" name="TextBox 10"/>
          <p:cNvSpPr txBox="1"/>
          <p:nvPr/>
        </p:nvSpPr>
        <p:spPr>
          <a:xfrm>
            <a:off x="0" y="4412342"/>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Minden eszközön elérhető</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2" name="Rectangle 11"/>
          <p:cNvSpPr/>
          <p:nvPr/>
        </p:nvSpPr>
        <p:spPr>
          <a:xfrm>
            <a:off x="1" y="-21893"/>
            <a:ext cx="1219200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13" name="Title 1"/>
          <p:cNvSpPr txBox="1">
            <a:spLocks/>
          </p:cNvSpPr>
          <p:nvPr/>
        </p:nvSpPr>
        <p:spPr>
          <a:xfrm>
            <a:off x="432954" y="-5201"/>
            <a:ext cx="8162406"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ESZKÖZÖKÖN ÁTÍVELŐ</a:t>
            </a:r>
            <a:r>
              <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 </a:t>
            </a: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DOKUMENTUMOK</a:t>
            </a:r>
            <a:endPar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8" name="TextBox 7"/>
          <p:cNvSpPr txBox="1"/>
          <p:nvPr/>
        </p:nvSpPr>
        <p:spPr>
          <a:xfrm>
            <a:off x="0" y="2987678"/>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Dokumentumai követik Önt</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5241" y="1495191"/>
            <a:ext cx="8366760" cy="5362809"/>
          </a:xfrm>
          <a:prstGeom prst="rect">
            <a:avLst/>
          </a:prstGeom>
          <a:ln>
            <a:noFill/>
          </a:ln>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7735" y="2952101"/>
            <a:ext cx="3619299" cy="2651760"/>
          </a:xfrm>
          <a:prstGeom prst="rect">
            <a:avLst/>
          </a:prstGeom>
        </p:spPr>
      </p:pic>
    </p:spTree>
    <p:extLst>
      <p:ext uri="{BB962C8B-B14F-4D97-AF65-F5344CB8AC3E}">
        <p14:creationId xmlns:p14="http://schemas.microsoft.com/office/powerpoint/2010/main" val="246109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2" presetClass="entr" presetSubtype="2" fill="hold"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0" y="-11007"/>
            <a:ext cx="12234156" cy="6880013"/>
          </a:xfrm>
          <a:prstGeom prst="rect">
            <a:avLst/>
          </a:prstGeom>
        </p:spPr>
      </p:pic>
      <p:sp>
        <p:nvSpPr>
          <p:cNvPr id="4" name="Rectangle 3"/>
          <p:cNvSpPr/>
          <p:nvPr/>
        </p:nvSpPr>
        <p:spPr>
          <a:xfrm>
            <a:off x="0" y="-11005"/>
            <a:ext cx="495300" cy="688001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9" name="Rectangle 8"/>
          <p:cNvSpPr/>
          <p:nvPr/>
        </p:nvSpPr>
        <p:spPr>
          <a:xfrm>
            <a:off x="6868632" y="0"/>
            <a:ext cx="5323368" cy="6858000"/>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10" name="TextBox 9"/>
          <p:cNvSpPr txBox="1"/>
          <p:nvPr/>
        </p:nvSpPr>
        <p:spPr>
          <a:xfrm>
            <a:off x="6968676" y="3050186"/>
            <a:ext cx="5113555" cy="393126"/>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Fejlettebb</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 Exchange/Outlook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kapcsolat</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
        <p:nvSpPr>
          <p:cNvPr id="11" name="TextBox 10"/>
          <p:cNvSpPr txBox="1"/>
          <p:nvPr/>
        </p:nvSpPr>
        <p:spPr>
          <a:xfrm>
            <a:off x="6969290" y="3642558"/>
            <a:ext cx="5096342" cy="390216"/>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Megemelt teljesítményű hálózatkezelés</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
        <p:nvSpPr>
          <p:cNvPr id="12" name="TextBox 11"/>
          <p:cNvSpPr txBox="1"/>
          <p:nvPr/>
        </p:nvSpPr>
        <p:spPr>
          <a:xfrm>
            <a:off x="6965048" y="4213958"/>
            <a:ext cx="5083982" cy="399374"/>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Csökkentett üzenetletöltési idő</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
        <p:nvSpPr>
          <p:cNvPr id="13" name="Title 1"/>
          <p:cNvSpPr txBox="1">
            <a:spLocks/>
          </p:cNvSpPr>
          <p:nvPr/>
        </p:nvSpPr>
        <p:spPr>
          <a:xfrm>
            <a:off x="7019448" y="2164805"/>
            <a:ext cx="5029582" cy="466593"/>
          </a:xfrm>
          <a:prstGeom prst="rect">
            <a:avLst/>
          </a:prstGeom>
          <a:noFill/>
          <a:effectLst/>
        </p:spPr>
        <p:txBody>
          <a:bodyPr lIns="89627" tIns="44811" rIns="89627" bIns="44811"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14400" rtl="0" eaLnBrk="1" fontAlgn="auto" latinLnBrk="0" hangingPunct="1">
              <a:lnSpc>
                <a:spcPts val="2745"/>
              </a:lnSpc>
              <a:spcBef>
                <a:spcPct val="0"/>
              </a:spcBef>
              <a:spcAft>
                <a:spcPts val="0"/>
              </a:spcAft>
              <a:buClrTx/>
              <a:buSzTx/>
              <a:buFontTx/>
              <a:buNone/>
              <a:tabLst/>
              <a:defRPr/>
            </a:pPr>
            <a:r>
              <a:rPr kumimoji="0" lang="hu-HU" sz="2745"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TOVÁBBFEJLESZTETT OUTLOOK TELJESÍTMÉNY</a:t>
            </a:r>
            <a:endParaRPr kumimoji="0" lang="en-US" sz="2745"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15" name="TextBox 14"/>
          <p:cNvSpPr txBox="1"/>
          <p:nvPr/>
        </p:nvSpPr>
        <p:spPr>
          <a:xfrm>
            <a:off x="6965048" y="4794516"/>
            <a:ext cx="5083982" cy="399374"/>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Jobb tárhelykezelés az eszközökön</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Tree>
    <p:extLst>
      <p:ext uri="{BB962C8B-B14F-4D97-AF65-F5344CB8AC3E}">
        <p14:creationId xmlns:p14="http://schemas.microsoft.com/office/powerpoint/2010/main" val="266103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514"/>
            <a:ext cx="12192000"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9" name="TextBox 8"/>
          <p:cNvSpPr txBox="1"/>
          <p:nvPr/>
        </p:nvSpPr>
        <p:spPr>
          <a:xfrm>
            <a:off x="0" y="1563014"/>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Linkek, mint csatolmányok</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1" name="TextBox 10"/>
          <p:cNvSpPr txBox="1"/>
          <p:nvPr/>
        </p:nvSpPr>
        <p:spPr>
          <a:xfrm>
            <a:off x="0" y="4412342"/>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Mindenki ugyanazt a dokumentumot szerkeszti</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2" name="Rectangle 11"/>
          <p:cNvSpPr/>
          <p:nvPr/>
        </p:nvSpPr>
        <p:spPr>
          <a:xfrm>
            <a:off x="1" y="-21893"/>
            <a:ext cx="1219200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13" name="Title 1"/>
          <p:cNvSpPr txBox="1">
            <a:spLocks/>
          </p:cNvSpPr>
          <p:nvPr/>
        </p:nvSpPr>
        <p:spPr>
          <a:xfrm>
            <a:off x="432954" y="-5201"/>
            <a:ext cx="5164302"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MODERN </a:t>
            </a: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CSATOLMÁNYOK</a:t>
            </a:r>
            <a:endPar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8" name="TextBox 7"/>
          <p:cNvSpPr txBox="1"/>
          <p:nvPr/>
        </p:nvSpPr>
        <p:spPr>
          <a:xfrm>
            <a:off x="0" y="2987678"/>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Automatikus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jogosultság</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kiosztás</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5240" y="1514739"/>
            <a:ext cx="8366760" cy="5358138"/>
          </a:xfrm>
          <a:prstGeom prst="rect">
            <a:avLst/>
          </a:prstGeom>
        </p:spPr>
      </p:pic>
    </p:spTree>
    <p:extLst>
      <p:ext uri="{BB962C8B-B14F-4D97-AF65-F5344CB8AC3E}">
        <p14:creationId xmlns:p14="http://schemas.microsoft.com/office/powerpoint/2010/main" val="85899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flipH="1">
            <a:off x="1" y="487"/>
            <a:ext cx="12213770" cy="6857027"/>
          </a:xfrm>
          <a:prstGeom prst="rect">
            <a:avLst/>
          </a:prstGeom>
        </p:spPr>
      </p:pic>
      <p:sp>
        <p:nvSpPr>
          <p:cNvPr id="23" name="Rectangle 22"/>
          <p:cNvSpPr/>
          <p:nvPr/>
        </p:nvSpPr>
        <p:spPr>
          <a:xfrm>
            <a:off x="11743697" y="-21176"/>
            <a:ext cx="473517" cy="688001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91" name="Rectangle 90"/>
          <p:cNvSpPr/>
          <p:nvPr/>
        </p:nvSpPr>
        <p:spPr>
          <a:xfrm>
            <a:off x="-559" y="-14514"/>
            <a:ext cx="7650191"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15" name="Title 1"/>
          <p:cNvSpPr txBox="1">
            <a:spLocks/>
          </p:cNvSpPr>
          <p:nvPr/>
        </p:nvSpPr>
        <p:spPr>
          <a:xfrm rot="16200000">
            <a:off x="8541853" y="3179785"/>
            <a:ext cx="6868521" cy="466593"/>
          </a:xfrm>
          <a:prstGeom prst="rect">
            <a:avLst/>
          </a:prstGeom>
          <a:noFill/>
          <a:effectLst/>
        </p:spPr>
        <p:txBody>
          <a:bodyPr lIns="89627" tIns="44811" rIns="89627" bIns="44811"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14400" rtl="0" eaLnBrk="1" fontAlgn="auto" latinLnBrk="0" hangingPunct="1">
              <a:lnSpc>
                <a:spcPts val="2745"/>
              </a:lnSpc>
              <a:spcBef>
                <a:spcPct val="0"/>
              </a:spcBef>
              <a:spcAft>
                <a:spcPts val="0"/>
              </a:spcAft>
              <a:buClrTx/>
              <a:buSzTx/>
              <a:buFontTx/>
              <a:buNone/>
              <a:tabLst/>
              <a:defRPr/>
            </a:pPr>
            <a:r>
              <a:rPr kumimoji="0" lang="hu-HU" sz="18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ÖNÉRT DOLGOZIK</a:t>
            </a:r>
            <a:endParaRPr kumimoji="0" lang="en-US" sz="18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25" name="Rectangle 24"/>
          <p:cNvSpPr/>
          <p:nvPr/>
        </p:nvSpPr>
        <p:spPr>
          <a:xfrm>
            <a:off x="1220954" y="1099783"/>
            <a:ext cx="5205200" cy="4308933"/>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26" name="TextBox 25"/>
          <p:cNvSpPr txBox="1"/>
          <p:nvPr/>
        </p:nvSpPr>
        <p:spPr>
          <a:xfrm>
            <a:off x="1266777" y="2621718"/>
            <a:ext cx="5113555" cy="393126"/>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Új</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diagram típusok</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
        <p:nvSpPr>
          <p:cNvPr id="30" name="TextBox 29"/>
          <p:cNvSpPr txBox="1"/>
          <p:nvPr/>
        </p:nvSpPr>
        <p:spPr>
          <a:xfrm>
            <a:off x="1220955" y="3398807"/>
            <a:ext cx="5205200" cy="278969"/>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Egykattintásos előrejelzés</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
        <p:nvSpPr>
          <p:cNvPr id="31" name="TextBox 30"/>
          <p:cNvSpPr txBox="1"/>
          <p:nvPr/>
        </p:nvSpPr>
        <p:spPr>
          <a:xfrm>
            <a:off x="1281563" y="4061738"/>
            <a:ext cx="5083982" cy="399374"/>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Továbbfejlesztett</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adat</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modellezés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és analízis</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
        <p:nvSpPr>
          <p:cNvPr id="32" name="TextBox 31"/>
          <p:cNvSpPr txBox="1"/>
          <p:nvPr/>
        </p:nvSpPr>
        <p:spPr>
          <a:xfrm>
            <a:off x="1281563" y="4801723"/>
            <a:ext cx="5083982" cy="399374"/>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Tökéletes Power BI integráció</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grpSp>
        <p:nvGrpSpPr>
          <p:cNvPr id="33" name="Group 32"/>
          <p:cNvGrpSpPr/>
          <p:nvPr/>
        </p:nvGrpSpPr>
        <p:grpSpPr>
          <a:xfrm>
            <a:off x="2369646" y="1343131"/>
            <a:ext cx="1740417" cy="1116975"/>
            <a:chOff x="1342452" y="940002"/>
            <a:chExt cx="1243855" cy="798289"/>
          </a:xfrm>
          <a:solidFill>
            <a:schemeClr val="accent1"/>
          </a:solidFill>
        </p:grpSpPr>
        <p:sp>
          <p:nvSpPr>
            <p:cNvPr id="34" name="Freeform 17"/>
            <p:cNvSpPr>
              <a:spLocks/>
            </p:cNvSpPr>
            <p:nvPr/>
          </p:nvSpPr>
          <p:spPr bwMode="auto">
            <a:xfrm flipH="1">
              <a:off x="1342452" y="1687800"/>
              <a:ext cx="1243855" cy="50491"/>
            </a:xfrm>
            <a:custGeom>
              <a:avLst/>
              <a:gdLst>
                <a:gd name="T0" fmla="*/ 0 w 175"/>
                <a:gd name="T1" fmla="*/ 0 h 7"/>
                <a:gd name="T2" fmla="*/ 0 w 175"/>
                <a:gd name="T3" fmla="*/ 1 h 7"/>
                <a:gd name="T4" fmla="*/ 7 w 175"/>
                <a:gd name="T5" fmla="*/ 7 h 7"/>
                <a:gd name="T6" fmla="*/ 168 w 175"/>
                <a:gd name="T7" fmla="*/ 7 h 7"/>
                <a:gd name="T8" fmla="*/ 175 w 175"/>
                <a:gd name="T9" fmla="*/ 1 h 7"/>
                <a:gd name="T10" fmla="*/ 175 w 175"/>
                <a:gd name="T11" fmla="*/ 0 h 7"/>
                <a:gd name="T12" fmla="*/ 0 w 17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75" h="7">
                  <a:moveTo>
                    <a:pt x="0" y="0"/>
                  </a:moveTo>
                  <a:cubicBezTo>
                    <a:pt x="0" y="1"/>
                    <a:pt x="0" y="1"/>
                    <a:pt x="0" y="1"/>
                  </a:cubicBezTo>
                  <a:cubicBezTo>
                    <a:pt x="0" y="4"/>
                    <a:pt x="3" y="7"/>
                    <a:pt x="7" y="7"/>
                  </a:cubicBezTo>
                  <a:cubicBezTo>
                    <a:pt x="168" y="7"/>
                    <a:pt x="168" y="7"/>
                    <a:pt x="168" y="7"/>
                  </a:cubicBezTo>
                  <a:cubicBezTo>
                    <a:pt x="172" y="7"/>
                    <a:pt x="175" y="4"/>
                    <a:pt x="175" y="1"/>
                  </a:cubicBezTo>
                  <a:cubicBezTo>
                    <a:pt x="175" y="0"/>
                    <a:pt x="175" y="0"/>
                    <a:pt x="175" y="0"/>
                  </a:cubicBez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Freeform 35"/>
            <p:cNvSpPr>
              <a:spLocks noChangeArrowheads="1"/>
            </p:cNvSpPr>
            <p:nvPr/>
          </p:nvSpPr>
          <p:spPr bwMode="auto">
            <a:xfrm flipH="1">
              <a:off x="1447582" y="940002"/>
              <a:ext cx="1033592" cy="718348"/>
            </a:xfrm>
            <a:custGeom>
              <a:avLst/>
              <a:gdLst>
                <a:gd name="connsiteX0" fmla="*/ 65525 w 1059462"/>
                <a:gd name="connsiteY0" fmla="*/ 56659 h 736328"/>
                <a:gd name="connsiteX1" fmla="*/ 65525 w 1059462"/>
                <a:gd name="connsiteY1" fmla="*/ 680273 h 736328"/>
                <a:gd name="connsiteX2" fmla="*/ 993938 w 1059462"/>
                <a:gd name="connsiteY2" fmla="*/ 680273 h 736328"/>
                <a:gd name="connsiteX3" fmla="*/ 993938 w 1059462"/>
                <a:gd name="connsiteY3" fmla="*/ 56659 h 736328"/>
                <a:gd name="connsiteX4" fmla="*/ 35300 w 1059462"/>
                <a:gd name="connsiteY4" fmla="*/ 0 h 736328"/>
                <a:gd name="connsiteX5" fmla="*/ 1024162 w 1059462"/>
                <a:gd name="connsiteY5" fmla="*/ 0 h 736328"/>
                <a:gd name="connsiteX6" fmla="*/ 1059462 w 1059462"/>
                <a:gd name="connsiteY6" fmla="*/ 35300 h 736328"/>
                <a:gd name="connsiteX7" fmla="*/ 1059462 w 1059462"/>
                <a:gd name="connsiteY7" fmla="*/ 701028 h 736328"/>
                <a:gd name="connsiteX8" fmla="*/ 1024162 w 1059462"/>
                <a:gd name="connsiteY8" fmla="*/ 736328 h 736328"/>
                <a:gd name="connsiteX9" fmla="*/ 35300 w 1059462"/>
                <a:gd name="connsiteY9" fmla="*/ 736328 h 736328"/>
                <a:gd name="connsiteX10" fmla="*/ 0 w 1059462"/>
                <a:gd name="connsiteY10" fmla="*/ 701028 h 736328"/>
                <a:gd name="connsiteX11" fmla="*/ 0 w 1059462"/>
                <a:gd name="connsiteY11" fmla="*/ 35300 h 736328"/>
                <a:gd name="connsiteX12" fmla="*/ 35300 w 1059462"/>
                <a:gd name="connsiteY12" fmla="*/ 0 h 73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9462" h="736328">
                  <a:moveTo>
                    <a:pt x="65525" y="56659"/>
                  </a:moveTo>
                  <a:lnTo>
                    <a:pt x="65525" y="680273"/>
                  </a:lnTo>
                  <a:lnTo>
                    <a:pt x="993938" y="680273"/>
                  </a:lnTo>
                  <a:lnTo>
                    <a:pt x="993938" y="56659"/>
                  </a:lnTo>
                  <a:close/>
                  <a:moveTo>
                    <a:pt x="35300" y="0"/>
                  </a:moveTo>
                  <a:lnTo>
                    <a:pt x="1024162" y="0"/>
                  </a:lnTo>
                  <a:cubicBezTo>
                    <a:pt x="1043658" y="0"/>
                    <a:pt x="1059462" y="15804"/>
                    <a:pt x="1059462" y="35300"/>
                  </a:cubicBezTo>
                  <a:lnTo>
                    <a:pt x="1059462" y="701028"/>
                  </a:lnTo>
                  <a:cubicBezTo>
                    <a:pt x="1059462" y="720524"/>
                    <a:pt x="1043658" y="736328"/>
                    <a:pt x="1024162" y="736328"/>
                  </a:cubicBezTo>
                  <a:lnTo>
                    <a:pt x="35300" y="736328"/>
                  </a:lnTo>
                  <a:cubicBezTo>
                    <a:pt x="15804" y="736328"/>
                    <a:pt x="0" y="720524"/>
                    <a:pt x="0" y="701028"/>
                  </a:cubicBezTo>
                  <a:lnTo>
                    <a:pt x="0" y="35300"/>
                  </a:lnTo>
                  <a:cubicBezTo>
                    <a:pt x="0" y="15804"/>
                    <a:pt x="15804" y="0"/>
                    <a:pt x="35300" y="0"/>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7" name="Freeform 36"/>
          <p:cNvSpPr/>
          <p:nvPr/>
        </p:nvSpPr>
        <p:spPr bwMode="auto">
          <a:xfrm rot="2700000">
            <a:off x="3090474" y="1578328"/>
            <a:ext cx="483824" cy="680042"/>
          </a:xfrm>
          <a:custGeom>
            <a:avLst/>
            <a:gdLst>
              <a:gd name="connsiteX0" fmla="*/ 219849 w 2329245"/>
              <a:gd name="connsiteY0" fmla="*/ 3078205 h 3273880"/>
              <a:gd name="connsiteX1" fmla="*/ 2133570 w 2329245"/>
              <a:gd name="connsiteY1" fmla="*/ 1164484 h 3273880"/>
              <a:gd name="connsiteX2" fmla="*/ 2329245 w 2329245"/>
              <a:gd name="connsiteY2" fmla="*/ 1360159 h 3273880"/>
              <a:gd name="connsiteX3" fmla="*/ 415524 w 2329245"/>
              <a:gd name="connsiteY3" fmla="*/ 3273880 h 3273880"/>
              <a:gd name="connsiteX4" fmla="*/ 967445 w 2329245"/>
              <a:gd name="connsiteY4" fmla="*/ 0 h 3273880"/>
              <a:gd name="connsiteX5" fmla="*/ 1243892 w 2329245"/>
              <a:gd name="connsiteY5" fmla="*/ 361507 h 3273880"/>
              <a:gd name="connsiteX6" fmla="*/ 1115363 w 2329245"/>
              <a:gd name="connsiteY6" fmla="*/ 361507 h 3273880"/>
              <a:gd name="connsiteX7" fmla="*/ 1115363 w 2329245"/>
              <a:gd name="connsiteY7" fmla="*/ 1687691 h 3273880"/>
              <a:gd name="connsiteX8" fmla="*/ 1109292 w 2329245"/>
              <a:gd name="connsiteY8" fmla="*/ 1687691 h 3273880"/>
              <a:gd name="connsiteX9" fmla="*/ 1109292 w 2329245"/>
              <a:gd name="connsiteY9" fmla="*/ 1693762 h 3273880"/>
              <a:gd name="connsiteX10" fmla="*/ 780721 w 2329245"/>
              <a:gd name="connsiteY10" fmla="*/ 1693761 h 3273880"/>
              <a:gd name="connsiteX11" fmla="*/ 780721 w 2329245"/>
              <a:gd name="connsiteY11" fmla="*/ 1694580 h 3273880"/>
              <a:gd name="connsiteX12" fmla="*/ 288759 w 2329245"/>
              <a:gd name="connsiteY12" fmla="*/ 1694580 h 3273880"/>
              <a:gd name="connsiteX13" fmla="*/ 288758 w 2329245"/>
              <a:gd name="connsiteY13" fmla="*/ 2789748 h 3273880"/>
              <a:gd name="connsiteX14" fmla="*/ 290625 w 2329245"/>
              <a:gd name="connsiteY14" fmla="*/ 2799340 h 3273880"/>
              <a:gd name="connsiteX15" fmla="*/ 288758 w 2329245"/>
              <a:gd name="connsiteY15" fmla="*/ 2808933 h 3273880"/>
              <a:gd name="connsiteX16" fmla="*/ 288758 w 2329245"/>
              <a:gd name="connsiteY16" fmla="*/ 2819588 h 3273880"/>
              <a:gd name="connsiteX17" fmla="*/ 286685 w 2329245"/>
              <a:gd name="connsiteY17" fmla="*/ 2819588 h 3273880"/>
              <a:gd name="connsiteX18" fmla="*/ 280074 w 2329245"/>
              <a:gd name="connsiteY18" fmla="*/ 2853563 h 3273880"/>
              <a:gd name="connsiteX19" fmla="*/ 248420 w 2329245"/>
              <a:gd name="connsiteY19" fmla="*/ 2901230 h 3273880"/>
              <a:gd name="connsiteX20" fmla="*/ 44641 w 2329245"/>
              <a:gd name="connsiteY20" fmla="*/ 2901230 h 3273880"/>
              <a:gd name="connsiteX21" fmla="*/ 12987 w 2329245"/>
              <a:gd name="connsiteY21" fmla="*/ 2853563 h 3273880"/>
              <a:gd name="connsiteX22" fmla="*/ 6376 w 2329245"/>
              <a:gd name="connsiteY22" fmla="*/ 2819588 h 3273880"/>
              <a:gd name="connsiteX23" fmla="*/ 1 w 2329245"/>
              <a:gd name="connsiteY23" fmla="*/ 2819588 h 3273880"/>
              <a:gd name="connsiteX24" fmla="*/ 0 w 2329245"/>
              <a:gd name="connsiteY24" fmla="*/ 1411893 h 3273880"/>
              <a:gd name="connsiteX25" fmla="*/ 6072 w 2329245"/>
              <a:gd name="connsiteY25" fmla="*/ 1411892 h 3273880"/>
              <a:gd name="connsiteX26" fmla="*/ 6071 w 2329245"/>
              <a:gd name="connsiteY26" fmla="*/ 1405822 h 3273880"/>
              <a:gd name="connsiteX27" fmla="*/ 334645 w 2329245"/>
              <a:gd name="connsiteY27" fmla="*/ 1405822 h 3273880"/>
              <a:gd name="connsiteX28" fmla="*/ 334644 w 2329245"/>
              <a:gd name="connsiteY28" fmla="*/ 1405003 h 3273880"/>
              <a:gd name="connsiteX29" fmla="*/ 826605 w 2329245"/>
              <a:gd name="connsiteY29" fmla="*/ 1405005 h 3273880"/>
              <a:gd name="connsiteX30" fmla="*/ 826605 w 2329245"/>
              <a:gd name="connsiteY30" fmla="*/ 361507 h 3273880"/>
              <a:gd name="connsiteX31" fmla="*/ 690998 w 2329245"/>
              <a:gd name="connsiteY31" fmla="*/ 361507 h 327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29245" h="3273880">
                <a:moveTo>
                  <a:pt x="219849" y="3078205"/>
                </a:moveTo>
                <a:lnTo>
                  <a:pt x="2133570" y="1164484"/>
                </a:lnTo>
                <a:lnTo>
                  <a:pt x="2329245" y="1360159"/>
                </a:lnTo>
                <a:lnTo>
                  <a:pt x="415524" y="3273880"/>
                </a:lnTo>
                <a:close/>
                <a:moveTo>
                  <a:pt x="967445" y="0"/>
                </a:moveTo>
                <a:lnTo>
                  <a:pt x="1243892" y="361507"/>
                </a:lnTo>
                <a:lnTo>
                  <a:pt x="1115363" y="361507"/>
                </a:lnTo>
                <a:lnTo>
                  <a:pt x="1115363" y="1687691"/>
                </a:lnTo>
                <a:lnTo>
                  <a:pt x="1109292" y="1687691"/>
                </a:lnTo>
                <a:lnTo>
                  <a:pt x="1109292" y="1693762"/>
                </a:lnTo>
                <a:lnTo>
                  <a:pt x="780721" y="1693761"/>
                </a:lnTo>
                <a:lnTo>
                  <a:pt x="780721" y="1694580"/>
                </a:lnTo>
                <a:lnTo>
                  <a:pt x="288759" y="1694580"/>
                </a:lnTo>
                <a:lnTo>
                  <a:pt x="288758" y="2789748"/>
                </a:lnTo>
                <a:lnTo>
                  <a:pt x="290625" y="2799340"/>
                </a:lnTo>
                <a:lnTo>
                  <a:pt x="288758" y="2808933"/>
                </a:lnTo>
                <a:lnTo>
                  <a:pt x="288758" y="2819588"/>
                </a:lnTo>
                <a:lnTo>
                  <a:pt x="286685" y="2819588"/>
                </a:lnTo>
                <a:lnTo>
                  <a:pt x="280074" y="2853563"/>
                </a:lnTo>
                <a:cubicBezTo>
                  <a:pt x="273040" y="2870909"/>
                  <a:pt x="262489" y="2887162"/>
                  <a:pt x="248420" y="2901230"/>
                </a:cubicBezTo>
                <a:cubicBezTo>
                  <a:pt x="192148" y="2957502"/>
                  <a:pt x="100913" y="2957502"/>
                  <a:pt x="44641" y="2901230"/>
                </a:cubicBezTo>
                <a:cubicBezTo>
                  <a:pt x="30572" y="2887162"/>
                  <a:pt x="20021" y="2870909"/>
                  <a:pt x="12987" y="2853563"/>
                </a:cubicBezTo>
                <a:lnTo>
                  <a:pt x="6376" y="2819588"/>
                </a:lnTo>
                <a:lnTo>
                  <a:pt x="1" y="2819588"/>
                </a:lnTo>
                <a:lnTo>
                  <a:pt x="0" y="1411893"/>
                </a:lnTo>
                <a:lnTo>
                  <a:pt x="6072" y="1411892"/>
                </a:lnTo>
                <a:lnTo>
                  <a:pt x="6071" y="1405822"/>
                </a:lnTo>
                <a:lnTo>
                  <a:pt x="334645" y="1405822"/>
                </a:lnTo>
                <a:lnTo>
                  <a:pt x="334644" y="1405003"/>
                </a:lnTo>
                <a:lnTo>
                  <a:pt x="826605" y="1405005"/>
                </a:lnTo>
                <a:lnTo>
                  <a:pt x="826605" y="361507"/>
                </a:lnTo>
                <a:lnTo>
                  <a:pt x="690998" y="361507"/>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7" name="Group 24"/>
          <p:cNvGrpSpPr>
            <a:grpSpLocks noChangeAspect="1"/>
          </p:cNvGrpSpPr>
          <p:nvPr/>
        </p:nvGrpSpPr>
        <p:grpSpPr bwMode="auto">
          <a:xfrm>
            <a:off x="4353938" y="1615538"/>
            <a:ext cx="1314494" cy="583455"/>
            <a:chOff x="3546" y="2036"/>
            <a:chExt cx="2672" cy="1186"/>
          </a:xfrm>
          <a:solidFill>
            <a:schemeClr val="accent1"/>
          </a:solidFill>
        </p:grpSpPr>
        <p:sp>
          <p:nvSpPr>
            <p:cNvPr id="50" name="Freeform 25"/>
            <p:cNvSpPr>
              <a:spLocks noEditPoints="1"/>
            </p:cNvSpPr>
            <p:nvPr/>
          </p:nvSpPr>
          <p:spPr bwMode="auto">
            <a:xfrm>
              <a:off x="3546" y="2036"/>
              <a:ext cx="1168" cy="1186"/>
            </a:xfrm>
            <a:custGeom>
              <a:avLst/>
              <a:gdLst>
                <a:gd name="T0" fmla="*/ 65 w 111"/>
                <a:gd name="T1" fmla="*/ 9 h 111"/>
                <a:gd name="T2" fmla="*/ 107 w 111"/>
                <a:gd name="T3" fmla="*/ 11 h 111"/>
                <a:gd name="T4" fmla="*/ 111 w 111"/>
                <a:gd name="T5" fmla="*/ 94 h 111"/>
                <a:gd name="T6" fmla="*/ 76 w 111"/>
                <a:gd name="T7" fmla="*/ 99 h 111"/>
                <a:gd name="T8" fmla="*/ 65 w 111"/>
                <a:gd name="T9" fmla="*/ 109 h 111"/>
                <a:gd name="T10" fmla="*/ 0 w 111"/>
                <a:gd name="T11" fmla="*/ 100 h 111"/>
                <a:gd name="T12" fmla="*/ 0 w 111"/>
                <a:gd name="T13" fmla="*/ 13 h 111"/>
                <a:gd name="T14" fmla="*/ 48 w 111"/>
                <a:gd name="T15" fmla="*/ 3 h 111"/>
                <a:gd name="T16" fmla="*/ 75 w 111"/>
                <a:gd name="T17" fmla="*/ 50 h 111"/>
                <a:gd name="T18" fmla="*/ 74 w 111"/>
                <a:gd name="T19" fmla="*/ 59 h 111"/>
                <a:gd name="T20" fmla="*/ 65 w 111"/>
                <a:gd name="T21" fmla="*/ 63 h 111"/>
                <a:gd name="T22" fmla="*/ 75 w 111"/>
                <a:gd name="T23" fmla="*/ 65 h 111"/>
                <a:gd name="T24" fmla="*/ 75 w 111"/>
                <a:gd name="T25" fmla="*/ 73 h 111"/>
                <a:gd name="T26" fmla="*/ 65 w 111"/>
                <a:gd name="T27" fmla="*/ 76 h 111"/>
                <a:gd name="T28" fmla="*/ 75 w 111"/>
                <a:gd name="T29" fmla="*/ 79 h 111"/>
                <a:gd name="T30" fmla="*/ 67 w 111"/>
                <a:gd name="T31" fmla="*/ 87 h 111"/>
                <a:gd name="T32" fmla="*/ 65 w 111"/>
                <a:gd name="T33" fmla="*/ 94 h 111"/>
                <a:gd name="T34" fmla="*/ 106 w 111"/>
                <a:gd name="T35" fmla="*/ 95 h 111"/>
                <a:gd name="T36" fmla="*/ 107 w 111"/>
                <a:gd name="T37" fmla="*/ 94 h 111"/>
                <a:gd name="T38" fmla="*/ 106 w 111"/>
                <a:gd name="T39" fmla="*/ 14 h 111"/>
                <a:gd name="T40" fmla="*/ 68 w 111"/>
                <a:gd name="T41" fmla="*/ 14 h 111"/>
                <a:gd name="T42" fmla="*/ 65 w 111"/>
                <a:gd name="T43" fmla="*/ 20 h 111"/>
                <a:gd name="T44" fmla="*/ 75 w 111"/>
                <a:gd name="T45" fmla="*/ 22 h 111"/>
                <a:gd name="T46" fmla="*/ 68 w 111"/>
                <a:gd name="T47" fmla="*/ 31 h 111"/>
                <a:gd name="T48" fmla="*/ 69 w 111"/>
                <a:gd name="T49" fmla="*/ 37 h 111"/>
                <a:gd name="T50" fmla="*/ 75 w 111"/>
                <a:gd name="T51" fmla="*/ 44 h 111"/>
                <a:gd name="T52" fmla="*/ 69 w 111"/>
                <a:gd name="T53" fmla="*/ 45 h 111"/>
                <a:gd name="T54" fmla="*/ 67 w 111"/>
                <a:gd name="T55" fmla="*/ 50 h 111"/>
                <a:gd name="T56" fmla="*/ 17 w 111"/>
                <a:gd name="T57" fmla="*/ 35 h 111"/>
                <a:gd name="T58" fmla="*/ 25 w 111"/>
                <a:gd name="T59" fmla="*/ 54 h 111"/>
                <a:gd name="T60" fmla="*/ 17 w 111"/>
                <a:gd name="T61" fmla="*/ 73 h 111"/>
                <a:gd name="T62" fmla="*/ 22 w 111"/>
                <a:gd name="T63" fmla="*/ 75 h 111"/>
                <a:gd name="T64" fmla="*/ 31 w 111"/>
                <a:gd name="T65" fmla="*/ 61 h 111"/>
                <a:gd name="T66" fmla="*/ 39 w 111"/>
                <a:gd name="T67" fmla="*/ 76 h 111"/>
                <a:gd name="T68" fmla="*/ 46 w 111"/>
                <a:gd name="T69" fmla="*/ 75 h 111"/>
                <a:gd name="T70" fmla="*/ 37 w 111"/>
                <a:gd name="T71" fmla="*/ 53 h 111"/>
                <a:gd name="T72" fmla="*/ 46 w 111"/>
                <a:gd name="T73" fmla="*/ 34 h 111"/>
                <a:gd name="T74" fmla="*/ 35 w 111"/>
                <a:gd name="T75" fmla="*/ 39 h 111"/>
                <a:gd name="T76" fmla="*/ 26 w 111"/>
                <a:gd name="T77" fmla="*/ 36 h 111"/>
                <a:gd name="T78" fmla="*/ 17 w 111"/>
                <a:gd name="T79" fmla="*/ 3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 h="111">
                  <a:moveTo>
                    <a:pt x="65" y="0"/>
                  </a:moveTo>
                  <a:cubicBezTo>
                    <a:pt x="65" y="3"/>
                    <a:pt x="65" y="6"/>
                    <a:pt x="65" y="9"/>
                  </a:cubicBezTo>
                  <a:cubicBezTo>
                    <a:pt x="65" y="11"/>
                    <a:pt x="65" y="11"/>
                    <a:pt x="68" y="11"/>
                  </a:cubicBezTo>
                  <a:cubicBezTo>
                    <a:pt x="81" y="11"/>
                    <a:pt x="94" y="11"/>
                    <a:pt x="107" y="11"/>
                  </a:cubicBezTo>
                  <a:cubicBezTo>
                    <a:pt x="109" y="11"/>
                    <a:pt x="111" y="12"/>
                    <a:pt x="111" y="15"/>
                  </a:cubicBezTo>
                  <a:cubicBezTo>
                    <a:pt x="111" y="42"/>
                    <a:pt x="111" y="68"/>
                    <a:pt x="111" y="94"/>
                  </a:cubicBezTo>
                  <a:cubicBezTo>
                    <a:pt x="111" y="97"/>
                    <a:pt x="109" y="99"/>
                    <a:pt x="106" y="99"/>
                  </a:cubicBezTo>
                  <a:cubicBezTo>
                    <a:pt x="96" y="99"/>
                    <a:pt x="86" y="99"/>
                    <a:pt x="76" y="99"/>
                  </a:cubicBezTo>
                  <a:cubicBezTo>
                    <a:pt x="72" y="99"/>
                    <a:pt x="69" y="99"/>
                    <a:pt x="66" y="99"/>
                  </a:cubicBezTo>
                  <a:cubicBezTo>
                    <a:pt x="66" y="102"/>
                    <a:pt x="66" y="105"/>
                    <a:pt x="65" y="109"/>
                  </a:cubicBezTo>
                  <a:cubicBezTo>
                    <a:pt x="65" y="109"/>
                    <a:pt x="65" y="110"/>
                    <a:pt x="65" y="111"/>
                  </a:cubicBezTo>
                  <a:cubicBezTo>
                    <a:pt x="43" y="108"/>
                    <a:pt x="22" y="104"/>
                    <a:pt x="0" y="100"/>
                  </a:cubicBezTo>
                  <a:cubicBezTo>
                    <a:pt x="0" y="99"/>
                    <a:pt x="0" y="98"/>
                    <a:pt x="0" y="98"/>
                  </a:cubicBezTo>
                  <a:cubicBezTo>
                    <a:pt x="0" y="70"/>
                    <a:pt x="0" y="41"/>
                    <a:pt x="0" y="13"/>
                  </a:cubicBezTo>
                  <a:cubicBezTo>
                    <a:pt x="0" y="12"/>
                    <a:pt x="0" y="11"/>
                    <a:pt x="2" y="11"/>
                  </a:cubicBezTo>
                  <a:cubicBezTo>
                    <a:pt x="17" y="8"/>
                    <a:pt x="33" y="5"/>
                    <a:pt x="48" y="3"/>
                  </a:cubicBezTo>
                  <a:cubicBezTo>
                    <a:pt x="54" y="2"/>
                    <a:pt x="59" y="1"/>
                    <a:pt x="65" y="0"/>
                  </a:cubicBezTo>
                  <a:close/>
                  <a:moveTo>
                    <a:pt x="75" y="50"/>
                  </a:moveTo>
                  <a:cubicBezTo>
                    <a:pt x="75" y="53"/>
                    <a:pt x="75" y="56"/>
                    <a:pt x="75" y="58"/>
                  </a:cubicBezTo>
                  <a:cubicBezTo>
                    <a:pt x="75" y="59"/>
                    <a:pt x="74" y="59"/>
                    <a:pt x="74" y="59"/>
                  </a:cubicBezTo>
                  <a:cubicBezTo>
                    <a:pt x="72" y="59"/>
                    <a:pt x="71" y="59"/>
                    <a:pt x="69" y="59"/>
                  </a:cubicBezTo>
                  <a:cubicBezTo>
                    <a:pt x="65" y="59"/>
                    <a:pt x="66" y="59"/>
                    <a:pt x="65" y="63"/>
                  </a:cubicBezTo>
                  <a:cubicBezTo>
                    <a:pt x="65" y="64"/>
                    <a:pt x="66" y="65"/>
                    <a:pt x="67" y="65"/>
                  </a:cubicBezTo>
                  <a:cubicBezTo>
                    <a:pt x="70" y="65"/>
                    <a:pt x="72" y="65"/>
                    <a:pt x="75" y="65"/>
                  </a:cubicBezTo>
                  <a:cubicBezTo>
                    <a:pt x="75" y="68"/>
                    <a:pt x="75" y="70"/>
                    <a:pt x="75" y="73"/>
                  </a:cubicBezTo>
                  <a:cubicBezTo>
                    <a:pt x="75" y="73"/>
                    <a:pt x="75" y="73"/>
                    <a:pt x="75" y="73"/>
                  </a:cubicBezTo>
                  <a:cubicBezTo>
                    <a:pt x="73" y="73"/>
                    <a:pt x="71" y="73"/>
                    <a:pt x="69" y="73"/>
                  </a:cubicBezTo>
                  <a:cubicBezTo>
                    <a:pt x="65" y="73"/>
                    <a:pt x="65" y="73"/>
                    <a:pt x="65" y="76"/>
                  </a:cubicBezTo>
                  <a:cubicBezTo>
                    <a:pt x="65" y="79"/>
                    <a:pt x="65" y="79"/>
                    <a:pt x="68" y="79"/>
                  </a:cubicBezTo>
                  <a:cubicBezTo>
                    <a:pt x="70" y="79"/>
                    <a:pt x="73" y="79"/>
                    <a:pt x="75" y="79"/>
                  </a:cubicBezTo>
                  <a:cubicBezTo>
                    <a:pt x="75" y="82"/>
                    <a:pt x="75" y="84"/>
                    <a:pt x="75" y="87"/>
                  </a:cubicBezTo>
                  <a:cubicBezTo>
                    <a:pt x="72" y="87"/>
                    <a:pt x="70" y="87"/>
                    <a:pt x="67" y="87"/>
                  </a:cubicBezTo>
                  <a:cubicBezTo>
                    <a:pt x="66" y="87"/>
                    <a:pt x="65" y="88"/>
                    <a:pt x="65" y="89"/>
                  </a:cubicBezTo>
                  <a:cubicBezTo>
                    <a:pt x="65" y="90"/>
                    <a:pt x="66" y="92"/>
                    <a:pt x="65" y="94"/>
                  </a:cubicBezTo>
                  <a:cubicBezTo>
                    <a:pt x="65" y="95"/>
                    <a:pt x="66" y="95"/>
                    <a:pt x="67" y="95"/>
                  </a:cubicBezTo>
                  <a:cubicBezTo>
                    <a:pt x="80" y="95"/>
                    <a:pt x="93" y="95"/>
                    <a:pt x="106" y="95"/>
                  </a:cubicBezTo>
                  <a:cubicBezTo>
                    <a:pt x="106" y="95"/>
                    <a:pt x="107" y="95"/>
                    <a:pt x="107" y="95"/>
                  </a:cubicBezTo>
                  <a:cubicBezTo>
                    <a:pt x="107" y="95"/>
                    <a:pt x="107" y="94"/>
                    <a:pt x="107" y="94"/>
                  </a:cubicBezTo>
                  <a:cubicBezTo>
                    <a:pt x="107" y="68"/>
                    <a:pt x="107" y="42"/>
                    <a:pt x="108" y="16"/>
                  </a:cubicBezTo>
                  <a:cubicBezTo>
                    <a:pt x="108" y="14"/>
                    <a:pt x="107" y="14"/>
                    <a:pt x="106" y="14"/>
                  </a:cubicBezTo>
                  <a:cubicBezTo>
                    <a:pt x="99" y="14"/>
                    <a:pt x="93" y="14"/>
                    <a:pt x="87" y="14"/>
                  </a:cubicBezTo>
                  <a:cubicBezTo>
                    <a:pt x="80" y="14"/>
                    <a:pt x="74" y="14"/>
                    <a:pt x="68" y="14"/>
                  </a:cubicBezTo>
                  <a:cubicBezTo>
                    <a:pt x="66" y="14"/>
                    <a:pt x="65" y="15"/>
                    <a:pt x="65" y="16"/>
                  </a:cubicBezTo>
                  <a:cubicBezTo>
                    <a:pt x="66" y="18"/>
                    <a:pt x="66" y="19"/>
                    <a:pt x="65" y="20"/>
                  </a:cubicBezTo>
                  <a:cubicBezTo>
                    <a:pt x="65" y="22"/>
                    <a:pt x="66" y="22"/>
                    <a:pt x="68" y="22"/>
                  </a:cubicBezTo>
                  <a:cubicBezTo>
                    <a:pt x="70" y="22"/>
                    <a:pt x="73" y="22"/>
                    <a:pt x="75" y="22"/>
                  </a:cubicBezTo>
                  <a:cubicBezTo>
                    <a:pt x="75" y="25"/>
                    <a:pt x="75" y="28"/>
                    <a:pt x="75" y="31"/>
                  </a:cubicBezTo>
                  <a:cubicBezTo>
                    <a:pt x="73" y="31"/>
                    <a:pt x="70" y="31"/>
                    <a:pt x="68" y="31"/>
                  </a:cubicBezTo>
                  <a:cubicBezTo>
                    <a:pt x="65" y="31"/>
                    <a:pt x="65" y="31"/>
                    <a:pt x="65" y="34"/>
                  </a:cubicBezTo>
                  <a:cubicBezTo>
                    <a:pt x="65" y="37"/>
                    <a:pt x="65" y="37"/>
                    <a:pt x="69" y="37"/>
                  </a:cubicBezTo>
                  <a:cubicBezTo>
                    <a:pt x="71" y="37"/>
                    <a:pt x="73" y="37"/>
                    <a:pt x="75" y="37"/>
                  </a:cubicBezTo>
                  <a:cubicBezTo>
                    <a:pt x="75" y="39"/>
                    <a:pt x="75" y="41"/>
                    <a:pt x="75" y="44"/>
                  </a:cubicBezTo>
                  <a:cubicBezTo>
                    <a:pt x="75" y="45"/>
                    <a:pt x="75" y="45"/>
                    <a:pt x="74" y="45"/>
                  </a:cubicBezTo>
                  <a:cubicBezTo>
                    <a:pt x="73" y="45"/>
                    <a:pt x="71" y="45"/>
                    <a:pt x="69" y="45"/>
                  </a:cubicBezTo>
                  <a:cubicBezTo>
                    <a:pt x="65" y="45"/>
                    <a:pt x="66" y="44"/>
                    <a:pt x="65" y="49"/>
                  </a:cubicBezTo>
                  <a:cubicBezTo>
                    <a:pt x="65" y="50"/>
                    <a:pt x="66" y="50"/>
                    <a:pt x="67" y="50"/>
                  </a:cubicBezTo>
                  <a:cubicBezTo>
                    <a:pt x="70" y="50"/>
                    <a:pt x="72" y="50"/>
                    <a:pt x="75" y="50"/>
                  </a:cubicBezTo>
                  <a:close/>
                  <a:moveTo>
                    <a:pt x="17" y="35"/>
                  </a:moveTo>
                  <a:cubicBezTo>
                    <a:pt x="17" y="36"/>
                    <a:pt x="18" y="37"/>
                    <a:pt x="18" y="37"/>
                  </a:cubicBezTo>
                  <a:cubicBezTo>
                    <a:pt x="20" y="43"/>
                    <a:pt x="23" y="48"/>
                    <a:pt x="25" y="54"/>
                  </a:cubicBezTo>
                  <a:cubicBezTo>
                    <a:pt x="26" y="55"/>
                    <a:pt x="26" y="55"/>
                    <a:pt x="25" y="56"/>
                  </a:cubicBezTo>
                  <a:cubicBezTo>
                    <a:pt x="23" y="62"/>
                    <a:pt x="20" y="67"/>
                    <a:pt x="17" y="73"/>
                  </a:cubicBezTo>
                  <a:cubicBezTo>
                    <a:pt x="17" y="73"/>
                    <a:pt x="16" y="74"/>
                    <a:pt x="16" y="75"/>
                  </a:cubicBezTo>
                  <a:cubicBezTo>
                    <a:pt x="18" y="75"/>
                    <a:pt x="20" y="75"/>
                    <a:pt x="22" y="75"/>
                  </a:cubicBezTo>
                  <a:cubicBezTo>
                    <a:pt x="24" y="75"/>
                    <a:pt x="25" y="75"/>
                    <a:pt x="25" y="73"/>
                  </a:cubicBezTo>
                  <a:cubicBezTo>
                    <a:pt x="27" y="69"/>
                    <a:pt x="29" y="65"/>
                    <a:pt x="31" y="61"/>
                  </a:cubicBezTo>
                  <a:cubicBezTo>
                    <a:pt x="32" y="65"/>
                    <a:pt x="34" y="69"/>
                    <a:pt x="36" y="73"/>
                  </a:cubicBezTo>
                  <a:cubicBezTo>
                    <a:pt x="36" y="75"/>
                    <a:pt x="37" y="76"/>
                    <a:pt x="39" y="76"/>
                  </a:cubicBezTo>
                  <a:cubicBezTo>
                    <a:pt x="41" y="76"/>
                    <a:pt x="44" y="76"/>
                    <a:pt x="46" y="76"/>
                  </a:cubicBezTo>
                  <a:cubicBezTo>
                    <a:pt x="46" y="76"/>
                    <a:pt x="46" y="75"/>
                    <a:pt x="46" y="75"/>
                  </a:cubicBezTo>
                  <a:cubicBezTo>
                    <a:pt x="43" y="69"/>
                    <a:pt x="40" y="63"/>
                    <a:pt x="37" y="56"/>
                  </a:cubicBezTo>
                  <a:cubicBezTo>
                    <a:pt x="36" y="55"/>
                    <a:pt x="36" y="54"/>
                    <a:pt x="37" y="53"/>
                  </a:cubicBezTo>
                  <a:cubicBezTo>
                    <a:pt x="40" y="47"/>
                    <a:pt x="42" y="42"/>
                    <a:pt x="45" y="36"/>
                  </a:cubicBezTo>
                  <a:cubicBezTo>
                    <a:pt x="45" y="35"/>
                    <a:pt x="46" y="35"/>
                    <a:pt x="46" y="34"/>
                  </a:cubicBezTo>
                  <a:cubicBezTo>
                    <a:pt x="45" y="34"/>
                    <a:pt x="43" y="34"/>
                    <a:pt x="42" y="34"/>
                  </a:cubicBezTo>
                  <a:cubicBezTo>
                    <a:pt x="37" y="34"/>
                    <a:pt x="37" y="34"/>
                    <a:pt x="35" y="39"/>
                  </a:cubicBezTo>
                  <a:cubicBezTo>
                    <a:pt x="34" y="42"/>
                    <a:pt x="33" y="45"/>
                    <a:pt x="31" y="49"/>
                  </a:cubicBezTo>
                  <a:cubicBezTo>
                    <a:pt x="29" y="45"/>
                    <a:pt x="28" y="41"/>
                    <a:pt x="26" y="36"/>
                  </a:cubicBezTo>
                  <a:cubicBezTo>
                    <a:pt x="26" y="36"/>
                    <a:pt x="25" y="35"/>
                    <a:pt x="25" y="35"/>
                  </a:cubicBezTo>
                  <a:cubicBezTo>
                    <a:pt x="22" y="35"/>
                    <a:pt x="20" y="35"/>
                    <a:pt x="17"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51" name="Freeform 26"/>
            <p:cNvSpPr>
              <a:spLocks/>
            </p:cNvSpPr>
            <p:nvPr/>
          </p:nvSpPr>
          <p:spPr bwMode="auto">
            <a:xfrm>
              <a:off x="4398" y="2281"/>
              <a:ext cx="179" cy="86"/>
            </a:xfrm>
            <a:custGeom>
              <a:avLst/>
              <a:gdLst>
                <a:gd name="T0" fmla="*/ 0 w 17"/>
                <a:gd name="T1" fmla="*/ 8 h 8"/>
                <a:gd name="T2" fmla="*/ 0 w 17"/>
                <a:gd name="T3" fmla="*/ 0 h 8"/>
                <a:gd name="T4" fmla="*/ 17 w 17"/>
                <a:gd name="T5" fmla="*/ 0 h 8"/>
                <a:gd name="T6" fmla="*/ 17 w 17"/>
                <a:gd name="T7" fmla="*/ 8 h 8"/>
                <a:gd name="T8" fmla="*/ 0 w 17"/>
                <a:gd name="T9" fmla="*/ 8 h 8"/>
              </a:gdLst>
              <a:ahLst/>
              <a:cxnLst>
                <a:cxn ang="0">
                  <a:pos x="T0" y="T1"/>
                </a:cxn>
                <a:cxn ang="0">
                  <a:pos x="T2" y="T3"/>
                </a:cxn>
                <a:cxn ang="0">
                  <a:pos x="T4" y="T5"/>
                </a:cxn>
                <a:cxn ang="0">
                  <a:pos x="T6" y="T7"/>
                </a:cxn>
                <a:cxn ang="0">
                  <a:pos x="T8" y="T9"/>
                </a:cxn>
              </a:cxnLst>
              <a:rect l="0" t="0" r="r" b="b"/>
              <a:pathLst>
                <a:path w="17" h="8">
                  <a:moveTo>
                    <a:pt x="0" y="8"/>
                  </a:moveTo>
                  <a:cubicBezTo>
                    <a:pt x="0" y="5"/>
                    <a:pt x="0" y="2"/>
                    <a:pt x="0" y="0"/>
                  </a:cubicBezTo>
                  <a:cubicBezTo>
                    <a:pt x="5" y="0"/>
                    <a:pt x="11" y="0"/>
                    <a:pt x="17" y="0"/>
                  </a:cubicBezTo>
                  <a:cubicBezTo>
                    <a:pt x="17" y="2"/>
                    <a:pt x="17" y="5"/>
                    <a:pt x="17" y="8"/>
                  </a:cubicBezTo>
                  <a:cubicBezTo>
                    <a:pt x="11" y="8"/>
                    <a:pt x="6"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52" name="Freeform 27"/>
            <p:cNvSpPr>
              <a:spLocks/>
            </p:cNvSpPr>
            <p:nvPr/>
          </p:nvSpPr>
          <p:spPr bwMode="auto">
            <a:xfrm>
              <a:off x="4387" y="2570"/>
              <a:ext cx="190" cy="96"/>
            </a:xfrm>
            <a:custGeom>
              <a:avLst/>
              <a:gdLst>
                <a:gd name="T0" fmla="*/ 18 w 18"/>
                <a:gd name="T1" fmla="*/ 0 h 9"/>
                <a:gd name="T2" fmla="*/ 18 w 18"/>
                <a:gd name="T3" fmla="*/ 9 h 9"/>
                <a:gd name="T4" fmla="*/ 17 w 18"/>
                <a:gd name="T5" fmla="*/ 9 h 9"/>
                <a:gd name="T6" fmla="*/ 2 w 18"/>
                <a:gd name="T7" fmla="*/ 9 h 9"/>
                <a:gd name="T8" fmla="*/ 0 w 18"/>
                <a:gd name="T9" fmla="*/ 7 h 9"/>
                <a:gd name="T10" fmla="*/ 0 w 18"/>
                <a:gd name="T11" fmla="*/ 0 h 9"/>
                <a:gd name="T12" fmla="*/ 18 w 1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18" y="0"/>
                  </a:moveTo>
                  <a:cubicBezTo>
                    <a:pt x="18" y="3"/>
                    <a:pt x="18" y="6"/>
                    <a:pt x="18" y="9"/>
                  </a:cubicBezTo>
                  <a:cubicBezTo>
                    <a:pt x="17" y="9"/>
                    <a:pt x="17" y="9"/>
                    <a:pt x="17" y="9"/>
                  </a:cubicBezTo>
                  <a:cubicBezTo>
                    <a:pt x="12" y="9"/>
                    <a:pt x="7" y="9"/>
                    <a:pt x="2" y="9"/>
                  </a:cubicBezTo>
                  <a:cubicBezTo>
                    <a:pt x="1" y="9"/>
                    <a:pt x="0" y="9"/>
                    <a:pt x="0" y="7"/>
                  </a:cubicBezTo>
                  <a:cubicBezTo>
                    <a:pt x="1" y="5"/>
                    <a:pt x="0" y="3"/>
                    <a:pt x="0" y="0"/>
                  </a:cubicBezTo>
                  <a:cubicBezTo>
                    <a:pt x="6" y="0"/>
                    <a:pt x="1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53" name="Freeform 28"/>
            <p:cNvSpPr>
              <a:spLocks/>
            </p:cNvSpPr>
            <p:nvPr/>
          </p:nvSpPr>
          <p:spPr bwMode="auto">
            <a:xfrm>
              <a:off x="4398" y="2880"/>
              <a:ext cx="179" cy="85"/>
            </a:xfrm>
            <a:custGeom>
              <a:avLst/>
              <a:gdLst>
                <a:gd name="T0" fmla="*/ 0 w 17"/>
                <a:gd name="T1" fmla="*/ 8 h 8"/>
                <a:gd name="T2" fmla="*/ 0 w 17"/>
                <a:gd name="T3" fmla="*/ 0 h 8"/>
                <a:gd name="T4" fmla="*/ 17 w 17"/>
                <a:gd name="T5" fmla="*/ 0 h 8"/>
                <a:gd name="T6" fmla="*/ 17 w 17"/>
                <a:gd name="T7" fmla="*/ 8 h 8"/>
                <a:gd name="T8" fmla="*/ 0 w 17"/>
                <a:gd name="T9" fmla="*/ 8 h 8"/>
              </a:gdLst>
              <a:ahLst/>
              <a:cxnLst>
                <a:cxn ang="0">
                  <a:pos x="T0" y="T1"/>
                </a:cxn>
                <a:cxn ang="0">
                  <a:pos x="T2" y="T3"/>
                </a:cxn>
                <a:cxn ang="0">
                  <a:pos x="T4" y="T5"/>
                </a:cxn>
                <a:cxn ang="0">
                  <a:pos x="T6" y="T7"/>
                </a:cxn>
                <a:cxn ang="0">
                  <a:pos x="T8" y="T9"/>
                </a:cxn>
              </a:cxnLst>
              <a:rect l="0" t="0" r="r" b="b"/>
              <a:pathLst>
                <a:path w="17" h="8">
                  <a:moveTo>
                    <a:pt x="0" y="8"/>
                  </a:moveTo>
                  <a:cubicBezTo>
                    <a:pt x="0" y="5"/>
                    <a:pt x="0" y="3"/>
                    <a:pt x="0" y="0"/>
                  </a:cubicBezTo>
                  <a:cubicBezTo>
                    <a:pt x="5" y="0"/>
                    <a:pt x="11" y="0"/>
                    <a:pt x="17" y="0"/>
                  </a:cubicBezTo>
                  <a:cubicBezTo>
                    <a:pt x="17" y="3"/>
                    <a:pt x="17" y="5"/>
                    <a:pt x="17" y="8"/>
                  </a:cubicBezTo>
                  <a:cubicBezTo>
                    <a:pt x="11" y="8"/>
                    <a:pt x="6"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54" name="Freeform 29"/>
            <p:cNvSpPr>
              <a:spLocks/>
            </p:cNvSpPr>
            <p:nvPr/>
          </p:nvSpPr>
          <p:spPr bwMode="auto">
            <a:xfrm>
              <a:off x="4398" y="2730"/>
              <a:ext cx="179" cy="86"/>
            </a:xfrm>
            <a:custGeom>
              <a:avLst/>
              <a:gdLst>
                <a:gd name="T0" fmla="*/ 17 w 17"/>
                <a:gd name="T1" fmla="*/ 0 h 8"/>
                <a:gd name="T2" fmla="*/ 17 w 17"/>
                <a:gd name="T3" fmla="*/ 8 h 8"/>
                <a:gd name="T4" fmla="*/ 0 w 17"/>
                <a:gd name="T5" fmla="*/ 8 h 8"/>
                <a:gd name="T6" fmla="*/ 0 w 17"/>
                <a:gd name="T7" fmla="*/ 0 h 8"/>
                <a:gd name="T8" fmla="*/ 17 w 17"/>
                <a:gd name="T9" fmla="*/ 0 h 8"/>
              </a:gdLst>
              <a:ahLst/>
              <a:cxnLst>
                <a:cxn ang="0">
                  <a:pos x="T0" y="T1"/>
                </a:cxn>
                <a:cxn ang="0">
                  <a:pos x="T2" y="T3"/>
                </a:cxn>
                <a:cxn ang="0">
                  <a:pos x="T4" y="T5"/>
                </a:cxn>
                <a:cxn ang="0">
                  <a:pos x="T6" y="T7"/>
                </a:cxn>
                <a:cxn ang="0">
                  <a:pos x="T8" y="T9"/>
                </a:cxn>
              </a:cxnLst>
              <a:rect l="0" t="0" r="r" b="b"/>
              <a:pathLst>
                <a:path w="17" h="8">
                  <a:moveTo>
                    <a:pt x="17" y="0"/>
                  </a:moveTo>
                  <a:cubicBezTo>
                    <a:pt x="17" y="3"/>
                    <a:pt x="17" y="5"/>
                    <a:pt x="17" y="8"/>
                  </a:cubicBezTo>
                  <a:cubicBezTo>
                    <a:pt x="11" y="8"/>
                    <a:pt x="6" y="8"/>
                    <a:pt x="0" y="8"/>
                  </a:cubicBezTo>
                  <a:cubicBezTo>
                    <a:pt x="0" y="5"/>
                    <a:pt x="0" y="3"/>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55" name="Freeform 30"/>
            <p:cNvSpPr>
              <a:spLocks/>
            </p:cNvSpPr>
            <p:nvPr/>
          </p:nvSpPr>
          <p:spPr bwMode="auto">
            <a:xfrm>
              <a:off x="4387" y="2431"/>
              <a:ext cx="190" cy="86"/>
            </a:xfrm>
            <a:custGeom>
              <a:avLst/>
              <a:gdLst>
                <a:gd name="T0" fmla="*/ 0 w 18"/>
                <a:gd name="T1" fmla="*/ 0 h 8"/>
                <a:gd name="T2" fmla="*/ 18 w 18"/>
                <a:gd name="T3" fmla="*/ 0 h 8"/>
                <a:gd name="T4" fmla="*/ 18 w 18"/>
                <a:gd name="T5" fmla="*/ 7 h 8"/>
                <a:gd name="T6" fmla="*/ 17 w 18"/>
                <a:gd name="T7" fmla="*/ 8 h 8"/>
                <a:gd name="T8" fmla="*/ 2 w 18"/>
                <a:gd name="T9" fmla="*/ 8 h 8"/>
                <a:gd name="T10" fmla="*/ 1 w 18"/>
                <a:gd name="T11" fmla="*/ 7 h 8"/>
                <a:gd name="T12" fmla="*/ 0 w 1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0" y="0"/>
                  </a:moveTo>
                  <a:cubicBezTo>
                    <a:pt x="6" y="0"/>
                    <a:pt x="12" y="0"/>
                    <a:pt x="18" y="0"/>
                  </a:cubicBezTo>
                  <a:cubicBezTo>
                    <a:pt x="18" y="2"/>
                    <a:pt x="18" y="5"/>
                    <a:pt x="18" y="7"/>
                  </a:cubicBezTo>
                  <a:cubicBezTo>
                    <a:pt x="18" y="7"/>
                    <a:pt x="17" y="8"/>
                    <a:pt x="17" y="8"/>
                  </a:cubicBezTo>
                  <a:cubicBezTo>
                    <a:pt x="12" y="8"/>
                    <a:pt x="7" y="8"/>
                    <a:pt x="2" y="8"/>
                  </a:cubicBezTo>
                  <a:cubicBezTo>
                    <a:pt x="1" y="8"/>
                    <a:pt x="1" y="7"/>
                    <a:pt x="1" y="7"/>
                  </a:cubicBezTo>
                  <a:cubicBezTo>
                    <a:pt x="0" y="5"/>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56" name="Freeform 31"/>
            <p:cNvSpPr>
              <a:spLocks/>
            </p:cNvSpPr>
            <p:nvPr/>
          </p:nvSpPr>
          <p:spPr bwMode="auto">
            <a:xfrm>
              <a:off x="5113" y="2378"/>
              <a:ext cx="221" cy="416"/>
            </a:xfrm>
            <a:custGeom>
              <a:avLst/>
              <a:gdLst>
                <a:gd name="T0" fmla="*/ 221 w 221"/>
                <a:gd name="T1" fmla="*/ 416 h 416"/>
                <a:gd name="T2" fmla="*/ 0 w 221"/>
                <a:gd name="T3" fmla="*/ 416 h 416"/>
                <a:gd name="T4" fmla="*/ 0 w 221"/>
                <a:gd name="T5" fmla="*/ 0 h 416"/>
                <a:gd name="T6" fmla="*/ 211 w 221"/>
                <a:gd name="T7" fmla="*/ 0 h 416"/>
                <a:gd name="T8" fmla="*/ 211 w 221"/>
                <a:gd name="T9" fmla="*/ 42 h 416"/>
                <a:gd name="T10" fmla="*/ 53 w 221"/>
                <a:gd name="T11" fmla="*/ 42 h 416"/>
                <a:gd name="T12" fmla="*/ 53 w 221"/>
                <a:gd name="T13" fmla="*/ 181 h 416"/>
                <a:gd name="T14" fmla="*/ 200 w 221"/>
                <a:gd name="T15" fmla="*/ 181 h 416"/>
                <a:gd name="T16" fmla="*/ 200 w 221"/>
                <a:gd name="T17" fmla="*/ 224 h 416"/>
                <a:gd name="T18" fmla="*/ 53 w 221"/>
                <a:gd name="T19" fmla="*/ 224 h 416"/>
                <a:gd name="T20" fmla="*/ 53 w 221"/>
                <a:gd name="T21" fmla="*/ 374 h 416"/>
                <a:gd name="T22" fmla="*/ 221 w 221"/>
                <a:gd name="T23" fmla="*/ 374 h 416"/>
                <a:gd name="T24" fmla="*/ 221 w 221"/>
                <a:gd name="T25"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 h="416">
                  <a:moveTo>
                    <a:pt x="221" y="416"/>
                  </a:moveTo>
                  <a:lnTo>
                    <a:pt x="0" y="416"/>
                  </a:lnTo>
                  <a:lnTo>
                    <a:pt x="0" y="0"/>
                  </a:lnTo>
                  <a:lnTo>
                    <a:pt x="211" y="0"/>
                  </a:lnTo>
                  <a:lnTo>
                    <a:pt x="211" y="42"/>
                  </a:lnTo>
                  <a:lnTo>
                    <a:pt x="53" y="42"/>
                  </a:lnTo>
                  <a:lnTo>
                    <a:pt x="53" y="181"/>
                  </a:lnTo>
                  <a:lnTo>
                    <a:pt x="200" y="181"/>
                  </a:lnTo>
                  <a:lnTo>
                    <a:pt x="200" y="224"/>
                  </a:lnTo>
                  <a:lnTo>
                    <a:pt x="53" y="224"/>
                  </a:lnTo>
                  <a:lnTo>
                    <a:pt x="53" y="374"/>
                  </a:lnTo>
                  <a:lnTo>
                    <a:pt x="221" y="374"/>
                  </a:lnTo>
                  <a:lnTo>
                    <a:pt x="221" y="4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57" name="Freeform 32"/>
            <p:cNvSpPr>
              <a:spLocks/>
            </p:cNvSpPr>
            <p:nvPr/>
          </p:nvSpPr>
          <p:spPr bwMode="auto">
            <a:xfrm>
              <a:off x="5345" y="2495"/>
              <a:ext cx="252" cy="299"/>
            </a:xfrm>
            <a:custGeom>
              <a:avLst/>
              <a:gdLst>
                <a:gd name="T0" fmla="*/ 24 w 24"/>
                <a:gd name="T1" fmla="*/ 0 h 28"/>
                <a:gd name="T2" fmla="*/ 15 w 24"/>
                <a:gd name="T3" fmla="*/ 14 h 28"/>
                <a:gd name="T4" fmla="*/ 24 w 24"/>
                <a:gd name="T5" fmla="*/ 28 h 28"/>
                <a:gd name="T6" fmla="*/ 19 w 24"/>
                <a:gd name="T7" fmla="*/ 28 h 28"/>
                <a:gd name="T8" fmla="*/ 13 w 24"/>
                <a:gd name="T9" fmla="*/ 19 h 28"/>
                <a:gd name="T10" fmla="*/ 12 w 24"/>
                <a:gd name="T11" fmla="*/ 17 h 28"/>
                <a:gd name="T12" fmla="*/ 12 w 24"/>
                <a:gd name="T13" fmla="*/ 17 h 28"/>
                <a:gd name="T14" fmla="*/ 11 w 24"/>
                <a:gd name="T15" fmla="*/ 19 h 28"/>
                <a:gd name="T16" fmla="*/ 5 w 24"/>
                <a:gd name="T17" fmla="*/ 28 h 28"/>
                <a:gd name="T18" fmla="*/ 0 w 24"/>
                <a:gd name="T19" fmla="*/ 28 h 28"/>
                <a:gd name="T20" fmla="*/ 10 w 24"/>
                <a:gd name="T21" fmla="*/ 14 h 28"/>
                <a:gd name="T22" fmla="*/ 1 w 24"/>
                <a:gd name="T23" fmla="*/ 0 h 28"/>
                <a:gd name="T24" fmla="*/ 6 w 24"/>
                <a:gd name="T25" fmla="*/ 0 h 28"/>
                <a:gd name="T26" fmla="*/ 11 w 24"/>
                <a:gd name="T27" fmla="*/ 9 h 28"/>
                <a:gd name="T28" fmla="*/ 12 w 24"/>
                <a:gd name="T29" fmla="*/ 12 h 28"/>
                <a:gd name="T30" fmla="*/ 12 w 24"/>
                <a:gd name="T31" fmla="*/ 12 h 28"/>
                <a:gd name="T32" fmla="*/ 14 w 24"/>
                <a:gd name="T33" fmla="*/ 9 h 28"/>
                <a:gd name="T34" fmla="*/ 19 w 24"/>
                <a:gd name="T35" fmla="*/ 0 h 28"/>
                <a:gd name="T36" fmla="*/ 24 w 24"/>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8">
                  <a:moveTo>
                    <a:pt x="24" y="0"/>
                  </a:moveTo>
                  <a:cubicBezTo>
                    <a:pt x="15" y="14"/>
                    <a:pt x="15" y="14"/>
                    <a:pt x="15" y="14"/>
                  </a:cubicBezTo>
                  <a:cubicBezTo>
                    <a:pt x="24" y="28"/>
                    <a:pt x="24" y="28"/>
                    <a:pt x="24" y="28"/>
                  </a:cubicBezTo>
                  <a:cubicBezTo>
                    <a:pt x="19" y="28"/>
                    <a:pt x="19" y="28"/>
                    <a:pt x="19" y="28"/>
                  </a:cubicBezTo>
                  <a:cubicBezTo>
                    <a:pt x="13" y="19"/>
                    <a:pt x="13" y="19"/>
                    <a:pt x="13" y="19"/>
                  </a:cubicBezTo>
                  <a:cubicBezTo>
                    <a:pt x="13" y="18"/>
                    <a:pt x="13" y="17"/>
                    <a:pt x="12" y="17"/>
                  </a:cubicBezTo>
                  <a:cubicBezTo>
                    <a:pt x="12" y="17"/>
                    <a:pt x="12" y="17"/>
                    <a:pt x="12" y="17"/>
                  </a:cubicBezTo>
                  <a:cubicBezTo>
                    <a:pt x="12" y="17"/>
                    <a:pt x="12" y="17"/>
                    <a:pt x="11" y="19"/>
                  </a:cubicBezTo>
                  <a:cubicBezTo>
                    <a:pt x="5" y="28"/>
                    <a:pt x="5" y="28"/>
                    <a:pt x="5" y="28"/>
                  </a:cubicBezTo>
                  <a:cubicBezTo>
                    <a:pt x="0" y="28"/>
                    <a:pt x="0" y="28"/>
                    <a:pt x="0" y="28"/>
                  </a:cubicBezTo>
                  <a:cubicBezTo>
                    <a:pt x="10" y="14"/>
                    <a:pt x="10" y="14"/>
                    <a:pt x="10" y="14"/>
                  </a:cubicBezTo>
                  <a:cubicBezTo>
                    <a:pt x="1" y="0"/>
                    <a:pt x="1" y="0"/>
                    <a:pt x="1" y="0"/>
                  </a:cubicBezTo>
                  <a:cubicBezTo>
                    <a:pt x="6" y="0"/>
                    <a:pt x="6" y="0"/>
                    <a:pt x="6" y="0"/>
                  </a:cubicBezTo>
                  <a:cubicBezTo>
                    <a:pt x="11" y="9"/>
                    <a:pt x="11" y="9"/>
                    <a:pt x="11" y="9"/>
                  </a:cubicBezTo>
                  <a:cubicBezTo>
                    <a:pt x="11" y="10"/>
                    <a:pt x="12" y="11"/>
                    <a:pt x="12" y="12"/>
                  </a:cubicBezTo>
                  <a:cubicBezTo>
                    <a:pt x="12" y="12"/>
                    <a:pt x="12" y="12"/>
                    <a:pt x="12" y="12"/>
                  </a:cubicBezTo>
                  <a:cubicBezTo>
                    <a:pt x="12" y="11"/>
                    <a:pt x="13" y="11"/>
                    <a:pt x="14" y="9"/>
                  </a:cubicBezTo>
                  <a:cubicBezTo>
                    <a:pt x="19" y="0"/>
                    <a:pt x="19" y="0"/>
                    <a:pt x="19" y="0"/>
                  </a:cubicBez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58" name="Freeform 33"/>
            <p:cNvSpPr>
              <a:spLocks/>
            </p:cNvSpPr>
            <p:nvPr/>
          </p:nvSpPr>
          <p:spPr bwMode="auto">
            <a:xfrm>
              <a:off x="5618" y="2485"/>
              <a:ext cx="221" cy="309"/>
            </a:xfrm>
            <a:custGeom>
              <a:avLst/>
              <a:gdLst>
                <a:gd name="T0" fmla="*/ 21 w 21"/>
                <a:gd name="T1" fmla="*/ 27 h 29"/>
                <a:gd name="T2" fmla="*/ 13 w 21"/>
                <a:gd name="T3" fmla="*/ 29 h 29"/>
                <a:gd name="T4" fmla="*/ 3 w 21"/>
                <a:gd name="T5" fmla="*/ 25 h 29"/>
                <a:gd name="T6" fmla="*/ 0 w 21"/>
                <a:gd name="T7" fmla="*/ 15 h 29"/>
                <a:gd name="T8" fmla="*/ 4 w 21"/>
                <a:gd name="T9" fmla="*/ 4 h 29"/>
                <a:gd name="T10" fmla="*/ 14 w 21"/>
                <a:gd name="T11" fmla="*/ 0 h 29"/>
                <a:gd name="T12" fmla="*/ 21 w 21"/>
                <a:gd name="T13" fmla="*/ 2 h 29"/>
                <a:gd name="T14" fmla="*/ 21 w 21"/>
                <a:gd name="T15" fmla="*/ 6 h 29"/>
                <a:gd name="T16" fmla="*/ 14 w 21"/>
                <a:gd name="T17" fmla="*/ 4 h 29"/>
                <a:gd name="T18" fmla="*/ 7 w 21"/>
                <a:gd name="T19" fmla="*/ 7 h 29"/>
                <a:gd name="T20" fmla="*/ 4 w 21"/>
                <a:gd name="T21" fmla="*/ 15 h 29"/>
                <a:gd name="T22" fmla="*/ 7 w 21"/>
                <a:gd name="T23" fmla="*/ 23 h 29"/>
                <a:gd name="T24" fmla="*/ 14 w 21"/>
                <a:gd name="T25" fmla="*/ 26 h 29"/>
                <a:gd name="T26" fmla="*/ 21 w 21"/>
                <a:gd name="T27" fmla="*/ 23 h 29"/>
                <a:gd name="T28" fmla="*/ 21 w 21"/>
                <a:gd name="T2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9">
                  <a:moveTo>
                    <a:pt x="21" y="27"/>
                  </a:moveTo>
                  <a:cubicBezTo>
                    <a:pt x="19" y="29"/>
                    <a:pt x="16" y="29"/>
                    <a:pt x="13" y="29"/>
                  </a:cubicBezTo>
                  <a:cubicBezTo>
                    <a:pt x="9" y="29"/>
                    <a:pt x="6" y="28"/>
                    <a:pt x="3" y="25"/>
                  </a:cubicBezTo>
                  <a:cubicBezTo>
                    <a:pt x="1" y="23"/>
                    <a:pt x="0" y="19"/>
                    <a:pt x="0" y="15"/>
                  </a:cubicBezTo>
                  <a:cubicBezTo>
                    <a:pt x="0" y="11"/>
                    <a:pt x="1" y="7"/>
                    <a:pt x="4" y="4"/>
                  </a:cubicBezTo>
                  <a:cubicBezTo>
                    <a:pt x="6" y="2"/>
                    <a:pt x="10" y="0"/>
                    <a:pt x="14" y="0"/>
                  </a:cubicBezTo>
                  <a:cubicBezTo>
                    <a:pt x="17" y="0"/>
                    <a:pt x="19" y="1"/>
                    <a:pt x="21" y="2"/>
                  </a:cubicBezTo>
                  <a:cubicBezTo>
                    <a:pt x="21" y="6"/>
                    <a:pt x="21" y="6"/>
                    <a:pt x="21" y="6"/>
                  </a:cubicBezTo>
                  <a:cubicBezTo>
                    <a:pt x="19" y="5"/>
                    <a:pt x="16" y="4"/>
                    <a:pt x="14" y="4"/>
                  </a:cubicBezTo>
                  <a:cubicBezTo>
                    <a:pt x="11" y="4"/>
                    <a:pt x="9" y="5"/>
                    <a:pt x="7" y="7"/>
                  </a:cubicBezTo>
                  <a:cubicBezTo>
                    <a:pt x="5" y="9"/>
                    <a:pt x="4" y="12"/>
                    <a:pt x="4" y="15"/>
                  </a:cubicBezTo>
                  <a:cubicBezTo>
                    <a:pt x="4" y="18"/>
                    <a:pt x="5" y="21"/>
                    <a:pt x="7" y="23"/>
                  </a:cubicBezTo>
                  <a:cubicBezTo>
                    <a:pt x="9" y="25"/>
                    <a:pt x="11" y="26"/>
                    <a:pt x="14" y="26"/>
                  </a:cubicBezTo>
                  <a:cubicBezTo>
                    <a:pt x="16" y="26"/>
                    <a:pt x="19" y="25"/>
                    <a:pt x="21" y="23"/>
                  </a:cubicBezTo>
                  <a:lnTo>
                    <a:pt x="2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59" name="Freeform 34"/>
            <p:cNvSpPr>
              <a:spLocks noEditPoints="1"/>
            </p:cNvSpPr>
            <p:nvPr/>
          </p:nvSpPr>
          <p:spPr bwMode="auto">
            <a:xfrm>
              <a:off x="5871" y="2485"/>
              <a:ext cx="253" cy="309"/>
            </a:xfrm>
            <a:custGeom>
              <a:avLst/>
              <a:gdLst>
                <a:gd name="T0" fmla="*/ 24 w 24"/>
                <a:gd name="T1" fmla="*/ 16 h 29"/>
                <a:gd name="T2" fmla="*/ 4 w 24"/>
                <a:gd name="T3" fmla="*/ 16 h 29"/>
                <a:gd name="T4" fmla="*/ 7 w 24"/>
                <a:gd name="T5" fmla="*/ 23 h 29"/>
                <a:gd name="T6" fmla="*/ 13 w 24"/>
                <a:gd name="T7" fmla="*/ 26 h 29"/>
                <a:gd name="T8" fmla="*/ 22 w 24"/>
                <a:gd name="T9" fmla="*/ 22 h 29"/>
                <a:gd name="T10" fmla="*/ 22 w 24"/>
                <a:gd name="T11" fmla="*/ 27 h 29"/>
                <a:gd name="T12" fmla="*/ 12 w 24"/>
                <a:gd name="T13" fmla="*/ 29 h 29"/>
                <a:gd name="T14" fmla="*/ 3 w 24"/>
                <a:gd name="T15" fmla="*/ 26 h 29"/>
                <a:gd name="T16" fmla="*/ 0 w 24"/>
                <a:gd name="T17" fmla="*/ 15 h 29"/>
                <a:gd name="T18" fmla="*/ 4 w 24"/>
                <a:gd name="T19" fmla="*/ 4 h 29"/>
                <a:gd name="T20" fmla="*/ 13 w 24"/>
                <a:gd name="T21" fmla="*/ 0 h 29"/>
                <a:gd name="T22" fmla="*/ 21 w 24"/>
                <a:gd name="T23" fmla="*/ 4 h 29"/>
                <a:gd name="T24" fmla="*/ 24 w 24"/>
                <a:gd name="T25" fmla="*/ 14 h 29"/>
                <a:gd name="T26" fmla="*/ 24 w 24"/>
                <a:gd name="T27" fmla="*/ 16 h 29"/>
                <a:gd name="T28" fmla="*/ 19 w 24"/>
                <a:gd name="T29" fmla="*/ 12 h 29"/>
                <a:gd name="T30" fmla="*/ 18 w 24"/>
                <a:gd name="T31" fmla="*/ 6 h 29"/>
                <a:gd name="T32" fmla="*/ 12 w 24"/>
                <a:gd name="T33" fmla="*/ 4 h 29"/>
                <a:gd name="T34" fmla="*/ 7 w 24"/>
                <a:gd name="T35" fmla="*/ 6 h 29"/>
                <a:gd name="T36" fmla="*/ 4 w 24"/>
                <a:gd name="T37" fmla="*/ 12 h 29"/>
                <a:gd name="T38" fmla="*/ 19 w 24"/>
                <a:gd name="T39"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9">
                  <a:moveTo>
                    <a:pt x="24" y="16"/>
                  </a:moveTo>
                  <a:cubicBezTo>
                    <a:pt x="4" y="16"/>
                    <a:pt x="4" y="16"/>
                    <a:pt x="4" y="16"/>
                  </a:cubicBezTo>
                  <a:cubicBezTo>
                    <a:pt x="4" y="19"/>
                    <a:pt x="5" y="21"/>
                    <a:pt x="7" y="23"/>
                  </a:cubicBezTo>
                  <a:cubicBezTo>
                    <a:pt x="8" y="25"/>
                    <a:pt x="11" y="26"/>
                    <a:pt x="13" y="26"/>
                  </a:cubicBezTo>
                  <a:cubicBezTo>
                    <a:pt x="17" y="26"/>
                    <a:pt x="19" y="25"/>
                    <a:pt x="22" y="22"/>
                  </a:cubicBezTo>
                  <a:cubicBezTo>
                    <a:pt x="22" y="27"/>
                    <a:pt x="22" y="27"/>
                    <a:pt x="22" y="27"/>
                  </a:cubicBezTo>
                  <a:cubicBezTo>
                    <a:pt x="20" y="28"/>
                    <a:pt x="16" y="29"/>
                    <a:pt x="12" y="29"/>
                  </a:cubicBezTo>
                  <a:cubicBezTo>
                    <a:pt x="9" y="29"/>
                    <a:pt x="6" y="28"/>
                    <a:pt x="3" y="26"/>
                  </a:cubicBezTo>
                  <a:cubicBezTo>
                    <a:pt x="1" y="23"/>
                    <a:pt x="0" y="20"/>
                    <a:pt x="0" y="15"/>
                  </a:cubicBezTo>
                  <a:cubicBezTo>
                    <a:pt x="0" y="10"/>
                    <a:pt x="1" y="7"/>
                    <a:pt x="4" y="4"/>
                  </a:cubicBezTo>
                  <a:cubicBezTo>
                    <a:pt x="6" y="2"/>
                    <a:pt x="9" y="0"/>
                    <a:pt x="13" y="0"/>
                  </a:cubicBezTo>
                  <a:cubicBezTo>
                    <a:pt x="16" y="0"/>
                    <a:pt x="19" y="2"/>
                    <a:pt x="21" y="4"/>
                  </a:cubicBezTo>
                  <a:cubicBezTo>
                    <a:pt x="23" y="6"/>
                    <a:pt x="24" y="10"/>
                    <a:pt x="24" y="14"/>
                  </a:cubicBezTo>
                  <a:lnTo>
                    <a:pt x="24" y="16"/>
                  </a:lnTo>
                  <a:close/>
                  <a:moveTo>
                    <a:pt x="19" y="12"/>
                  </a:moveTo>
                  <a:cubicBezTo>
                    <a:pt x="19" y="10"/>
                    <a:pt x="19" y="8"/>
                    <a:pt x="18" y="6"/>
                  </a:cubicBezTo>
                  <a:cubicBezTo>
                    <a:pt x="16" y="5"/>
                    <a:pt x="15" y="4"/>
                    <a:pt x="12" y="4"/>
                  </a:cubicBezTo>
                  <a:cubicBezTo>
                    <a:pt x="10" y="4"/>
                    <a:pt x="9" y="5"/>
                    <a:pt x="7" y="6"/>
                  </a:cubicBezTo>
                  <a:cubicBezTo>
                    <a:pt x="6" y="8"/>
                    <a:pt x="5" y="10"/>
                    <a:pt x="4" y="12"/>
                  </a:cubicBezTo>
                  <a:lnTo>
                    <a:pt x="1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sp>
          <p:nvSpPr>
            <p:cNvPr id="60" name="Rectangle 35"/>
            <p:cNvSpPr>
              <a:spLocks noChangeArrowheads="1"/>
            </p:cNvSpPr>
            <p:nvPr/>
          </p:nvSpPr>
          <p:spPr bwMode="auto">
            <a:xfrm>
              <a:off x="6176" y="2356"/>
              <a:ext cx="42" cy="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5038"/>
                </a:solidFill>
                <a:effectLst/>
                <a:uLnTx/>
                <a:uFillTx/>
                <a:latin typeface="Segoe UI"/>
                <a:ea typeface="+mn-ea"/>
                <a:cs typeface="+mn-cs"/>
              </a:endParaRPr>
            </a:p>
          </p:txBody>
        </p:sp>
      </p:grpSp>
    </p:spTree>
    <p:extLst>
      <p:ext uri="{BB962C8B-B14F-4D97-AF65-F5344CB8AC3E}">
        <p14:creationId xmlns:p14="http://schemas.microsoft.com/office/powerpoint/2010/main" val="85702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15000"/>
                    </a14:imgEffect>
                  </a14:imgLayer>
                </a14:imgProps>
              </a:ext>
              <a:ext uri="{28A0092B-C50C-407E-A947-70E740481C1C}">
                <a14:useLocalDpi xmlns:a14="http://schemas.microsoft.com/office/drawing/2010/main"/>
              </a:ext>
            </a:extLst>
          </a:blip>
          <a:srcRect t="23486" r="12042" b="5834"/>
          <a:stretch/>
        </p:blipFill>
        <p:spPr>
          <a:xfrm>
            <a:off x="0" y="0"/>
            <a:ext cx="12192000" cy="6858000"/>
          </a:xfrm>
          <a:prstGeom prst="rect">
            <a:avLst/>
          </a:prstGeom>
        </p:spPr>
      </p:pic>
      <p:sp>
        <p:nvSpPr>
          <p:cNvPr id="94" name="Arc 93"/>
          <p:cNvSpPr/>
          <p:nvPr/>
        </p:nvSpPr>
        <p:spPr>
          <a:xfrm>
            <a:off x="4240560" y="2421795"/>
            <a:ext cx="2513979" cy="4032935"/>
          </a:xfrm>
          <a:prstGeom prst="arc">
            <a:avLst>
              <a:gd name="adj1" fmla="val 13609095"/>
              <a:gd name="adj2" fmla="val 21570957"/>
            </a:avLst>
          </a:prstGeom>
          <a:noFill/>
          <a:ln w="38100" cap="rnd" cmpd="sng" algn="ctr">
            <a:gradFill flip="none" rotWithShape="1">
              <a:gsLst>
                <a:gs pos="0">
                  <a:srgbClr val="E4DED8"/>
                </a:gs>
                <a:gs pos="100000">
                  <a:srgbClr val="E4DED8">
                    <a:alpha val="21000"/>
                  </a:srgbClr>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95" name="Arc 94"/>
          <p:cNvSpPr/>
          <p:nvPr/>
        </p:nvSpPr>
        <p:spPr>
          <a:xfrm flipH="1">
            <a:off x="99816" y="3551305"/>
            <a:ext cx="1459636" cy="4460119"/>
          </a:xfrm>
          <a:prstGeom prst="arc">
            <a:avLst>
              <a:gd name="adj1" fmla="val 11854034"/>
              <a:gd name="adj2" fmla="val 17451217"/>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96" name="Arc 95"/>
          <p:cNvSpPr/>
          <p:nvPr/>
        </p:nvSpPr>
        <p:spPr>
          <a:xfrm>
            <a:off x="1559452" y="3220052"/>
            <a:ext cx="695917" cy="4360897"/>
          </a:xfrm>
          <a:prstGeom prst="arc">
            <a:avLst>
              <a:gd name="adj1" fmla="val 9342641"/>
              <a:gd name="adj2" fmla="val 16865012"/>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97" name="Arc 96"/>
          <p:cNvSpPr/>
          <p:nvPr/>
        </p:nvSpPr>
        <p:spPr>
          <a:xfrm flipH="1">
            <a:off x="2048895" y="3231069"/>
            <a:ext cx="1669258" cy="4320766"/>
          </a:xfrm>
          <a:prstGeom prst="arc">
            <a:avLst>
              <a:gd name="adj1" fmla="val 12352648"/>
              <a:gd name="adj2" fmla="val 17679661"/>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98" name="Arc 97"/>
          <p:cNvSpPr/>
          <p:nvPr/>
        </p:nvSpPr>
        <p:spPr>
          <a:xfrm>
            <a:off x="6473089" y="4469121"/>
            <a:ext cx="3388497" cy="2991742"/>
          </a:xfrm>
          <a:prstGeom prst="arc">
            <a:avLst>
              <a:gd name="adj1" fmla="val 11065609"/>
              <a:gd name="adj2" fmla="val 20784473"/>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99" name="Arc 98"/>
          <p:cNvSpPr/>
          <p:nvPr/>
        </p:nvSpPr>
        <p:spPr>
          <a:xfrm>
            <a:off x="1543485" y="4385660"/>
            <a:ext cx="2340740" cy="3339985"/>
          </a:xfrm>
          <a:prstGeom prst="arc">
            <a:avLst>
              <a:gd name="adj1" fmla="val 12198324"/>
              <a:gd name="adj2" fmla="val 18646156"/>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00" name="Arc 99"/>
          <p:cNvSpPr/>
          <p:nvPr/>
        </p:nvSpPr>
        <p:spPr>
          <a:xfrm>
            <a:off x="9815754" y="4014997"/>
            <a:ext cx="1623603" cy="3339985"/>
          </a:xfrm>
          <a:prstGeom prst="arc">
            <a:avLst>
              <a:gd name="adj1" fmla="val 11196475"/>
              <a:gd name="adj2" fmla="val 17901675"/>
            </a:avLst>
          </a:prstGeom>
          <a:noFill/>
          <a:ln w="254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01" name="Arc 100"/>
          <p:cNvSpPr/>
          <p:nvPr/>
        </p:nvSpPr>
        <p:spPr>
          <a:xfrm flipH="1">
            <a:off x="6623856" y="3464488"/>
            <a:ext cx="2085567" cy="4394404"/>
          </a:xfrm>
          <a:prstGeom prst="arc">
            <a:avLst>
              <a:gd name="adj1" fmla="val 15144935"/>
              <a:gd name="adj2" fmla="val 18379103"/>
            </a:avLst>
          </a:prstGeom>
          <a:noFill/>
          <a:ln w="38100" cap="rnd" cmpd="sng" algn="ctr">
            <a:gradFill flip="none" rotWithShape="1">
              <a:gsLst>
                <a:gs pos="0">
                  <a:srgbClr val="E4DED8"/>
                </a:gs>
                <a:gs pos="100000">
                  <a:srgbClr val="E4DED8">
                    <a:alpha val="7000"/>
                  </a:srgbClr>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02" name="Arc 101"/>
          <p:cNvSpPr/>
          <p:nvPr/>
        </p:nvSpPr>
        <p:spPr>
          <a:xfrm>
            <a:off x="2105060" y="2410778"/>
            <a:ext cx="4366403" cy="5000449"/>
          </a:xfrm>
          <a:prstGeom prst="arc">
            <a:avLst>
              <a:gd name="adj1" fmla="val 12182083"/>
              <a:gd name="adj2" fmla="val 19536372"/>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03" name="Arc 102"/>
          <p:cNvSpPr/>
          <p:nvPr/>
        </p:nvSpPr>
        <p:spPr>
          <a:xfrm>
            <a:off x="-392970" y="3486450"/>
            <a:ext cx="2697097" cy="2198540"/>
          </a:xfrm>
          <a:prstGeom prst="arc">
            <a:avLst>
              <a:gd name="adj1" fmla="val 12011279"/>
              <a:gd name="adj2" fmla="val 20180343"/>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04" name="Arc 103"/>
          <p:cNvSpPr/>
          <p:nvPr/>
        </p:nvSpPr>
        <p:spPr>
          <a:xfrm flipH="1">
            <a:off x="8936109" y="2670191"/>
            <a:ext cx="2340278" cy="4190282"/>
          </a:xfrm>
          <a:prstGeom prst="arc">
            <a:avLst>
              <a:gd name="adj1" fmla="val 11367434"/>
              <a:gd name="adj2" fmla="val 19352303"/>
            </a:avLst>
          </a:prstGeom>
          <a:noFill/>
          <a:ln w="38100" cap="rnd" cmpd="sng" algn="ctr">
            <a:gradFill flip="none" rotWithShape="1">
              <a:gsLst>
                <a:gs pos="0">
                  <a:srgbClr val="E4DED8"/>
                </a:gs>
                <a:gs pos="100000">
                  <a:srgbClr val="E4DED8">
                    <a:alpha val="23000"/>
                  </a:srgbClr>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05" name="Arc 104"/>
          <p:cNvSpPr/>
          <p:nvPr/>
        </p:nvSpPr>
        <p:spPr>
          <a:xfrm>
            <a:off x="2866659" y="3386925"/>
            <a:ext cx="2483195" cy="3414172"/>
          </a:xfrm>
          <a:prstGeom prst="arc">
            <a:avLst>
              <a:gd name="adj1" fmla="val 13976552"/>
              <a:gd name="adj2" fmla="val 18629965"/>
            </a:avLst>
          </a:prstGeom>
          <a:noFill/>
          <a:ln w="38100" cap="rnd" cmpd="sng" algn="ctr">
            <a:gradFill flip="none" rotWithShape="1">
              <a:gsLst>
                <a:gs pos="0">
                  <a:srgbClr val="E4DED8"/>
                </a:gs>
                <a:gs pos="100000">
                  <a:srgbClr val="E4DED8">
                    <a:alpha val="21000"/>
                  </a:srgbClr>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06" name="Arc 105"/>
          <p:cNvSpPr/>
          <p:nvPr/>
        </p:nvSpPr>
        <p:spPr>
          <a:xfrm flipH="1">
            <a:off x="9571701" y="4717789"/>
            <a:ext cx="2152960" cy="5353267"/>
          </a:xfrm>
          <a:prstGeom prst="arc">
            <a:avLst>
              <a:gd name="adj1" fmla="val 13660111"/>
              <a:gd name="adj2" fmla="val 17596625"/>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07" name="Arc 106"/>
          <p:cNvSpPr/>
          <p:nvPr/>
        </p:nvSpPr>
        <p:spPr>
          <a:xfrm>
            <a:off x="4799938" y="4072148"/>
            <a:ext cx="2475387" cy="4698548"/>
          </a:xfrm>
          <a:prstGeom prst="arc">
            <a:avLst>
              <a:gd name="adj1" fmla="val 11474507"/>
              <a:gd name="adj2" fmla="val 17361003"/>
            </a:avLst>
          </a:prstGeom>
          <a:noFill/>
          <a:ln w="38100" cap="rnd" cmpd="sng" algn="ctr">
            <a:gradFill flip="none" rotWithShape="1">
              <a:gsLst>
                <a:gs pos="0">
                  <a:srgbClr val="E4DED8"/>
                </a:gs>
                <a:gs pos="100000">
                  <a:srgbClr val="E4DED8">
                    <a:alpha val="21000"/>
                  </a:srgbClr>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08" name="Arc 107"/>
          <p:cNvSpPr/>
          <p:nvPr/>
        </p:nvSpPr>
        <p:spPr>
          <a:xfrm flipH="1">
            <a:off x="3520989" y="4540064"/>
            <a:ext cx="1274914" cy="3391632"/>
          </a:xfrm>
          <a:prstGeom prst="arc">
            <a:avLst>
              <a:gd name="adj1" fmla="val 11268502"/>
              <a:gd name="adj2" fmla="val 17415783"/>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09" name="Arc 108"/>
          <p:cNvSpPr/>
          <p:nvPr/>
        </p:nvSpPr>
        <p:spPr>
          <a:xfrm>
            <a:off x="4826858" y="5337727"/>
            <a:ext cx="1724829" cy="1757947"/>
          </a:xfrm>
          <a:prstGeom prst="arc">
            <a:avLst>
              <a:gd name="adj1" fmla="val 11065609"/>
              <a:gd name="adj2" fmla="val 20290859"/>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10" name="Arc 109"/>
          <p:cNvSpPr/>
          <p:nvPr/>
        </p:nvSpPr>
        <p:spPr>
          <a:xfrm flipH="1">
            <a:off x="11194829" y="3301250"/>
            <a:ext cx="2340278" cy="4190282"/>
          </a:xfrm>
          <a:prstGeom prst="arc">
            <a:avLst>
              <a:gd name="adj1" fmla="val 11367434"/>
              <a:gd name="adj2" fmla="val 19352303"/>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11" name="Arc 110"/>
          <p:cNvSpPr/>
          <p:nvPr/>
        </p:nvSpPr>
        <p:spPr>
          <a:xfrm flipH="1">
            <a:off x="-283840" y="4982613"/>
            <a:ext cx="1908062" cy="1837287"/>
          </a:xfrm>
          <a:prstGeom prst="arc">
            <a:avLst>
              <a:gd name="adj1" fmla="val 11954805"/>
              <a:gd name="adj2" fmla="val 20039040"/>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12" name="Arc 111"/>
          <p:cNvSpPr/>
          <p:nvPr/>
        </p:nvSpPr>
        <p:spPr>
          <a:xfrm>
            <a:off x="8203428" y="2111748"/>
            <a:ext cx="3452653" cy="4448383"/>
          </a:xfrm>
          <a:prstGeom prst="arc">
            <a:avLst>
              <a:gd name="adj1" fmla="val 11879355"/>
              <a:gd name="adj2" fmla="val 18276951"/>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13" name="Arc 112"/>
          <p:cNvSpPr/>
          <p:nvPr/>
        </p:nvSpPr>
        <p:spPr>
          <a:xfrm flipH="1">
            <a:off x="6550693" y="3064604"/>
            <a:ext cx="1669802" cy="1730990"/>
          </a:xfrm>
          <a:prstGeom prst="arc">
            <a:avLst>
              <a:gd name="adj1" fmla="val 11350335"/>
              <a:gd name="adj2" fmla="val 17617918"/>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14" name="Arc 113"/>
          <p:cNvSpPr/>
          <p:nvPr/>
        </p:nvSpPr>
        <p:spPr>
          <a:xfrm>
            <a:off x="2819362" y="5615836"/>
            <a:ext cx="2308308" cy="3657241"/>
          </a:xfrm>
          <a:prstGeom prst="arc">
            <a:avLst>
              <a:gd name="adj1" fmla="val 12524200"/>
              <a:gd name="adj2" fmla="val 18119965"/>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15" name="Arc 114"/>
          <p:cNvSpPr/>
          <p:nvPr/>
        </p:nvSpPr>
        <p:spPr>
          <a:xfrm flipH="1">
            <a:off x="5949087" y="5489428"/>
            <a:ext cx="2091548" cy="5554392"/>
          </a:xfrm>
          <a:prstGeom prst="arc">
            <a:avLst>
              <a:gd name="adj1" fmla="val 13660111"/>
              <a:gd name="adj2" fmla="val 16937927"/>
            </a:avLst>
          </a:prstGeom>
          <a:noFill/>
          <a:ln w="38100" cap="rnd" cmpd="sng" algn="ctr">
            <a:gradFill flip="none" rotWithShape="1">
              <a:gsLst>
                <a:gs pos="0">
                  <a:srgbClr val="E4DED8"/>
                </a:gs>
                <a:gs pos="100000">
                  <a:srgbClr val="E4DED8">
                    <a:alpha val="21000"/>
                  </a:srgbClr>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16" name="Arc 115"/>
          <p:cNvSpPr/>
          <p:nvPr/>
        </p:nvSpPr>
        <p:spPr>
          <a:xfrm>
            <a:off x="8676227" y="5133728"/>
            <a:ext cx="1164990" cy="1757947"/>
          </a:xfrm>
          <a:prstGeom prst="arc">
            <a:avLst>
              <a:gd name="adj1" fmla="val 11368144"/>
              <a:gd name="adj2" fmla="val 19112867"/>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17" name="Arc 116"/>
          <p:cNvSpPr/>
          <p:nvPr/>
        </p:nvSpPr>
        <p:spPr>
          <a:xfrm flipH="1">
            <a:off x="6174658" y="1978362"/>
            <a:ext cx="2815408" cy="3436813"/>
          </a:xfrm>
          <a:prstGeom prst="arc">
            <a:avLst>
              <a:gd name="adj1" fmla="val 10339918"/>
              <a:gd name="adj2" fmla="val 21358129"/>
            </a:avLst>
          </a:prstGeom>
          <a:noFill/>
          <a:ln w="38100" cap="rnd" cmpd="sng" algn="ctr">
            <a:gradFill flip="none" rotWithShape="1">
              <a:gsLst>
                <a:gs pos="0">
                  <a:srgbClr val="E4DED8"/>
                </a:gs>
                <a:gs pos="100000">
                  <a:srgbClr val="E4DED8">
                    <a:alpha val="21000"/>
                  </a:srgbClr>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118" name="Oval 117"/>
          <p:cNvSpPr>
            <a:spLocks noChangeAspect="1"/>
          </p:cNvSpPr>
          <p:nvPr/>
        </p:nvSpPr>
        <p:spPr>
          <a:xfrm>
            <a:off x="5013605" y="3962535"/>
            <a:ext cx="137160" cy="137234"/>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19" name="Oval 118"/>
          <p:cNvSpPr>
            <a:spLocks noChangeAspect="1"/>
          </p:cNvSpPr>
          <p:nvPr/>
        </p:nvSpPr>
        <p:spPr>
          <a:xfrm>
            <a:off x="6410579" y="5882309"/>
            <a:ext cx="137160" cy="137235"/>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20" name="Oval 119"/>
          <p:cNvSpPr/>
          <p:nvPr/>
        </p:nvSpPr>
        <p:spPr>
          <a:xfrm flipH="1" flipV="1">
            <a:off x="6115889" y="3634411"/>
            <a:ext cx="106082" cy="106138"/>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21" name="Oval 120"/>
          <p:cNvSpPr>
            <a:spLocks noChangeAspect="1"/>
          </p:cNvSpPr>
          <p:nvPr/>
        </p:nvSpPr>
        <p:spPr>
          <a:xfrm>
            <a:off x="11587501" y="6381240"/>
            <a:ext cx="137160" cy="137235"/>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22" name="Oval 121"/>
          <p:cNvSpPr>
            <a:spLocks noChangeAspect="1"/>
          </p:cNvSpPr>
          <p:nvPr/>
        </p:nvSpPr>
        <p:spPr>
          <a:xfrm>
            <a:off x="11190678" y="4565608"/>
            <a:ext cx="182880" cy="182979"/>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23" name="Oval 122"/>
          <p:cNvSpPr>
            <a:spLocks noChangeAspect="1"/>
          </p:cNvSpPr>
          <p:nvPr/>
        </p:nvSpPr>
        <p:spPr>
          <a:xfrm>
            <a:off x="2125969" y="4048488"/>
            <a:ext cx="182780" cy="182880"/>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24" name="Oval 123"/>
          <p:cNvSpPr>
            <a:spLocks noChangeAspect="1"/>
          </p:cNvSpPr>
          <p:nvPr/>
        </p:nvSpPr>
        <p:spPr>
          <a:xfrm>
            <a:off x="8160946" y="3837278"/>
            <a:ext cx="137160" cy="137234"/>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25" name="Arc 124"/>
          <p:cNvSpPr/>
          <p:nvPr/>
        </p:nvSpPr>
        <p:spPr>
          <a:xfrm flipH="1">
            <a:off x="6498985" y="3911458"/>
            <a:ext cx="2175208" cy="4347318"/>
          </a:xfrm>
          <a:prstGeom prst="arc">
            <a:avLst>
              <a:gd name="adj1" fmla="val 11429360"/>
              <a:gd name="adj2" fmla="val 17614459"/>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grpSp>
        <p:nvGrpSpPr>
          <p:cNvPr id="126" name="Group 125"/>
          <p:cNvGrpSpPr/>
          <p:nvPr/>
        </p:nvGrpSpPr>
        <p:grpSpPr>
          <a:xfrm>
            <a:off x="6609823" y="4353505"/>
            <a:ext cx="399704" cy="399922"/>
            <a:chOff x="6609823" y="4353505"/>
            <a:chExt cx="399704" cy="399922"/>
          </a:xfrm>
        </p:grpSpPr>
        <p:sp>
          <p:nvSpPr>
            <p:cNvPr id="127" name="Oval 126"/>
            <p:cNvSpPr>
              <a:spLocks noChangeAspect="1"/>
            </p:cNvSpPr>
            <p:nvPr/>
          </p:nvSpPr>
          <p:spPr>
            <a:xfrm>
              <a:off x="6609823" y="4353505"/>
              <a:ext cx="399704" cy="399922"/>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pic>
          <p:nvPicPr>
            <p:cNvPr id="128" name="Picture 127"/>
            <p:cNvPicPr>
              <a:picLocks noChangeAspect="1"/>
            </p:cNvPicPr>
            <p:nvPr/>
          </p:nvPicPr>
          <p:blipFill>
            <a:blip r:embed="rId5"/>
            <a:stretch>
              <a:fillRect/>
            </a:stretch>
          </p:blipFill>
          <p:spPr>
            <a:xfrm>
              <a:off x="6702761" y="4446552"/>
              <a:ext cx="213829" cy="213829"/>
            </a:xfrm>
            <a:prstGeom prst="rect">
              <a:avLst/>
            </a:prstGeom>
          </p:spPr>
        </p:pic>
      </p:grpSp>
      <p:grpSp>
        <p:nvGrpSpPr>
          <p:cNvPr id="129" name="Group 128"/>
          <p:cNvGrpSpPr/>
          <p:nvPr/>
        </p:nvGrpSpPr>
        <p:grpSpPr>
          <a:xfrm>
            <a:off x="9530451" y="5423393"/>
            <a:ext cx="553868" cy="554174"/>
            <a:chOff x="9530451" y="5423393"/>
            <a:chExt cx="553868" cy="554174"/>
          </a:xfrm>
        </p:grpSpPr>
        <p:sp>
          <p:nvSpPr>
            <p:cNvPr id="130" name="Oval 129"/>
            <p:cNvSpPr>
              <a:spLocks noChangeAspect="1"/>
            </p:cNvSpPr>
            <p:nvPr/>
          </p:nvSpPr>
          <p:spPr>
            <a:xfrm>
              <a:off x="9530451" y="5423393"/>
              <a:ext cx="553868" cy="554174"/>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pic>
          <p:nvPicPr>
            <p:cNvPr id="131" name="Picture 130"/>
            <p:cNvPicPr>
              <a:picLocks noChangeAspect="1"/>
            </p:cNvPicPr>
            <p:nvPr/>
          </p:nvPicPr>
          <p:blipFill>
            <a:blip r:embed="rId6"/>
            <a:stretch>
              <a:fillRect/>
            </a:stretch>
          </p:blipFill>
          <p:spPr>
            <a:xfrm>
              <a:off x="9629344" y="5572125"/>
              <a:ext cx="356082" cy="256710"/>
            </a:xfrm>
            <a:prstGeom prst="rect">
              <a:avLst/>
            </a:prstGeom>
          </p:spPr>
        </p:pic>
      </p:grpSp>
      <p:grpSp>
        <p:nvGrpSpPr>
          <p:cNvPr id="132" name="Group 131"/>
          <p:cNvGrpSpPr/>
          <p:nvPr/>
        </p:nvGrpSpPr>
        <p:grpSpPr>
          <a:xfrm>
            <a:off x="4603526" y="6153717"/>
            <a:ext cx="405566" cy="405788"/>
            <a:chOff x="4603526" y="6153717"/>
            <a:chExt cx="405566" cy="405788"/>
          </a:xfrm>
        </p:grpSpPr>
        <p:sp>
          <p:nvSpPr>
            <p:cNvPr id="133" name="Oval 132"/>
            <p:cNvSpPr>
              <a:spLocks noChangeAspect="1"/>
            </p:cNvSpPr>
            <p:nvPr/>
          </p:nvSpPr>
          <p:spPr>
            <a:xfrm>
              <a:off x="4603526" y="6153717"/>
              <a:ext cx="405566" cy="405788"/>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pic>
          <p:nvPicPr>
            <p:cNvPr id="134" name="Picture 133"/>
            <p:cNvPicPr>
              <a:picLocks noChangeAspect="1"/>
            </p:cNvPicPr>
            <p:nvPr/>
          </p:nvPicPr>
          <p:blipFill>
            <a:blip r:embed="rId7"/>
            <a:stretch>
              <a:fillRect/>
            </a:stretch>
          </p:blipFill>
          <p:spPr>
            <a:xfrm>
              <a:off x="4698144" y="6265087"/>
              <a:ext cx="216330" cy="183048"/>
            </a:xfrm>
            <a:prstGeom prst="rect">
              <a:avLst/>
            </a:prstGeom>
          </p:spPr>
        </p:pic>
      </p:grpSp>
      <p:grpSp>
        <p:nvGrpSpPr>
          <p:cNvPr id="135" name="Group 134"/>
          <p:cNvGrpSpPr/>
          <p:nvPr/>
        </p:nvGrpSpPr>
        <p:grpSpPr>
          <a:xfrm>
            <a:off x="8870506" y="3926493"/>
            <a:ext cx="274320" cy="274469"/>
            <a:chOff x="8870506" y="3926493"/>
            <a:chExt cx="274320" cy="274469"/>
          </a:xfrm>
        </p:grpSpPr>
        <p:sp>
          <p:nvSpPr>
            <p:cNvPr id="136" name="Oval 135"/>
            <p:cNvSpPr>
              <a:spLocks noChangeAspect="1"/>
            </p:cNvSpPr>
            <p:nvPr/>
          </p:nvSpPr>
          <p:spPr>
            <a:xfrm>
              <a:off x="8870506" y="3926493"/>
              <a:ext cx="274320" cy="274469"/>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pic>
          <p:nvPicPr>
            <p:cNvPr id="137" name="Picture 13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26688" y="4021548"/>
              <a:ext cx="161957" cy="122455"/>
            </a:xfrm>
            <a:prstGeom prst="rect">
              <a:avLst/>
            </a:prstGeom>
          </p:spPr>
        </p:pic>
      </p:grpSp>
      <p:grpSp>
        <p:nvGrpSpPr>
          <p:cNvPr id="138" name="Group 137"/>
          <p:cNvGrpSpPr/>
          <p:nvPr/>
        </p:nvGrpSpPr>
        <p:grpSpPr>
          <a:xfrm>
            <a:off x="1370473" y="5524356"/>
            <a:ext cx="419326" cy="419552"/>
            <a:chOff x="1370473" y="5524356"/>
            <a:chExt cx="419326" cy="419552"/>
          </a:xfrm>
        </p:grpSpPr>
        <p:sp>
          <p:nvSpPr>
            <p:cNvPr id="139" name="Oval 138"/>
            <p:cNvSpPr>
              <a:spLocks noChangeAspect="1"/>
            </p:cNvSpPr>
            <p:nvPr/>
          </p:nvSpPr>
          <p:spPr>
            <a:xfrm>
              <a:off x="1370473" y="5524356"/>
              <a:ext cx="419326" cy="419552"/>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pic>
          <p:nvPicPr>
            <p:cNvPr id="140" name="Picture 139"/>
            <p:cNvPicPr>
              <a:picLocks noChangeAspect="1"/>
            </p:cNvPicPr>
            <p:nvPr/>
          </p:nvPicPr>
          <p:blipFill>
            <a:blip r:embed="rId9"/>
            <a:stretch>
              <a:fillRect/>
            </a:stretch>
          </p:blipFill>
          <p:spPr>
            <a:xfrm>
              <a:off x="1454804" y="5608800"/>
              <a:ext cx="250664" cy="250664"/>
            </a:xfrm>
            <a:prstGeom prst="rect">
              <a:avLst/>
            </a:prstGeom>
          </p:spPr>
        </p:pic>
      </p:grpSp>
      <p:grpSp>
        <p:nvGrpSpPr>
          <p:cNvPr id="141" name="Group 140"/>
          <p:cNvGrpSpPr/>
          <p:nvPr/>
        </p:nvGrpSpPr>
        <p:grpSpPr>
          <a:xfrm>
            <a:off x="3551476" y="4959177"/>
            <a:ext cx="264874" cy="265018"/>
            <a:chOff x="3551476" y="4959177"/>
            <a:chExt cx="264874" cy="265018"/>
          </a:xfrm>
        </p:grpSpPr>
        <p:sp>
          <p:nvSpPr>
            <p:cNvPr id="142" name="Oval 141"/>
            <p:cNvSpPr>
              <a:spLocks noChangeAspect="1"/>
            </p:cNvSpPr>
            <p:nvPr/>
          </p:nvSpPr>
          <p:spPr>
            <a:xfrm>
              <a:off x="3551476" y="4959177"/>
              <a:ext cx="264874" cy="265018"/>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pic>
          <p:nvPicPr>
            <p:cNvPr id="143" name="Picture 142"/>
            <p:cNvPicPr>
              <a:picLocks noChangeAspect="1"/>
            </p:cNvPicPr>
            <p:nvPr/>
          </p:nvPicPr>
          <p:blipFill>
            <a:blip r:embed="rId10"/>
            <a:stretch>
              <a:fillRect/>
            </a:stretch>
          </p:blipFill>
          <p:spPr>
            <a:xfrm>
              <a:off x="3597749" y="5025621"/>
              <a:ext cx="177090" cy="197329"/>
            </a:xfrm>
            <a:prstGeom prst="rect">
              <a:avLst/>
            </a:prstGeom>
          </p:spPr>
        </p:pic>
      </p:grpSp>
      <p:grpSp>
        <p:nvGrpSpPr>
          <p:cNvPr id="144" name="Group 143"/>
          <p:cNvGrpSpPr/>
          <p:nvPr/>
        </p:nvGrpSpPr>
        <p:grpSpPr>
          <a:xfrm>
            <a:off x="8529638" y="5910657"/>
            <a:ext cx="286330" cy="286486"/>
            <a:chOff x="8529638" y="5910657"/>
            <a:chExt cx="286330" cy="286486"/>
          </a:xfrm>
        </p:grpSpPr>
        <p:sp>
          <p:nvSpPr>
            <p:cNvPr id="145" name="Oval 144"/>
            <p:cNvSpPr>
              <a:spLocks noChangeAspect="1"/>
            </p:cNvSpPr>
            <p:nvPr/>
          </p:nvSpPr>
          <p:spPr>
            <a:xfrm>
              <a:off x="8529638" y="5910657"/>
              <a:ext cx="286330" cy="286486"/>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pic>
          <p:nvPicPr>
            <p:cNvPr id="146" name="Picture 14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617757" y="5966233"/>
              <a:ext cx="110093" cy="175334"/>
            </a:xfrm>
            <a:prstGeom prst="rect">
              <a:avLst/>
            </a:prstGeom>
          </p:spPr>
        </p:pic>
      </p:grpSp>
      <p:grpSp>
        <p:nvGrpSpPr>
          <p:cNvPr id="147" name="Group 146"/>
          <p:cNvGrpSpPr/>
          <p:nvPr/>
        </p:nvGrpSpPr>
        <p:grpSpPr>
          <a:xfrm>
            <a:off x="3025413" y="3951698"/>
            <a:ext cx="274172" cy="274320"/>
            <a:chOff x="3025413" y="3951698"/>
            <a:chExt cx="274172" cy="274320"/>
          </a:xfrm>
        </p:grpSpPr>
        <p:sp>
          <p:nvSpPr>
            <p:cNvPr id="148" name="Oval 147"/>
            <p:cNvSpPr>
              <a:spLocks noChangeAspect="1"/>
            </p:cNvSpPr>
            <p:nvPr/>
          </p:nvSpPr>
          <p:spPr>
            <a:xfrm>
              <a:off x="3025413" y="3951698"/>
              <a:ext cx="274172" cy="274320"/>
            </a:xfrm>
            <a:prstGeom prst="ellipse">
              <a:avLst/>
            </a:prstGeom>
            <a:solidFill>
              <a:schemeClr val="bg2"/>
            </a:solidFill>
            <a:ln w="19050" cap="flat" cmpd="sng" algn="ctr">
              <a:solidFill>
                <a:srgbClr val="EC5038"/>
              </a:solidFill>
              <a:prstDash val="solid"/>
            </a:ln>
            <a:effectLst/>
          </p:spPr>
          <p:txBody>
            <a:bodyPr rtlCol="0" anchor="ctr"/>
            <a:lstStyle/>
            <a:p>
              <a:pPr marL="0" marR="0" lvl="0" indent="0" algn="ctr" defTabSz="9137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pic>
          <p:nvPicPr>
            <p:cNvPr id="149" name="Picture 14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087383" y="4039587"/>
              <a:ext cx="150232" cy="127120"/>
            </a:xfrm>
            <a:prstGeom prst="rect">
              <a:avLst/>
            </a:prstGeom>
          </p:spPr>
        </p:pic>
      </p:grpSp>
      <p:sp>
        <p:nvSpPr>
          <p:cNvPr id="151" name="Freeform 5"/>
          <p:cNvSpPr>
            <a:spLocks noEditPoints="1"/>
          </p:cNvSpPr>
          <p:nvPr/>
        </p:nvSpPr>
        <p:spPr bwMode="auto">
          <a:xfrm>
            <a:off x="2175998" y="4093419"/>
            <a:ext cx="79267" cy="88040"/>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8" name="Arc 67"/>
          <p:cNvSpPr/>
          <p:nvPr/>
        </p:nvSpPr>
        <p:spPr>
          <a:xfrm flipH="1">
            <a:off x="-258330" y="2222360"/>
            <a:ext cx="3452653" cy="4448383"/>
          </a:xfrm>
          <a:prstGeom prst="arc">
            <a:avLst>
              <a:gd name="adj1" fmla="val 11879355"/>
              <a:gd name="adj2" fmla="val 18276951"/>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3" name="Rectangle 2"/>
          <p:cNvSpPr/>
          <p:nvPr/>
        </p:nvSpPr>
        <p:spPr>
          <a:xfrm>
            <a:off x="0" y="0"/>
            <a:ext cx="12192000" cy="6858000"/>
          </a:xfrm>
          <a:prstGeom prst="rect">
            <a:avLst/>
          </a:prstGeom>
          <a:solidFill>
            <a:schemeClr val="bg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4" name="Group 3"/>
          <p:cNvGrpSpPr/>
          <p:nvPr/>
        </p:nvGrpSpPr>
        <p:grpSpPr>
          <a:xfrm>
            <a:off x="1434132" y="360596"/>
            <a:ext cx="9692117" cy="4138891"/>
            <a:chOff x="1434132" y="360596"/>
            <a:chExt cx="9692117" cy="4138891"/>
          </a:xfrm>
        </p:grpSpPr>
        <p:grpSp>
          <p:nvGrpSpPr>
            <p:cNvPr id="211" name="Group 210"/>
            <p:cNvGrpSpPr/>
            <p:nvPr/>
          </p:nvGrpSpPr>
          <p:grpSpPr>
            <a:xfrm>
              <a:off x="3065810" y="360596"/>
              <a:ext cx="6060381" cy="870447"/>
              <a:chOff x="3003472" y="1709573"/>
              <a:chExt cx="6181905" cy="887901"/>
            </a:xfrm>
          </p:grpSpPr>
          <p:sp>
            <p:nvSpPr>
              <p:cNvPr id="212" name="Title 12"/>
              <p:cNvSpPr txBox="1">
                <a:spLocks/>
              </p:cNvSpPr>
              <p:nvPr/>
            </p:nvSpPr>
            <p:spPr>
              <a:xfrm>
                <a:off x="3376525" y="1864262"/>
                <a:ext cx="5435797" cy="586541"/>
              </a:xfrm>
              <a:prstGeom prst="rect">
                <a:avLst/>
              </a:prstGeom>
            </p:spPr>
            <p:txBody>
              <a:bodyPr anchor="ctr"/>
              <a:lstStyle>
                <a:lvl1pPr algn="l" defTabSz="914400" rtl="0" eaLnBrk="1" latinLnBrk="0" hangingPunct="1">
                  <a:spcBef>
                    <a:spcPct val="0"/>
                  </a:spcBef>
                  <a:buNone/>
                  <a:defRPr sz="7200" kern="1200">
                    <a:solidFill>
                      <a:srgbClr val="00A9CB"/>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37" b="1" i="0" u="none" strike="noStrike" kern="1200" cap="none" spc="118"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A VILÁG MEGVÁLTOZOTT</a:t>
                </a:r>
                <a:endParaRPr kumimoji="0" lang="en-US" sz="3137" b="1" i="0" u="none" strike="noStrike" kern="1200" cap="none" spc="118" normalizeH="0" baseline="0" noProof="0" dirty="0">
                  <a:ln>
                    <a:noFill/>
                  </a:ln>
                  <a:gradFill>
                    <a:gsLst>
                      <a:gs pos="0">
                        <a:prstClr val="white"/>
                      </a:gs>
                      <a:gs pos="100000">
                        <a:prstClr val="white"/>
                      </a:gs>
                    </a:gsLst>
                    <a:lin ang="5400000" scaled="1"/>
                  </a:gradFill>
                  <a:effectLst/>
                  <a:uLnTx/>
                  <a:uFillTx/>
                  <a:latin typeface="Segoe UI"/>
                  <a:ea typeface="Segoe UI Black" panose="020B0A02040204020203" pitchFamily="34" charset="0"/>
                  <a:cs typeface="Segoe UI Semibold" panose="020B0702040204020203" pitchFamily="34" charset="0"/>
                </a:endParaRPr>
              </a:p>
            </p:txBody>
          </p:sp>
          <p:sp>
            <p:nvSpPr>
              <p:cNvPr id="213" name="Rectangle 212"/>
              <p:cNvSpPr/>
              <p:nvPr/>
            </p:nvSpPr>
            <p:spPr bwMode="auto">
              <a:xfrm>
                <a:off x="3003472" y="1709573"/>
                <a:ext cx="6181905" cy="887901"/>
              </a:xfrm>
              <a:prstGeom prst="rect">
                <a:avLst/>
              </a:prstGeom>
              <a:noFill/>
              <a:ln w="25400">
                <a:solidFill>
                  <a:srgbClr val="EC5038"/>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prstClr val="white"/>
                      </a:gs>
                      <a:gs pos="100000">
                        <a:prstClr val="white"/>
                      </a:gs>
                    </a:gsLst>
                    <a:lin ang="5400000" scaled="1"/>
                  </a:gradFill>
                  <a:effectLst/>
                  <a:uLnTx/>
                  <a:uFillTx/>
                  <a:latin typeface="Segoe UI"/>
                  <a:ea typeface="Segoe UI" pitchFamily="34" charset="0"/>
                  <a:cs typeface="Segoe UI" pitchFamily="34" charset="0"/>
                </a:endParaRPr>
              </a:p>
            </p:txBody>
          </p:sp>
        </p:grpSp>
        <p:sp>
          <p:nvSpPr>
            <p:cNvPr id="210" name="Text Placeholder 3"/>
            <p:cNvSpPr txBox="1">
              <a:spLocks/>
            </p:cNvSpPr>
            <p:nvPr/>
          </p:nvSpPr>
          <p:spPr>
            <a:xfrm>
              <a:off x="6313708" y="1350521"/>
              <a:ext cx="4812541" cy="2803422"/>
            </a:xfrm>
            <a:prstGeom prst="rect">
              <a:avLst/>
            </a:prstGeom>
          </p:spPr>
          <p:txBody>
            <a:bodyPr vert="horz" wrap="square" lIns="179285" tIns="143428" rIns="179285" bIns="143428" rtlCol="0">
              <a:spAutoFit/>
            </a:bodyPr>
            <a:lstStyle>
              <a:lvl1pPr marL="0" indent="0" algn="ctr" defTabSz="914400" rtl="0" eaLnBrk="1" latinLnBrk="0" hangingPunct="1">
                <a:lnSpc>
                  <a:spcPts val="2000"/>
                </a:lnSpc>
                <a:spcBef>
                  <a:spcPct val="20000"/>
                </a:spcBef>
                <a:buFontTx/>
                <a:buNone/>
                <a:defRPr sz="1600" b="1" kern="1200" spc="300">
                  <a:solidFill>
                    <a:schemeClr val="tx2"/>
                  </a:solidFill>
                  <a:latin typeface="+mn-lt"/>
                  <a:ea typeface="+mn-ea"/>
                  <a:cs typeface="+mn-cs"/>
                </a:defRPr>
              </a:lvl1pPr>
              <a:lvl2pPr marL="457200" indent="0" algn="l" defTabSz="914400" rtl="0" eaLnBrk="1" latinLnBrk="0" hangingPunct="1">
                <a:spcBef>
                  <a:spcPct val="20000"/>
                </a:spcBef>
                <a:buFontTx/>
                <a:buNone/>
                <a:defRPr sz="4400" b="1" u="sng" kern="1200" spc="400" baseline="0">
                  <a:solidFill>
                    <a:srgbClr val="EC5038"/>
                  </a:solidFill>
                  <a:latin typeface="+mn-lt"/>
                  <a:ea typeface="+mn-ea"/>
                  <a:cs typeface="+mn-cs"/>
                </a:defRPr>
              </a:lvl2pPr>
              <a:lvl3pPr marL="914400" indent="0" algn="l" defTabSz="914400" rtl="0" eaLnBrk="1" latinLnBrk="0" hangingPunct="1">
                <a:spcBef>
                  <a:spcPct val="20000"/>
                </a:spcBef>
                <a:buFontTx/>
                <a:buNone/>
                <a:defRPr sz="2000" b="1" i="1" kern="1200">
                  <a:solidFill>
                    <a:schemeClr val="tx2"/>
                  </a:solidFill>
                  <a:latin typeface="+mj-lt"/>
                  <a:ea typeface="+mn-ea"/>
                  <a:cs typeface="+mn-cs"/>
                </a:defRPr>
              </a:lvl3pPr>
              <a:lvl4pPr marL="1371600" indent="0" algn="l" defTabSz="914400" rtl="0" eaLnBrk="1" latinLnBrk="0" hangingPunct="1">
                <a:spcBef>
                  <a:spcPct val="20000"/>
                </a:spcBef>
                <a:buFontTx/>
                <a:buNone/>
                <a:defRPr sz="2000" b="1" i="1" kern="1200" spc="300">
                  <a:solidFill>
                    <a:schemeClr val="accent3"/>
                  </a:solidFill>
                  <a:latin typeface="+mn-lt"/>
                  <a:ea typeface="+mn-ea"/>
                  <a:cs typeface="+mn-cs"/>
                </a:defRPr>
              </a:lvl4pPr>
              <a:lvl5pPr marL="1828800" indent="0" algn="l" defTabSz="914400"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1765"/>
                </a:spcAft>
                <a:buClrTx/>
                <a:buSzTx/>
                <a:buFontTx/>
                <a:buNone/>
                <a:tabLst/>
                <a:defRPr/>
              </a:pPr>
              <a:r>
                <a:rPr kumimoji="0" lang="en-US" sz="2745" b="0" i="0" u="none" strike="noStrike" kern="1200" cap="none" spc="196"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ÚJ ÉRA </a:t>
              </a:r>
            </a:p>
            <a:p>
              <a:pPr marL="0" marR="0" lvl="0" indent="0" algn="l"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MOBIL ALAPÚ VILÁG</a:t>
              </a:r>
            </a:p>
            <a:p>
              <a:pPr marL="0" marR="0" lvl="0" indent="0" algn="l"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DINAMIKUS HÁLÓZATOK</a:t>
              </a:r>
            </a:p>
            <a:p>
              <a:pPr marL="0" marR="0" lvl="0" indent="0" algn="l"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HOZZÁFÉRHETŐ ADATOK</a:t>
              </a:r>
            </a:p>
            <a:p>
              <a:pPr marL="0" marR="0" lvl="0" indent="0" algn="l"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KOLLEKTÍV ÉRTÉKTEREMTÉS</a:t>
              </a:r>
            </a:p>
            <a:p>
              <a:pPr marL="0" marR="0" lvl="0" indent="0" algn="l"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TANULÓ, GÉPI INTELLIGENCIA</a:t>
              </a:r>
            </a:p>
            <a:p>
              <a:pPr marL="0" marR="0" lvl="0" indent="0" algn="l"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FELHŐ ALAPÚ, INTELLIGENS HÁLÓZATOK</a:t>
              </a:r>
            </a:p>
          </p:txBody>
        </p:sp>
        <p:sp>
          <p:nvSpPr>
            <p:cNvPr id="209" name="Text Placeholder 3"/>
            <p:cNvSpPr txBox="1">
              <a:spLocks/>
            </p:cNvSpPr>
            <p:nvPr/>
          </p:nvSpPr>
          <p:spPr>
            <a:xfrm>
              <a:off x="1434132" y="1350521"/>
              <a:ext cx="4447253" cy="3148966"/>
            </a:xfrm>
            <a:prstGeom prst="rect">
              <a:avLst/>
            </a:prstGeom>
          </p:spPr>
          <p:txBody>
            <a:bodyPr vert="horz" wrap="square" lIns="179285" tIns="143428" rIns="179285" bIns="143428" rtlCol="0">
              <a:spAutoFit/>
            </a:bodyPr>
            <a:lstStyle>
              <a:lvl1pPr marL="0" indent="0" algn="ctr" defTabSz="914400" rtl="0" eaLnBrk="1" latinLnBrk="0" hangingPunct="1">
                <a:lnSpc>
                  <a:spcPts val="2000"/>
                </a:lnSpc>
                <a:spcBef>
                  <a:spcPct val="20000"/>
                </a:spcBef>
                <a:buFontTx/>
                <a:buNone/>
                <a:defRPr sz="1600" b="1" kern="1200" spc="300">
                  <a:solidFill>
                    <a:schemeClr val="tx2"/>
                  </a:solidFill>
                  <a:latin typeface="+mn-lt"/>
                  <a:ea typeface="+mn-ea"/>
                  <a:cs typeface="+mn-cs"/>
                </a:defRPr>
              </a:lvl1pPr>
              <a:lvl2pPr marL="457200" indent="0" algn="l" defTabSz="914400" rtl="0" eaLnBrk="1" latinLnBrk="0" hangingPunct="1">
                <a:spcBef>
                  <a:spcPct val="20000"/>
                </a:spcBef>
                <a:buFontTx/>
                <a:buNone/>
                <a:defRPr sz="4400" b="1" u="sng" kern="1200" spc="400" baseline="0">
                  <a:solidFill>
                    <a:srgbClr val="EC5038"/>
                  </a:solidFill>
                  <a:latin typeface="+mn-lt"/>
                  <a:ea typeface="+mn-ea"/>
                  <a:cs typeface="+mn-cs"/>
                </a:defRPr>
              </a:lvl2pPr>
              <a:lvl3pPr marL="914400" indent="0" algn="l" defTabSz="914400" rtl="0" eaLnBrk="1" latinLnBrk="0" hangingPunct="1">
                <a:spcBef>
                  <a:spcPct val="20000"/>
                </a:spcBef>
                <a:buFontTx/>
                <a:buNone/>
                <a:defRPr sz="2000" b="1" i="1" kern="1200">
                  <a:solidFill>
                    <a:schemeClr val="tx2"/>
                  </a:solidFill>
                  <a:latin typeface="+mj-lt"/>
                  <a:ea typeface="+mn-ea"/>
                  <a:cs typeface="+mn-cs"/>
                </a:defRPr>
              </a:lvl3pPr>
              <a:lvl4pPr marL="1371600" indent="0" algn="l" defTabSz="914400" rtl="0" eaLnBrk="1" latinLnBrk="0" hangingPunct="1">
                <a:spcBef>
                  <a:spcPct val="20000"/>
                </a:spcBef>
                <a:buFontTx/>
                <a:buNone/>
                <a:defRPr sz="2000" b="1" i="1" kern="1200" spc="300">
                  <a:solidFill>
                    <a:schemeClr val="accent3"/>
                  </a:solidFill>
                  <a:latin typeface="+mn-lt"/>
                  <a:ea typeface="+mn-ea"/>
                  <a:cs typeface="+mn-cs"/>
                </a:defRPr>
              </a:lvl4pPr>
              <a:lvl5pPr marL="1828800" indent="0" algn="l" defTabSz="914400"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80000"/>
                </a:lnSpc>
                <a:spcBef>
                  <a:spcPts val="0"/>
                </a:spcBef>
                <a:spcAft>
                  <a:spcPts val="1765"/>
                </a:spcAft>
                <a:buClrTx/>
                <a:buSzTx/>
                <a:buFontTx/>
                <a:buNone/>
                <a:tabLst/>
                <a:defRPr/>
              </a:pPr>
              <a:r>
                <a:rPr kumimoji="0" lang="en-US" sz="2745" b="0" i="0" u="none" strike="noStrike" kern="1200" cap="none" spc="196"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RÉGI ÉRA</a:t>
              </a:r>
            </a:p>
            <a:p>
              <a:pPr marL="0" marR="0" lvl="0" indent="0" algn="r"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PC ALAPÚ VILÁG</a:t>
              </a:r>
            </a:p>
            <a:p>
              <a:pPr marL="0" marR="0" lvl="0" indent="0" algn="r"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STATIKUS HIERARCHIÁK</a:t>
              </a:r>
            </a:p>
            <a:p>
              <a:pPr marL="0" marR="0" lvl="0" indent="0" algn="r"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KORLÁTOZOTT INFORMÁCIÓK</a:t>
              </a:r>
            </a:p>
            <a:p>
              <a:pPr marL="0" marR="0" lvl="0" indent="0" algn="r"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EGYÉNI MUNKAVÉGZÉS</a:t>
              </a:r>
            </a:p>
            <a:p>
              <a:pPr marL="0" marR="0" lvl="0" indent="0" algn="r"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PROGRAMZOTT RENDSZEREK</a:t>
              </a:r>
            </a:p>
            <a:p>
              <a:pPr marL="0" marR="0" lvl="0" indent="0" algn="r" defTabSz="914400" rtl="0" eaLnBrk="1" fontAlgn="auto" latinLnBrk="0" hangingPunct="1">
                <a:lnSpc>
                  <a:spcPct val="80000"/>
                </a:lnSpc>
                <a:spcBef>
                  <a:spcPts val="0"/>
                </a:spcBef>
                <a:spcAft>
                  <a:spcPts val="980"/>
                </a:spcAft>
                <a:buClrTx/>
                <a:buSzTx/>
                <a:buFontTx/>
                <a:buNone/>
                <a:tabLst/>
                <a:defRPr/>
              </a:pPr>
              <a:r>
                <a:rPr kumimoji="0" lang="en-US" sz="1765" b="0" i="0" u="none" strike="noStrike" kern="1200" cap="all"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FÖLDI TELEPÍTÉSŰ, HELYI HÁLÓZATOK</a:t>
              </a:r>
            </a:p>
            <a:p>
              <a:pPr marL="0" marR="0" lvl="0" indent="0" algn="r" defTabSz="914400" rtl="0" eaLnBrk="1" fontAlgn="auto" latinLnBrk="0" hangingPunct="1">
                <a:lnSpc>
                  <a:spcPct val="80000"/>
                </a:lnSpc>
                <a:spcBef>
                  <a:spcPts val="0"/>
                </a:spcBef>
                <a:spcAft>
                  <a:spcPts val="980"/>
                </a:spcAft>
                <a:buClrTx/>
                <a:buSzTx/>
                <a:buFontTx/>
                <a:buNone/>
                <a:tabLst/>
                <a:defRPr/>
              </a:pPr>
              <a:endParaRPr kumimoji="0" lang="en-US" sz="1765" b="0" i="0" u="none" strike="noStrike" kern="1200" cap="none" spc="49" normalizeH="0" baseline="0" noProof="0" dirty="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362078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2" presetClass="path" presetSubtype="0" decel="100000" fill="hold" nodeType="withEffect">
                                  <p:stCondLst>
                                    <p:cond delay="0"/>
                                  </p:stCondLst>
                                  <p:childTnLst>
                                    <p:animMotion origin="layout" path="M 5E-6 3.33333E-6 L 5E-6 0.09259 " pathEditMode="relative" rAng="0" ptsTypes="AA">
                                      <p:cBhvr>
                                        <p:cTn id="12" dur="1500" spd="-100000" fill="hold"/>
                                        <p:tgtEl>
                                          <p:spTgt spid="4"/>
                                        </p:tgtEl>
                                        <p:attrNameLst>
                                          <p:attrName>ppt_x</p:attrName>
                                          <p:attrName>ppt_y</p:attrName>
                                        </p:attrNameLst>
                                      </p:cBhvr>
                                      <p:rCtr x="0" y="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514"/>
            <a:ext cx="12192000"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9" name="TextBox 8"/>
          <p:cNvSpPr txBox="1"/>
          <p:nvPr/>
        </p:nvSpPr>
        <p:spPr>
          <a:xfrm>
            <a:off x="0" y="1563014"/>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Waterfall (pénzügyi)</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1" name="TextBox 10"/>
          <p:cNvSpPr txBox="1"/>
          <p:nvPr/>
        </p:nvSpPr>
        <p:spPr>
          <a:xfrm>
            <a:off x="0" y="4412342"/>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Pareto, Histogram,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és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b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b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Box &amp; Whisker</a:t>
            </a:r>
            <a:r>
              <a:rPr kumimoji="0" lang="hu-HU" sz="1800" b="0" i="0" u="none" strike="noStrike" kern="0" cap="none" spc="0" normalizeH="0" baseline="0" noProof="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(statistical)</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2" name="Rectangle 11"/>
          <p:cNvSpPr/>
          <p:nvPr/>
        </p:nvSpPr>
        <p:spPr>
          <a:xfrm>
            <a:off x="1" y="-21893"/>
            <a:ext cx="1219200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13" name="Title 1"/>
          <p:cNvSpPr txBox="1">
            <a:spLocks/>
          </p:cNvSpPr>
          <p:nvPr/>
        </p:nvSpPr>
        <p:spPr>
          <a:xfrm>
            <a:off x="432954" y="-5201"/>
            <a:ext cx="5788942"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ÚJ</a:t>
            </a:r>
            <a:r>
              <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 </a:t>
            </a: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DIAGRAM</a:t>
            </a:r>
            <a:r>
              <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 </a:t>
            </a: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TÍPUSOK</a:t>
            </a:r>
            <a:endPar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8" name="TextBox 7"/>
          <p:cNvSpPr txBox="1"/>
          <p:nvPr/>
        </p:nvSpPr>
        <p:spPr>
          <a:xfrm>
            <a:off x="0" y="2987678"/>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Treemap</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&amp; Starburst</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(hierarchia)</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4290"/>
          <a:stretch/>
        </p:blipFill>
        <p:spPr>
          <a:xfrm>
            <a:off x="3825240" y="1534358"/>
            <a:ext cx="8366760" cy="533851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4163"/>
          <a:stretch/>
        </p:blipFill>
        <p:spPr>
          <a:xfrm>
            <a:off x="3825240" y="1512373"/>
            <a:ext cx="8366760" cy="5345627"/>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4290"/>
          <a:stretch/>
        </p:blipFill>
        <p:spPr>
          <a:xfrm>
            <a:off x="3825240" y="1534358"/>
            <a:ext cx="8366760" cy="5338519"/>
          </a:xfrm>
          <a:prstGeom prst="rect">
            <a:avLst/>
          </a:prstGeom>
        </p:spPr>
      </p:pic>
    </p:spTree>
    <p:extLst>
      <p:ext uri="{BB962C8B-B14F-4D97-AF65-F5344CB8AC3E}">
        <p14:creationId xmlns:p14="http://schemas.microsoft.com/office/powerpoint/2010/main" val="292044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000" fill="hold"/>
                                        <p:tgtEl>
                                          <p:spTgt spid="2"/>
                                        </p:tgtEl>
                                        <p:attrNameLst>
                                          <p:attrName>ppt_x</p:attrName>
                                        </p:attrNameLst>
                                      </p:cBhvr>
                                      <p:tavLst>
                                        <p:tav tm="0">
                                          <p:val>
                                            <p:strVal val="#ppt_x"/>
                                          </p:val>
                                        </p:tav>
                                        <p:tav tm="100000">
                                          <p:val>
                                            <p:strVal val="#ppt_x"/>
                                          </p:val>
                                        </p:tav>
                                      </p:tavLst>
                                    </p:anim>
                                    <p:anim calcmode="lin" valueType="num">
                                      <p:cBhvr additive="base">
                                        <p:cTn id="30"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000" fill="hold"/>
                                        <p:tgtEl>
                                          <p:spTgt spid="3"/>
                                        </p:tgtEl>
                                        <p:attrNameLst>
                                          <p:attrName>ppt_x</p:attrName>
                                        </p:attrNameLst>
                                      </p:cBhvr>
                                      <p:tavLst>
                                        <p:tav tm="0">
                                          <p:val>
                                            <p:strVal val="#ppt_x"/>
                                          </p:val>
                                        </p:tav>
                                        <p:tav tm="100000">
                                          <p:val>
                                            <p:strVal val="#ppt_x"/>
                                          </p:val>
                                        </p:tav>
                                      </p:tavLst>
                                    </p:anim>
                                    <p:anim calcmode="lin" valueType="num">
                                      <p:cBhvr additive="base">
                                        <p:cTn id="3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514"/>
            <a:ext cx="12192000"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9" name="TextBox 8"/>
          <p:cNvSpPr txBox="1"/>
          <p:nvPr/>
        </p:nvSpPr>
        <p:spPr>
          <a:xfrm>
            <a:off x="0" y="1563014"/>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Előrejelzési</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digramok</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1" name="TextBox 10"/>
          <p:cNvSpPr txBox="1"/>
          <p:nvPr/>
        </p:nvSpPr>
        <p:spPr>
          <a:xfrm>
            <a:off x="0" y="4412342"/>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Gyors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és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megbízható</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2" name="Rectangle 11"/>
          <p:cNvSpPr/>
          <p:nvPr/>
        </p:nvSpPr>
        <p:spPr>
          <a:xfrm>
            <a:off x="1" y="-21893"/>
            <a:ext cx="1219200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13" name="Title 1"/>
          <p:cNvSpPr txBox="1">
            <a:spLocks/>
          </p:cNvSpPr>
          <p:nvPr/>
        </p:nvSpPr>
        <p:spPr>
          <a:xfrm>
            <a:off x="432954" y="-5201"/>
            <a:ext cx="5788942"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EGYKATTINTÁSOS</a:t>
            </a:r>
            <a:r>
              <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 </a:t>
            </a: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ELŐREJELZÉS</a:t>
            </a:r>
            <a:endPar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8" name="TextBox 7"/>
          <p:cNvSpPr txBox="1"/>
          <p:nvPr/>
        </p:nvSpPr>
        <p:spPr>
          <a:xfrm>
            <a:off x="0" y="2987678"/>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Iparági</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sztenderd</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algoritmus</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082"/>
          <a:stretch/>
        </p:blipFill>
        <p:spPr>
          <a:xfrm>
            <a:off x="3825241" y="1522704"/>
            <a:ext cx="8366760" cy="5350173"/>
          </a:xfrm>
          <a:prstGeom prst="rect">
            <a:avLst/>
          </a:prstGeom>
        </p:spPr>
      </p:pic>
    </p:spTree>
    <p:extLst>
      <p:ext uri="{BB962C8B-B14F-4D97-AF65-F5344CB8AC3E}">
        <p14:creationId xmlns:p14="http://schemas.microsoft.com/office/powerpoint/2010/main" val="389065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7310" r="596" b="8291"/>
          <a:stretch/>
        </p:blipFill>
        <p:spPr>
          <a:xfrm>
            <a:off x="0" y="-12193"/>
            <a:ext cx="12204192" cy="6876289"/>
          </a:xfrm>
          <a:prstGeom prst="rect">
            <a:avLst/>
          </a:prstGeom>
        </p:spPr>
      </p:pic>
      <p:sp>
        <p:nvSpPr>
          <p:cNvPr id="3" name="Rectangle 2"/>
          <p:cNvSpPr/>
          <p:nvPr/>
        </p:nvSpPr>
        <p:spPr>
          <a:xfrm>
            <a:off x="0" y="-18142"/>
            <a:ext cx="12206177" cy="6876142"/>
          </a:xfrm>
          <a:prstGeom prst="rect">
            <a:avLst/>
          </a:prstGeom>
          <a:solidFill>
            <a:srgbClr val="33302E">
              <a:alpha val="45000"/>
            </a:srgbClr>
          </a:solidFill>
          <a:ln w="19050" cap="flat" cmpd="sng" algn="ctr">
            <a:noFill/>
            <a:prstDash val="solid"/>
          </a:ln>
          <a:effectLst/>
        </p:spPr>
        <p:txBody>
          <a:bodyPr lIns="91424" tIns="45710" rIns="91424" bIns="45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4DED8"/>
              </a:solidFill>
              <a:effectLst/>
              <a:uLnTx/>
              <a:uFillTx/>
              <a:latin typeface="Segoe UI"/>
              <a:ea typeface="+mn-ea"/>
              <a:cs typeface="+mn-cs"/>
            </a:endParaRPr>
          </a:p>
        </p:txBody>
      </p:sp>
      <p:sp>
        <p:nvSpPr>
          <p:cNvPr id="5" name="Title 12"/>
          <p:cNvSpPr txBox="1">
            <a:spLocks/>
          </p:cNvSpPr>
          <p:nvPr/>
        </p:nvSpPr>
        <p:spPr>
          <a:xfrm>
            <a:off x="914468" y="-3765"/>
            <a:ext cx="9451313" cy="1039091"/>
          </a:xfrm>
          <a:prstGeom prst="rect">
            <a:avLst/>
          </a:prstGeom>
        </p:spPr>
        <p:txBody>
          <a:bodyPr anchor="ctr"/>
          <a:lstStyle>
            <a:lvl1pPr algn="l" defTabSz="914228" rtl="0" eaLnBrk="1" latinLnBrk="0" hangingPunct="1">
              <a:spcBef>
                <a:spcPct val="0"/>
              </a:spcBef>
              <a:buNone/>
              <a:defRPr sz="7200" kern="1200">
                <a:solidFill>
                  <a:srgbClr val="00A9CB"/>
                </a:solidFill>
                <a:latin typeface="+mj-lt"/>
                <a:ea typeface="+mj-ea"/>
                <a:cs typeface="+mj-cs"/>
              </a:defRPr>
            </a:lvl1pPr>
          </a:lstStyle>
          <a:p>
            <a:pPr marL="0" marR="0" lvl="0" indent="0" algn="ctr" defTabSz="914228" rtl="0" eaLnBrk="1" fontAlgn="auto" latinLnBrk="0" hangingPunct="1">
              <a:lnSpc>
                <a:spcPct val="100000"/>
              </a:lnSpc>
              <a:spcBef>
                <a:spcPct val="20000"/>
              </a:spcBef>
              <a:spcAft>
                <a:spcPts val="0"/>
              </a:spcAft>
              <a:buClrTx/>
              <a:buSzTx/>
              <a:buFontTx/>
              <a:buNone/>
              <a:tabLst/>
              <a:defRPr/>
            </a:pPr>
            <a:r>
              <a:rPr kumimoji="0" lang="hu-HU" sz="5400" b="0" i="0" u="none" strike="noStrike" kern="1200" cap="none" spc="600" normalizeH="0" baseline="0" noProof="0" dirty="0">
                <a:ln>
                  <a:noFill/>
                </a:ln>
                <a:solidFill>
                  <a:srgbClr val="FBFBFB"/>
                </a:solidFill>
                <a:effectLst/>
                <a:uLnTx/>
                <a:uFillTx/>
                <a:latin typeface="Segoe UI Light" panose="020B0502040204020203" pitchFamily="34" charset="0"/>
                <a:ea typeface="+mj-ea"/>
                <a:cs typeface="Segoe UI Light" panose="020B0502040204020203" pitchFamily="34" charset="0"/>
              </a:rPr>
              <a:t>Köszönöm a figyelmet!</a:t>
            </a:r>
            <a:endParaRPr kumimoji="0" lang="en-US" sz="5400" b="0" i="0" u="none" strike="noStrike" kern="1200" cap="none" spc="600" normalizeH="0" baseline="0" noProof="0" dirty="0">
              <a:ln>
                <a:noFill/>
              </a:ln>
              <a:solidFill>
                <a:srgbClr val="FBFBFB"/>
              </a:solidFill>
              <a:effectLst/>
              <a:uLnTx/>
              <a:uFillTx/>
              <a:latin typeface="Segoe UI Light" panose="020B0502040204020203" pitchFamily="34" charset="0"/>
              <a:ea typeface="+mj-ea"/>
              <a:cs typeface="Segoe UI Light" panose="020B0502040204020203" pitchFamily="34" charset="0"/>
            </a:endParaRPr>
          </a:p>
        </p:txBody>
      </p:sp>
      <p:sp>
        <p:nvSpPr>
          <p:cNvPr id="6" name="Title 12"/>
          <p:cNvSpPr txBox="1">
            <a:spLocks/>
          </p:cNvSpPr>
          <p:nvPr/>
        </p:nvSpPr>
        <p:spPr>
          <a:xfrm>
            <a:off x="74613" y="3498850"/>
            <a:ext cx="8120697" cy="1186498"/>
          </a:xfrm>
          <a:prstGeom prst="rect">
            <a:avLst/>
          </a:prstGeom>
        </p:spPr>
        <p:txBody>
          <a:bodyPr anchor="ctr"/>
          <a:lstStyle>
            <a:lvl1pPr algn="l" defTabSz="914228" rtl="0" eaLnBrk="1" latinLnBrk="0" hangingPunct="1">
              <a:spcBef>
                <a:spcPct val="0"/>
              </a:spcBef>
              <a:buNone/>
              <a:defRPr sz="7200" kern="1200">
                <a:solidFill>
                  <a:srgbClr val="00A9CB"/>
                </a:solidFill>
                <a:latin typeface="+mj-lt"/>
                <a:ea typeface="+mj-ea"/>
                <a:cs typeface="+mj-cs"/>
              </a:defRPr>
            </a:lvl1pPr>
          </a:lstStyle>
          <a:p>
            <a:pPr marL="0" marR="0" lvl="0" indent="0" defTabSz="914228" rtl="0" eaLnBrk="1" fontAlgn="auto" latinLnBrk="0" hangingPunct="1">
              <a:lnSpc>
                <a:spcPct val="100000"/>
              </a:lnSpc>
              <a:spcBef>
                <a:spcPct val="20000"/>
              </a:spcBef>
              <a:spcAft>
                <a:spcPts val="0"/>
              </a:spcAft>
              <a:buClrTx/>
              <a:buSzTx/>
              <a:buFontTx/>
              <a:buNone/>
              <a:tabLst/>
              <a:defRPr/>
            </a:pPr>
            <a:r>
              <a:rPr kumimoji="0" lang="hu-HU" sz="4400" b="0" i="0" u="none" strike="noStrike" kern="1200" cap="none" spc="600" normalizeH="0" baseline="0" noProof="0" dirty="0">
                <a:ln>
                  <a:noFill/>
                </a:ln>
                <a:solidFill>
                  <a:srgbClr val="FBFBFB"/>
                </a:solidFill>
                <a:effectLst/>
                <a:uLnTx/>
                <a:uFillTx/>
                <a:latin typeface="Segoe UI Light" panose="020B0502040204020203" pitchFamily="34" charset="0"/>
                <a:ea typeface="+mj-ea"/>
                <a:cs typeface="Segoe UI Light" panose="020B0502040204020203" pitchFamily="34" charset="0"/>
              </a:rPr>
              <a:t>További információ:</a:t>
            </a:r>
          </a:p>
        </p:txBody>
      </p:sp>
      <p:sp>
        <p:nvSpPr>
          <p:cNvPr id="7" name="Title 12"/>
          <p:cNvSpPr txBox="1">
            <a:spLocks/>
          </p:cNvSpPr>
          <p:nvPr/>
        </p:nvSpPr>
        <p:spPr>
          <a:xfrm>
            <a:off x="5264922" y="4591504"/>
            <a:ext cx="6985000" cy="2127340"/>
          </a:xfrm>
          <a:prstGeom prst="rect">
            <a:avLst/>
          </a:prstGeom>
        </p:spPr>
        <p:txBody>
          <a:bodyPr anchor="ctr"/>
          <a:lstStyle>
            <a:lvl1pPr algn="l" defTabSz="914228" rtl="0" eaLnBrk="1" latinLnBrk="0" hangingPunct="1">
              <a:spcBef>
                <a:spcPct val="0"/>
              </a:spcBef>
              <a:buNone/>
              <a:defRPr sz="7200" kern="1200">
                <a:solidFill>
                  <a:srgbClr val="00A9CB"/>
                </a:solidFill>
                <a:latin typeface="+mj-lt"/>
                <a:ea typeface="+mj-ea"/>
                <a:cs typeface="+mj-cs"/>
              </a:defRPr>
            </a:lvl1pPr>
          </a:lstStyle>
          <a:p>
            <a:pPr marL="0" marR="0" lvl="0" indent="0" defTabSz="914228" rtl="0" eaLnBrk="1" fontAlgn="auto" latinLnBrk="0" hangingPunct="1">
              <a:lnSpc>
                <a:spcPct val="100000"/>
              </a:lnSpc>
              <a:spcBef>
                <a:spcPct val="20000"/>
              </a:spcBef>
              <a:spcAft>
                <a:spcPts val="0"/>
              </a:spcAft>
              <a:buClrTx/>
              <a:buSzTx/>
              <a:buFontTx/>
              <a:buNone/>
              <a:tabLst/>
              <a:defRPr/>
            </a:pPr>
            <a:r>
              <a:rPr kumimoji="0" lang="hu-HU" sz="4400" b="0" i="0" u="none" strike="noStrike" kern="1200" cap="none" spc="600" normalizeH="0" baseline="0" noProof="0" dirty="0" err="1">
                <a:ln>
                  <a:noFill/>
                </a:ln>
                <a:solidFill>
                  <a:srgbClr val="FBFBFB"/>
                </a:solidFill>
                <a:effectLst/>
                <a:uLnTx/>
                <a:uFillTx/>
                <a:latin typeface="Segoe UI Light" panose="020B0502040204020203" pitchFamily="34" charset="0"/>
                <a:ea typeface="+mj-ea"/>
                <a:cs typeface="Segoe UI Light" panose="020B0502040204020203" pitchFamily="34" charset="0"/>
              </a:rPr>
              <a:t>Stickel</a:t>
            </a:r>
            <a:r>
              <a:rPr kumimoji="0" lang="hu-HU" sz="4400" b="0" i="0" u="none" strike="noStrike" kern="1200" cap="none" spc="600" normalizeH="0" baseline="0" noProof="0" dirty="0">
                <a:ln>
                  <a:noFill/>
                </a:ln>
                <a:solidFill>
                  <a:srgbClr val="FBFBFB"/>
                </a:solidFill>
                <a:effectLst/>
                <a:uLnTx/>
                <a:uFillTx/>
                <a:latin typeface="Segoe UI Light" panose="020B0502040204020203" pitchFamily="34" charset="0"/>
                <a:ea typeface="+mj-ea"/>
                <a:cs typeface="Segoe UI Light" panose="020B0502040204020203" pitchFamily="34" charset="0"/>
              </a:rPr>
              <a:t> Tamás</a:t>
            </a:r>
          </a:p>
          <a:p>
            <a:pPr marL="0" marR="0" lvl="0" indent="0" defTabSz="914228" rtl="0" eaLnBrk="1" fontAlgn="auto" latinLnBrk="0" hangingPunct="1">
              <a:lnSpc>
                <a:spcPct val="100000"/>
              </a:lnSpc>
              <a:spcBef>
                <a:spcPct val="20000"/>
              </a:spcBef>
              <a:spcAft>
                <a:spcPts val="0"/>
              </a:spcAft>
              <a:buClrTx/>
              <a:buSzTx/>
              <a:buFontTx/>
              <a:buNone/>
              <a:tabLst/>
              <a:defRPr/>
            </a:pPr>
            <a:r>
              <a:rPr lang="hu-HU" sz="4400" spc="600" dirty="0">
                <a:solidFill>
                  <a:srgbClr val="FBFBFB"/>
                </a:solidFill>
                <a:latin typeface="Segoe UI Light" panose="020B0502040204020203" pitchFamily="34" charset="0"/>
                <a:cs typeface="Segoe UI Light" panose="020B0502040204020203" pitchFamily="34" charset="0"/>
              </a:rPr>
              <a:t>a-tastic@microsoft.hu</a:t>
            </a:r>
          </a:p>
          <a:p>
            <a:pPr marL="0" marR="0" lvl="0" indent="0" defTabSz="914228" rtl="0" eaLnBrk="1" fontAlgn="auto" latinLnBrk="0" hangingPunct="1">
              <a:lnSpc>
                <a:spcPct val="100000"/>
              </a:lnSpc>
              <a:spcBef>
                <a:spcPct val="20000"/>
              </a:spcBef>
              <a:spcAft>
                <a:spcPts val="0"/>
              </a:spcAft>
              <a:buClrTx/>
              <a:buSzTx/>
              <a:buFontTx/>
              <a:buNone/>
              <a:tabLst/>
              <a:defRPr/>
            </a:pPr>
            <a:r>
              <a:rPr kumimoji="0" lang="hu-HU" sz="4400" b="0" i="0" u="none" strike="noStrike" kern="1200" cap="none" spc="600" normalizeH="0" baseline="0" noProof="0" dirty="0">
                <a:ln>
                  <a:noFill/>
                </a:ln>
                <a:solidFill>
                  <a:srgbClr val="FBFBFB"/>
                </a:solidFill>
                <a:effectLst/>
                <a:uLnTx/>
                <a:uFillTx/>
                <a:latin typeface="Segoe UI Light" panose="020B0502040204020203" pitchFamily="34" charset="0"/>
                <a:ea typeface="+mj-ea"/>
                <a:cs typeface="Segoe UI Light" panose="020B0502040204020203" pitchFamily="34" charset="0"/>
              </a:rPr>
              <a:t>EDU account </a:t>
            </a:r>
            <a:r>
              <a:rPr kumimoji="0" lang="hu-HU" sz="4400" b="0" i="0" u="none" strike="noStrike" kern="1200" cap="none" spc="600" normalizeH="0" baseline="0" noProof="0" dirty="0" err="1">
                <a:ln>
                  <a:noFill/>
                </a:ln>
                <a:solidFill>
                  <a:srgbClr val="FBFBFB"/>
                </a:solidFill>
                <a:effectLst/>
                <a:uLnTx/>
                <a:uFillTx/>
                <a:latin typeface="Segoe UI Light" panose="020B0502040204020203" pitchFamily="34" charset="0"/>
                <a:ea typeface="+mj-ea"/>
                <a:cs typeface="Segoe UI Light" panose="020B0502040204020203" pitchFamily="34" charset="0"/>
              </a:rPr>
              <a:t>manager</a:t>
            </a:r>
            <a:endParaRPr kumimoji="0" lang="hu-HU" sz="4400" b="0" i="0" u="none" strike="noStrike" kern="1200" cap="none" spc="600" normalizeH="0" baseline="0" noProof="0" dirty="0">
              <a:ln>
                <a:noFill/>
              </a:ln>
              <a:solidFill>
                <a:srgbClr val="FBFBFB"/>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171264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7E3"/>
        </a:solidFill>
        <a:effectLst/>
      </p:bgPr>
    </p:bg>
    <p:spTree>
      <p:nvGrpSpPr>
        <p:cNvPr id="1" name=""/>
        <p:cNvGrpSpPr/>
        <p:nvPr/>
      </p:nvGrpSpPr>
      <p:grpSpPr>
        <a:xfrm>
          <a:off x="0" y="0"/>
          <a:ext cx="0" cy="0"/>
          <a:chOff x="0" y="0"/>
          <a:chExt cx="0" cy="0"/>
        </a:xfrm>
      </p:grpSpPr>
      <p:grpSp>
        <p:nvGrpSpPr>
          <p:cNvPr id="11" name="Group 10"/>
          <p:cNvGrpSpPr/>
          <p:nvPr/>
        </p:nvGrpSpPr>
        <p:grpSpPr>
          <a:xfrm>
            <a:off x="4942160" y="1162962"/>
            <a:ext cx="5131910" cy="5131910"/>
            <a:chOff x="4940572" y="1162962"/>
            <a:chExt cx="5131910" cy="513191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572" y="1162962"/>
              <a:ext cx="5131910" cy="5131910"/>
            </a:xfrm>
            <a:prstGeom prst="rect">
              <a:avLst/>
            </a:prstGeom>
          </p:spPr>
        </p:pic>
        <p:sp>
          <p:nvSpPr>
            <p:cNvPr id="21" name="TextBox 20"/>
            <p:cNvSpPr txBox="1"/>
            <p:nvPr/>
          </p:nvSpPr>
          <p:spPr>
            <a:xfrm>
              <a:off x="5515358" y="1956919"/>
              <a:ext cx="1566781" cy="553998"/>
            </a:xfrm>
            <a:prstGeom prst="rect">
              <a:avLst/>
            </a:prstGeom>
            <a:noFill/>
          </p:spPr>
          <p:txBody>
            <a:bodyPr wrap="square" lIns="0" tIns="0" rIns="0" bIns="0" rtlCol="0">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70" normalizeH="0" baseline="0" noProof="0" dirty="0">
                  <a:ln>
                    <a:noFill/>
                  </a:ln>
                  <a:solidFill>
                    <a:srgbClr val="FFFFFF"/>
                  </a:solidFill>
                  <a:effectLst/>
                  <a:uLnTx/>
                  <a:uFillTx/>
                  <a:latin typeface="Segoe UI Light"/>
                  <a:ea typeface="+mn-ea"/>
                  <a:cs typeface="+mn-cs"/>
                </a:rPr>
                <a:t>Üzleti szintű levelezés</a:t>
              </a:r>
              <a:endParaRPr kumimoji="0" lang="en-US" sz="1800" b="0" i="0" u="none" strike="noStrike" kern="1200" cap="none" spc="-70" normalizeH="0" baseline="0" noProof="0" dirty="0">
                <a:ln>
                  <a:noFill/>
                </a:ln>
                <a:solidFill>
                  <a:srgbClr val="FFFFFF"/>
                </a:solidFill>
                <a:effectLst/>
                <a:uLnTx/>
                <a:uFillTx/>
                <a:latin typeface="Segoe UI Light"/>
                <a:ea typeface="+mn-ea"/>
                <a:cs typeface="+mn-cs"/>
              </a:endParaRPr>
            </a:p>
          </p:txBody>
        </p:sp>
        <p:sp>
          <p:nvSpPr>
            <p:cNvPr id="24" name="TextBox 23"/>
            <p:cNvSpPr txBox="1"/>
            <p:nvPr/>
          </p:nvSpPr>
          <p:spPr>
            <a:xfrm>
              <a:off x="8460290" y="2614706"/>
              <a:ext cx="1385018" cy="553998"/>
            </a:xfrm>
            <a:prstGeom prst="rect">
              <a:avLst/>
            </a:prstGeom>
            <a:noFill/>
          </p:spPr>
          <p:txBody>
            <a:bodyPr wrap="square" lIns="0" tIns="0" rIns="0" bIns="0" rtlCol="0">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FFFFFF"/>
                  </a:solidFill>
                  <a:effectLst/>
                  <a:uLnTx/>
                  <a:uFillTx/>
                  <a:latin typeface="Segoe UI Light"/>
                  <a:ea typeface="+mn-ea"/>
                  <a:cs typeface="+mn-cs"/>
                </a:rPr>
                <a:t>Online</a:t>
              </a:r>
              <a:r>
                <a:rPr kumimoji="0" lang="hu-HU" sz="1800" b="0" i="0" u="none" strike="noStrike" kern="1200" cap="none" spc="-70" normalizeH="0" baseline="0" noProof="0" dirty="0">
                  <a:ln>
                    <a:noFill/>
                  </a:ln>
                  <a:solidFill>
                    <a:srgbClr val="FFFFFF"/>
                  </a:solidFill>
                  <a:effectLst/>
                  <a:uLnTx/>
                  <a:uFillTx/>
                  <a:latin typeface="Segoe UI Light"/>
                  <a:ea typeface="+mn-ea"/>
                  <a:cs typeface="+mn-cs"/>
                </a:rPr>
                <a:t> értekezletek</a:t>
              </a:r>
              <a:endParaRPr kumimoji="0" lang="en-US" sz="1800" b="0" i="0" u="none" strike="noStrike" kern="1200" cap="none" spc="-70" normalizeH="0" baseline="0" noProof="0" dirty="0">
                <a:ln>
                  <a:noFill/>
                </a:ln>
                <a:solidFill>
                  <a:srgbClr val="FFFFFF"/>
                </a:solidFill>
                <a:effectLst/>
                <a:uLnTx/>
                <a:uFillTx/>
                <a:latin typeface="Segoe UI Light"/>
                <a:ea typeface="+mn-ea"/>
                <a:cs typeface="+mn-cs"/>
              </a:endParaRPr>
            </a:p>
          </p:txBody>
        </p:sp>
        <p:sp>
          <p:nvSpPr>
            <p:cNvPr id="25" name="TextBox 24"/>
            <p:cNvSpPr txBox="1"/>
            <p:nvPr/>
          </p:nvSpPr>
          <p:spPr>
            <a:xfrm>
              <a:off x="7158378" y="1309691"/>
              <a:ext cx="1497015" cy="1107996"/>
            </a:xfrm>
            <a:prstGeom prst="rect">
              <a:avLst/>
            </a:prstGeom>
            <a:noFill/>
          </p:spPr>
          <p:txBody>
            <a:bodyPr wrap="square" lIns="0" tIns="0" rIns="0" bIns="0" rtlCol="0">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FFFFFF"/>
                  </a:solidFill>
                  <a:effectLst/>
                  <a:uLnTx/>
                  <a:uFillTx/>
                  <a:latin typeface="Segoe UI Light"/>
                  <a:ea typeface="+mn-ea"/>
                  <a:cs typeface="+mn-cs"/>
                </a:rPr>
                <a:t>Online </a:t>
              </a:r>
              <a:r>
                <a:rPr kumimoji="0" lang="hu-HU" sz="1800" b="0" i="0" u="none" strike="noStrike" kern="1200" cap="none" spc="-70" normalizeH="0" baseline="0" noProof="0" dirty="0">
                  <a:ln>
                    <a:noFill/>
                  </a:ln>
                  <a:solidFill>
                    <a:srgbClr val="FFFFFF"/>
                  </a:solidFill>
                  <a:effectLst/>
                  <a:uLnTx/>
                  <a:uFillTx/>
                  <a:latin typeface="Segoe UI Light"/>
                  <a:ea typeface="+mn-ea"/>
                  <a:cs typeface="+mn-cs"/>
                </a:rPr>
                <a:t>dokumentum tárolás és megosztás</a:t>
              </a:r>
              <a:endParaRPr kumimoji="0" lang="en-US" sz="1800" b="0" i="0" u="none" strike="noStrike" kern="1200" cap="none" spc="-70" normalizeH="0" baseline="0" noProof="0" dirty="0">
                <a:ln>
                  <a:noFill/>
                </a:ln>
                <a:solidFill>
                  <a:srgbClr val="FFFFFF"/>
                </a:solidFill>
                <a:effectLst/>
                <a:uLnTx/>
                <a:uFillTx/>
                <a:latin typeface="Segoe UI Light"/>
                <a:ea typeface="+mn-ea"/>
                <a:cs typeface="+mn-cs"/>
              </a:endParaRPr>
            </a:p>
          </p:txBody>
        </p:sp>
        <p:pic>
          <p:nvPicPr>
            <p:cNvPr id="61" name="Picture 6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72682" y="3323768"/>
              <a:ext cx="2138681" cy="777247"/>
            </a:xfrm>
            <a:prstGeom prst="rect">
              <a:avLst/>
            </a:prstGeom>
          </p:spPr>
        </p:pic>
        <p:sp>
          <p:nvSpPr>
            <p:cNvPr id="68" name="TextBox 67"/>
            <p:cNvSpPr txBox="1"/>
            <p:nvPr/>
          </p:nvSpPr>
          <p:spPr>
            <a:xfrm>
              <a:off x="5606239" y="4858401"/>
              <a:ext cx="1385018" cy="553998"/>
            </a:xfrm>
            <a:prstGeom prst="rect">
              <a:avLst/>
            </a:prstGeom>
            <a:noFill/>
          </p:spPr>
          <p:txBody>
            <a:bodyPr wrap="square" lIns="0" tIns="0" rIns="0" bIns="0" rtlCol="0">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70" normalizeH="0" baseline="0" noProof="0" dirty="0">
                  <a:ln>
                    <a:noFill/>
                  </a:ln>
                  <a:solidFill>
                    <a:srgbClr val="FFFFFF"/>
                  </a:solidFill>
                  <a:effectLst/>
                  <a:uLnTx/>
                  <a:uFillTx/>
                  <a:latin typeface="Segoe UI Light"/>
                  <a:ea typeface="+mn-ea"/>
                  <a:cs typeface="+mn-cs"/>
                </a:rPr>
                <a:t>Pénzügyileg garantált SLA</a:t>
              </a:r>
              <a:endParaRPr kumimoji="0" lang="en-US" sz="1800" b="0" i="0" u="none" strike="noStrike" kern="1200" cap="none" spc="-70" normalizeH="0" baseline="0" noProof="0" dirty="0">
                <a:ln>
                  <a:noFill/>
                </a:ln>
                <a:solidFill>
                  <a:srgbClr val="FFFFFF"/>
                </a:solidFill>
                <a:effectLst/>
                <a:uLnTx/>
                <a:uFillTx/>
                <a:latin typeface="Segoe UI Light"/>
                <a:ea typeface="+mn-ea"/>
                <a:cs typeface="+mn-cs"/>
              </a:endParaRPr>
            </a:p>
          </p:txBody>
        </p:sp>
        <p:sp>
          <p:nvSpPr>
            <p:cNvPr id="69" name="TextBox 68"/>
            <p:cNvSpPr txBox="1"/>
            <p:nvPr/>
          </p:nvSpPr>
          <p:spPr>
            <a:xfrm>
              <a:off x="7183172" y="5257611"/>
              <a:ext cx="1385018" cy="553998"/>
            </a:xfrm>
            <a:prstGeom prst="rect">
              <a:avLst/>
            </a:prstGeom>
            <a:noFill/>
          </p:spPr>
          <p:txBody>
            <a:bodyPr wrap="square" lIns="0" tIns="0" rIns="0" bIns="0" rtlCol="0">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70" normalizeH="0" baseline="0" noProof="0" dirty="0">
                  <a:ln>
                    <a:noFill/>
                  </a:ln>
                  <a:solidFill>
                    <a:srgbClr val="FFFFFF"/>
                  </a:solidFill>
                  <a:effectLst/>
                  <a:uLnTx/>
                  <a:uFillTx/>
                  <a:latin typeface="Segoe UI Light"/>
                  <a:ea typeface="+mn-ea"/>
                  <a:cs typeface="+mn-cs"/>
                </a:rPr>
                <a:t>Technikai támogatás</a:t>
              </a:r>
              <a:endParaRPr kumimoji="0" lang="en-US" sz="1800" b="0" i="0" u="none" strike="noStrike" kern="1200" cap="none" spc="-70" normalizeH="0" baseline="0" noProof="0" dirty="0">
                <a:ln>
                  <a:noFill/>
                </a:ln>
                <a:solidFill>
                  <a:srgbClr val="FFFFFF"/>
                </a:solidFill>
                <a:effectLst/>
                <a:uLnTx/>
                <a:uFillTx/>
                <a:latin typeface="Segoe UI Light"/>
                <a:ea typeface="+mn-ea"/>
                <a:cs typeface="+mn-cs"/>
              </a:endParaRPr>
            </a:p>
          </p:txBody>
        </p:sp>
        <p:sp>
          <p:nvSpPr>
            <p:cNvPr id="29" name="TextBox 28"/>
            <p:cNvSpPr txBox="1"/>
            <p:nvPr/>
          </p:nvSpPr>
          <p:spPr>
            <a:xfrm>
              <a:off x="8534079" y="4176099"/>
              <a:ext cx="1311229" cy="830997"/>
            </a:xfrm>
            <a:prstGeom prst="rect">
              <a:avLst/>
            </a:prstGeom>
            <a:noFill/>
          </p:spPr>
          <p:txBody>
            <a:bodyPr wrap="square" lIns="0" tIns="0" rIns="0" bIns="0" rtlCol="0">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FFFFFF"/>
                  </a:solidFill>
                  <a:effectLst/>
                  <a:uLnTx/>
                  <a:uFillTx/>
                  <a:latin typeface="Segoe UI Light"/>
                  <a:ea typeface="+mn-ea"/>
                  <a:cs typeface="+mn-cs"/>
                </a:rPr>
                <a:t>Privát közösségi hálózat</a:t>
              </a:r>
              <a:endParaRPr kumimoji="0" lang="en-US" sz="1800" b="0" i="0" u="none" strike="noStrike" kern="1200" cap="none" spc="-70" normalizeH="0" baseline="0" noProof="0" dirty="0">
                <a:ln>
                  <a:noFill/>
                </a:ln>
                <a:solidFill>
                  <a:srgbClr val="FFFFFF"/>
                </a:solidFill>
                <a:effectLst/>
                <a:uLnTx/>
                <a:uFillTx/>
                <a:latin typeface="Segoe UI Light"/>
                <a:ea typeface="+mn-ea"/>
                <a:cs typeface="+mn-cs"/>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7198" y="2614706"/>
              <a:ext cx="1454144" cy="2207654"/>
            </a:xfrm>
            <a:prstGeom prst="rect">
              <a:avLst/>
            </a:prstGeom>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1169" y="2423468"/>
            <a:ext cx="1706870" cy="2591339"/>
          </a:xfrm>
          <a:prstGeom prst="rect">
            <a:avLst/>
          </a:prstGeom>
          <a:noFill/>
        </p:spPr>
      </p:pic>
      <p:sp>
        <p:nvSpPr>
          <p:cNvPr id="2" name="Title 1"/>
          <p:cNvSpPr>
            <a:spLocks noGrp="1"/>
          </p:cNvSpPr>
          <p:nvPr>
            <p:ph type="title"/>
          </p:nvPr>
        </p:nvSpPr>
        <p:spPr/>
        <p:txBody>
          <a:bodyPr/>
          <a:lstStyle/>
          <a:p>
            <a:r>
              <a:rPr lang="en-US" sz="4799" dirty="0"/>
              <a:t>Office 365 </a:t>
            </a:r>
            <a:r>
              <a:rPr lang="hu-HU" sz="4799" dirty="0"/>
              <a:t>- A teljes irodai szolgáltatáscsomag</a:t>
            </a:r>
            <a:endParaRPr lang="en-US" sz="4799" dirty="0"/>
          </a:p>
        </p:txBody>
      </p:sp>
      <p:grpSp>
        <p:nvGrpSpPr>
          <p:cNvPr id="12" name="Group 11"/>
          <p:cNvGrpSpPr/>
          <p:nvPr/>
        </p:nvGrpSpPr>
        <p:grpSpPr>
          <a:xfrm>
            <a:off x="3711556" y="3307917"/>
            <a:ext cx="1690976" cy="658816"/>
            <a:chOff x="3709968" y="3307917"/>
            <a:chExt cx="1690976" cy="658816"/>
          </a:xfrm>
        </p:grpSpPr>
        <p:sp>
          <p:nvSpPr>
            <p:cNvPr id="60" name="TextBox 59"/>
            <p:cNvSpPr txBox="1"/>
            <p:nvPr/>
          </p:nvSpPr>
          <p:spPr>
            <a:xfrm>
              <a:off x="3709968" y="3307917"/>
              <a:ext cx="65" cy="369204"/>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70" normalizeH="0" baseline="0" noProof="0" dirty="0">
                <a:ln>
                  <a:noFill/>
                </a:ln>
                <a:solidFill>
                  <a:srgbClr val="EB3C00"/>
                </a:solidFill>
                <a:effectLst/>
                <a:uLnTx/>
                <a:uFillTx/>
                <a:latin typeface="Segoe UI"/>
                <a:ea typeface="+mn-ea"/>
                <a:cs typeface="+mn-cs"/>
              </a:endParaRPr>
            </a:p>
          </p:txBody>
        </p:sp>
        <p:sp>
          <p:nvSpPr>
            <p:cNvPr id="67" name="Right Arrow 66"/>
            <p:cNvSpPr/>
            <p:nvPr/>
          </p:nvSpPr>
          <p:spPr bwMode="auto">
            <a:xfrm>
              <a:off x="3728173" y="3607482"/>
              <a:ext cx="1672771" cy="359251"/>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1" tIns="45701" rIns="45701" bIns="45701" numCol="1" spcCol="0" rtlCol="0" fromWordArt="0" anchor="ctr" anchorCtr="0" forceAA="0" compatLnSpc="1">
              <a:prstTxWarp prst="textNoShape">
                <a:avLst/>
              </a:prstTxWarp>
              <a:noAutofit/>
            </a:bodyPr>
            <a:lstStyle/>
            <a:p>
              <a:pPr marL="0" marR="0" lvl="0" indent="0" algn="ctr" defTabSz="913737" rtl="0" eaLnBrk="1" fontAlgn="base" latinLnBrk="0" hangingPunct="1">
                <a:lnSpc>
                  <a:spcPct val="100000"/>
                </a:lnSpc>
                <a:spcBef>
                  <a:spcPct val="0"/>
                </a:spcBef>
                <a:spcAft>
                  <a:spcPct val="0"/>
                </a:spcAft>
                <a:buClrTx/>
                <a:buSzTx/>
                <a:buFontTx/>
                <a:buNone/>
                <a:tabLst/>
                <a:defRPr/>
              </a:pPr>
              <a:endParaRPr kumimoji="0" lang="en-US" sz="2199"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4553" y="2913826"/>
            <a:ext cx="1464194" cy="676680"/>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2961" y="4116715"/>
            <a:ext cx="278736" cy="278736"/>
          </a:xfrm>
          <a:prstGeom prst="rect">
            <a:avLst/>
          </a:prstGeom>
        </p:spPr>
      </p:pic>
      <p:pic>
        <p:nvPicPr>
          <p:cNvPr id="34" name="Picture 33"/>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594571" y="3718897"/>
            <a:ext cx="289185" cy="289185"/>
          </a:xfrm>
          <a:prstGeom prst="rect">
            <a:avLst/>
          </a:prstGeom>
        </p:spPr>
      </p:pic>
      <p:pic>
        <p:nvPicPr>
          <p:cNvPr id="36" name="Picture 35"/>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179366" y="3723244"/>
            <a:ext cx="284839" cy="284839"/>
          </a:xfrm>
          <a:prstGeom prst="rect">
            <a:avLst/>
          </a:prstGeom>
        </p:spPr>
      </p:pic>
      <p:pic>
        <p:nvPicPr>
          <p:cNvPr id="39" name="Picture 38"/>
          <p:cNvPicPr>
            <a:picLocks noChangeAspect="1"/>
          </p:cNvPicPr>
          <p:nvPr/>
        </p:nvPicPr>
        <p:blipFill rotWithShape="1">
          <a:blip r:embed="rId11" cstate="print">
            <a:extLst>
              <a:ext uri="{28A0092B-C50C-407E-A947-70E740481C1C}">
                <a14:useLocalDpi xmlns:a14="http://schemas.microsoft.com/office/drawing/2010/main" val="0"/>
              </a:ext>
            </a:extLst>
          </a:blip>
          <a:srcRect l="4530" t="14691" r="65106" b="15899"/>
          <a:stretch/>
        </p:blipFill>
        <p:spPr>
          <a:xfrm>
            <a:off x="2537750" y="4103825"/>
            <a:ext cx="416603" cy="360220"/>
          </a:xfrm>
          <a:prstGeom prst="rect">
            <a:avLst/>
          </a:prstGeom>
        </p:spPr>
      </p:pic>
      <p:sp>
        <p:nvSpPr>
          <p:cNvPr id="3" name="TextBox 2"/>
          <p:cNvSpPr txBox="1"/>
          <p:nvPr/>
        </p:nvSpPr>
        <p:spPr>
          <a:xfrm>
            <a:off x="1886170" y="5072945"/>
            <a:ext cx="2802596" cy="738664"/>
          </a:xfrm>
          <a:prstGeom prst="rect">
            <a:avLst/>
          </a:prstGeom>
          <a:noFill/>
        </p:spPr>
        <p:txBody>
          <a:bodyPr wrap="squar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70" normalizeH="0" baseline="0" noProof="0" dirty="0">
                <a:ln>
                  <a:noFill/>
                </a:ln>
                <a:solidFill>
                  <a:srgbClr val="EB3C00"/>
                </a:solidFill>
                <a:effectLst/>
                <a:uLnTx/>
                <a:uFillTx/>
                <a:latin typeface="Segoe UI Light"/>
                <a:ea typeface="+mn-ea"/>
                <a:cs typeface="+mn-cs"/>
              </a:rPr>
              <a:t>- </a:t>
            </a:r>
            <a:r>
              <a:rPr kumimoji="0" lang="hu-HU" sz="1600" b="0" i="0" u="none" strike="noStrike" kern="1200" cap="none" spc="-70" normalizeH="0" baseline="0" noProof="0" dirty="0">
                <a:ln>
                  <a:noFill/>
                </a:ln>
                <a:solidFill>
                  <a:srgbClr val="EB3C00"/>
                </a:solidFill>
                <a:effectLst/>
                <a:uLnTx/>
                <a:uFillTx/>
                <a:latin typeface="Segoe UI Light"/>
                <a:ea typeface="+mn-ea"/>
                <a:cs typeface="+mn-cs"/>
              </a:rPr>
              <a:t>Telepített </a:t>
            </a:r>
            <a:r>
              <a:rPr kumimoji="0" lang="en-US" sz="1600" b="0" i="0" u="none" strike="noStrike" kern="1200" cap="none" spc="-70" normalizeH="0" baseline="0" noProof="0" dirty="0">
                <a:ln>
                  <a:noFill/>
                </a:ln>
                <a:solidFill>
                  <a:srgbClr val="EB3C00"/>
                </a:solidFill>
                <a:effectLst/>
                <a:uLnTx/>
                <a:uFillTx/>
                <a:latin typeface="Segoe UI Light"/>
                <a:ea typeface="+mn-ea"/>
                <a:cs typeface="+mn-cs"/>
              </a:rPr>
              <a:t>Office </a:t>
            </a:r>
            <a:r>
              <a:rPr kumimoji="0" lang="hu-HU" sz="1600" b="0" i="0" u="none" strike="noStrike" kern="1200" cap="none" spc="-70" normalizeH="0" baseline="0" noProof="0" dirty="0">
                <a:ln>
                  <a:noFill/>
                </a:ln>
                <a:solidFill>
                  <a:srgbClr val="EB3C00"/>
                </a:solidFill>
                <a:effectLst/>
                <a:uLnTx/>
                <a:uFillTx/>
                <a:latin typeface="Segoe UI Light"/>
                <a:ea typeface="+mn-ea"/>
                <a:cs typeface="+mn-cs"/>
              </a:rPr>
              <a:t>alkalmazások</a:t>
            </a:r>
            <a:endParaRPr kumimoji="0" lang="en-US" sz="1600" b="0" i="0" u="none" strike="noStrike" kern="1200" cap="none" spc="-70" normalizeH="0" baseline="0" noProof="0" dirty="0">
              <a:ln>
                <a:noFill/>
              </a:ln>
              <a:solidFill>
                <a:srgbClr val="EB3C00"/>
              </a:solidFill>
              <a:effectLst/>
              <a:uLnTx/>
              <a:uFillTx/>
              <a:latin typeface="Segoe UI Light"/>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70" normalizeH="0" baseline="0" noProof="0" dirty="0">
                <a:ln>
                  <a:noFill/>
                </a:ln>
                <a:solidFill>
                  <a:srgbClr val="EB3C00"/>
                </a:solidFill>
                <a:effectLst/>
                <a:uLnTx/>
                <a:uFillTx/>
                <a:latin typeface="Segoe UI Light"/>
                <a:ea typeface="+mn-ea"/>
                <a:cs typeface="+mn-cs"/>
              </a:rPr>
              <a:t>- Office Mobil</a:t>
            </a:r>
            <a:r>
              <a:rPr kumimoji="0" lang="hu-HU" sz="1600" b="0" i="0" u="none" strike="noStrike" kern="1200" cap="none" spc="-70" normalizeH="0" baseline="0" noProof="0" dirty="0">
                <a:ln>
                  <a:noFill/>
                </a:ln>
                <a:solidFill>
                  <a:srgbClr val="EB3C00"/>
                </a:solidFill>
                <a:effectLst/>
                <a:uLnTx/>
                <a:uFillTx/>
                <a:latin typeface="Segoe UI Light"/>
                <a:ea typeface="+mn-ea"/>
                <a:cs typeface="+mn-cs"/>
              </a:rPr>
              <a:t> alkalmazások</a:t>
            </a:r>
            <a:endParaRPr kumimoji="0" lang="en-US" sz="1600" b="0" i="0" u="none" strike="noStrike" kern="1200" cap="none" spc="-70" normalizeH="0" baseline="0" noProof="0" dirty="0">
              <a:ln>
                <a:noFill/>
              </a:ln>
              <a:solidFill>
                <a:srgbClr val="EB3C00"/>
              </a:solidFill>
              <a:effectLst/>
              <a:uLnTx/>
              <a:uFillTx/>
              <a:latin typeface="Segoe UI Light"/>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70" normalizeH="0" baseline="0" noProof="0" dirty="0">
                <a:ln>
                  <a:noFill/>
                </a:ln>
                <a:solidFill>
                  <a:srgbClr val="EB3C00"/>
                </a:solidFill>
                <a:effectLst/>
                <a:uLnTx/>
                <a:uFillTx/>
                <a:latin typeface="Segoe UI Light"/>
                <a:ea typeface="+mn-ea"/>
                <a:cs typeface="+mn-cs"/>
              </a:rPr>
              <a:t>- </a:t>
            </a:r>
            <a:r>
              <a:rPr kumimoji="0" lang="hu-HU" sz="1600" b="0" i="0" u="none" strike="noStrike" kern="1200" cap="none" spc="-70" normalizeH="0" baseline="0" noProof="0" dirty="0">
                <a:ln>
                  <a:noFill/>
                </a:ln>
                <a:solidFill>
                  <a:srgbClr val="EB3C00"/>
                </a:solidFill>
                <a:effectLst/>
                <a:uLnTx/>
                <a:uFillTx/>
                <a:latin typeface="Segoe UI Light"/>
                <a:ea typeface="+mn-ea"/>
                <a:cs typeface="+mn-cs"/>
              </a:rPr>
              <a:t>Online (webes) </a:t>
            </a:r>
            <a:r>
              <a:rPr kumimoji="0" lang="en-US" sz="1600" b="0" i="0" u="none" strike="noStrike" kern="1200" cap="none" spc="-70" normalizeH="0" baseline="0" noProof="0" dirty="0">
                <a:ln>
                  <a:noFill/>
                </a:ln>
                <a:solidFill>
                  <a:srgbClr val="EB3C00"/>
                </a:solidFill>
                <a:effectLst/>
                <a:uLnTx/>
                <a:uFillTx/>
                <a:latin typeface="Segoe UI Light"/>
                <a:ea typeface="+mn-ea"/>
                <a:cs typeface="+mn-cs"/>
              </a:rPr>
              <a:t>Office</a:t>
            </a:r>
          </a:p>
        </p:txBody>
      </p:sp>
    </p:spTree>
    <p:extLst>
      <p:ext uri="{BB962C8B-B14F-4D97-AF65-F5344CB8AC3E}">
        <p14:creationId xmlns:p14="http://schemas.microsoft.com/office/powerpoint/2010/main" val="16779560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413674" y="2591140"/>
            <a:ext cx="4778326" cy="672565"/>
          </a:xfrm>
          <a:solidFill>
            <a:srgbClr val="C00000"/>
          </a:solidFill>
        </p:spPr>
        <p:txBody>
          <a:bodyPr lIns="180000" anchor="ctr" anchorCtr="0"/>
          <a:lstStyle/>
          <a:p>
            <a:r>
              <a:rPr lang="hu-HU" sz="3200" b="1" dirty="0">
                <a:solidFill>
                  <a:schemeClr val="bg1"/>
                </a:solidFill>
              </a:rPr>
              <a:t>Korunk diákja</a:t>
            </a:r>
            <a:endParaRPr lang="hu-HU" b="1" dirty="0">
              <a:solidFill>
                <a:schemeClr val="bg1"/>
              </a:solidFill>
            </a:endParaRPr>
          </a:p>
        </p:txBody>
      </p:sp>
      <p:sp>
        <p:nvSpPr>
          <p:cNvPr id="3" name="Content Placeholder 2"/>
          <p:cNvSpPr>
            <a:spLocks noGrp="1"/>
          </p:cNvSpPr>
          <p:nvPr>
            <p:ph sz="quarter" idx="13"/>
          </p:nvPr>
        </p:nvSpPr>
        <p:spPr>
          <a:xfrm>
            <a:off x="7413674" y="3396167"/>
            <a:ext cx="4778326" cy="556855"/>
          </a:xfrm>
          <a:solidFill>
            <a:schemeClr val="bg1">
              <a:lumMod val="85000"/>
            </a:schemeClr>
          </a:solidFill>
        </p:spPr>
        <p:txBody>
          <a:bodyPr lIns="180000" anchor="ctr" anchorCtr="0"/>
          <a:lstStyle/>
          <a:p>
            <a:r>
              <a:rPr lang="hu-HU" sz="2400" dirty="0">
                <a:solidFill>
                  <a:schemeClr val="tx1"/>
                </a:solidFill>
              </a:rPr>
              <a:t>Állandóan mozgásban van</a:t>
            </a:r>
          </a:p>
        </p:txBody>
      </p:sp>
      <p:sp>
        <p:nvSpPr>
          <p:cNvPr id="4" name="Content Placeholder 2"/>
          <p:cNvSpPr txBox="1">
            <a:spLocks/>
          </p:cNvSpPr>
          <p:nvPr/>
        </p:nvSpPr>
        <p:spPr>
          <a:xfrm>
            <a:off x="7413674" y="4046207"/>
            <a:ext cx="4778326" cy="556855"/>
          </a:xfrm>
          <a:prstGeom prst="rect">
            <a:avLst/>
          </a:prstGeom>
          <a:solidFill>
            <a:schemeClr val="bg1">
              <a:lumMod val="85000"/>
            </a:schemeClr>
          </a:solidFill>
        </p:spPr>
        <p:txBody>
          <a:bodyPr vert="horz" lIns="180000" tIns="0" rIns="0" bIns="0" rtlCol="0" anchor="ctr" anchorCtr="0">
            <a:noAutofit/>
          </a:bodyPr>
          <a:lstStyle>
            <a:lvl1pPr marL="0" marR="0" indent="0" algn="l" defTabSz="912078" rtl="0" eaLnBrk="1" fontAlgn="auto" latinLnBrk="0" hangingPunct="1">
              <a:lnSpc>
                <a:spcPct val="90000"/>
              </a:lnSpc>
              <a:spcBef>
                <a:spcPts val="1197"/>
              </a:spcBef>
              <a:spcAft>
                <a:spcPts val="0"/>
              </a:spcAft>
              <a:buClrTx/>
              <a:buSzPct val="80000"/>
              <a:buFont typeface="Arial" pitchFamily="34" charset="0"/>
              <a:buNone/>
              <a:tabLst/>
              <a:defRPr lang="en-US" sz="1995" kern="1200" spc="0" baseline="0" dirty="0" smtClean="0">
                <a:gradFill>
                  <a:gsLst>
                    <a:gs pos="100000">
                      <a:schemeClr val="bg2"/>
                    </a:gs>
                    <a:gs pos="0">
                      <a:schemeClr val="bg2"/>
                    </a:gs>
                  </a:gsLst>
                  <a:lin ang="5400000" scaled="0"/>
                </a:gradFill>
                <a:latin typeface="+mn-lt"/>
                <a:ea typeface="+mn-ea"/>
                <a:cs typeface="Segoe UI" pitchFamily="34" charset="0"/>
              </a:defRPr>
            </a:lvl1pPr>
            <a:lvl2pPr marL="911955" marR="0" indent="-379981" algn="l" defTabSz="912078" rtl="0" eaLnBrk="1" fontAlgn="auto" latinLnBrk="0" hangingPunct="1">
              <a:lnSpc>
                <a:spcPct val="90000"/>
              </a:lnSpc>
              <a:spcBef>
                <a:spcPct val="20000"/>
              </a:spcBef>
              <a:spcAft>
                <a:spcPts val="0"/>
              </a:spcAft>
              <a:buClrTx/>
              <a:buSzPct val="90000"/>
              <a:buFont typeface="Wingdings" pitchFamily="2" charset="2"/>
              <a:buChar char=""/>
              <a:tabLst/>
              <a:defRPr lang="en-US" sz="2094" kern="1200" spc="0" baseline="0" dirty="0" smtClean="0">
                <a:solidFill>
                  <a:schemeClr val="bg2">
                    <a:lumMod val="50000"/>
                  </a:schemeClr>
                </a:solidFill>
                <a:latin typeface="+mn-lt"/>
                <a:ea typeface="+mn-ea"/>
                <a:cs typeface="Arial" pitchFamily="34" charset="0"/>
              </a:defRPr>
            </a:lvl2pPr>
            <a:lvl3pPr marL="911955" marR="0" indent="-227988" algn="l" defTabSz="912078" rtl="0" eaLnBrk="1" fontAlgn="auto" latinLnBrk="0" hangingPunct="1">
              <a:lnSpc>
                <a:spcPct val="90000"/>
              </a:lnSpc>
              <a:spcBef>
                <a:spcPct val="20000"/>
              </a:spcBef>
              <a:spcAft>
                <a:spcPts val="0"/>
              </a:spcAft>
              <a:buClrTx/>
              <a:buSzPct val="90000"/>
              <a:buFont typeface="Wingdings" pitchFamily="2" charset="2"/>
              <a:buChar char=""/>
              <a:tabLst>
                <a:tab pos="796517" algn="l"/>
              </a:tabLst>
              <a:defRPr lang="en-US" sz="1895" kern="1200" spc="0" baseline="0" dirty="0" smtClean="0">
                <a:solidFill>
                  <a:schemeClr val="bg2">
                    <a:lumMod val="50000"/>
                  </a:schemeClr>
                </a:solidFill>
                <a:latin typeface="+mn-lt"/>
                <a:ea typeface="+mn-ea"/>
                <a:cs typeface="Arial" pitchFamily="34" charset="0"/>
              </a:defRPr>
            </a:lvl3pPr>
            <a:lvl4pPr marL="1215940" marR="0" indent="-227988" algn="l" defTabSz="912078" rtl="0" eaLnBrk="1" fontAlgn="auto" latinLnBrk="0" hangingPunct="1">
              <a:lnSpc>
                <a:spcPct val="90000"/>
              </a:lnSpc>
              <a:spcBef>
                <a:spcPct val="20000"/>
              </a:spcBef>
              <a:spcAft>
                <a:spcPts val="0"/>
              </a:spcAft>
              <a:buClrTx/>
              <a:buSzPct val="90000"/>
              <a:buFont typeface="Wingdings" pitchFamily="2" charset="2"/>
              <a:buChar char=""/>
              <a:tabLst/>
              <a:defRPr lang="en-US" sz="1596" kern="1200" spc="0" baseline="0" dirty="0" smtClean="0">
                <a:solidFill>
                  <a:schemeClr val="bg2">
                    <a:lumMod val="50000"/>
                  </a:schemeClr>
                </a:solidFill>
                <a:latin typeface="+mn-lt"/>
                <a:ea typeface="+mn-ea"/>
                <a:cs typeface="Arial" pitchFamily="34" charset="0"/>
              </a:defRPr>
            </a:lvl4pPr>
            <a:lvl5pPr marL="1443929" marR="0" indent="-227988" algn="l" defTabSz="912078" rtl="0" eaLnBrk="1" fontAlgn="auto" latinLnBrk="0" hangingPunct="1">
              <a:lnSpc>
                <a:spcPct val="90000"/>
              </a:lnSpc>
              <a:spcBef>
                <a:spcPct val="20000"/>
              </a:spcBef>
              <a:spcAft>
                <a:spcPts val="0"/>
              </a:spcAft>
              <a:buClrTx/>
              <a:buSzPct val="90000"/>
              <a:buFont typeface="Wingdings" pitchFamily="2" charset="2"/>
              <a:buChar char=""/>
              <a:tabLst>
                <a:tab pos="1252574" algn="l"/>
              </a:tabLst>
              <a:defRPr lang="en-US" sz="1596" kern="1200" spc="0" baseline="0" dirty="0">
                <a:solidFill>
                  <a:schemeClr val="bg2">
                    <a:lumMod val="50000"/>
                  </a:schemeClr>
                </a:solidFill>
                <a:latin typeface="+mn-lt"/>
                <a:ea typeface="+mn-ea"/>
                <a:cs typeface="Arial" pitchFamily="34" charset="0"/>
              </a:defRPr>
            </a:lvl5pPr>
            <a:lvl6pPr marL="2508215"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6pPr>
            <a:lvl7pPr marL="2964253"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7pPr>
            <a:lvl8pPr marL="3420293"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8pPr>
            <a:lvl9pPr marL="3876332"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9pPr>
          </a:lstStyle>
          <a:p>
            <a:pPr marL="0" marR="0" lvl="0" indent="0" algn="l" defTabSz="912078" rtl="0" eaLnBrk="1" fontAlgn="auto" latinLnBrk="0" hangingPunct="1">
              <a:lnSpc>
                <a:spcPct val="90000"/>
              </a:lnSpc>
              <a:spcBef>
                <a:spcPts val="1197"/>
              </a:spcBef>
              <a:spcAft>
                <a:spcPts val="0"/>
              </a:spcAft>
              <a:buClrTx/>
              <a:buSzPct val="80000"/>
              <a:buFont typeface="Arial" pitchFamily="34" charset="0"/>
              <a:buNone/>
              <a:tabLst/>
              <a:defRPr/>
            </a:pPr>
            <a:r>
              <a:rPr kumimoji="0" lang="hu-HU" sz="2400" b="0" i="0" u="none" strike="noStrike" kern="1200" cap="none" spc="0" normalizeH="0" baseline="0" noProof="0" dirty="0">
                <a:ln>
                  <a:noFill/>
                </a:ln>
                <a:solidFill>
                  <a:srgbClr val="000000"/>
                </a:solidFill>
                <a:effectLst/>
                <a:uLnTx/>
                <a:uFillTx/>
                <a:latin typeface="Segoe UI"/>
                <a:ea typeface="+mn-ea"/>
                <a:cs typeface="Segoe UI" pitchFamily="34" charset="0"/>
              </a:rPr>
              <a:t>Online kommunikál</a:t>
            </a:r>
          </a:p>
        </p:txBody>
      </p:sp>
      <p:sp>
        <p:nvSpPr>
          <p:cNvPr id="5" name="Content Placeholder 2"/>
          <p:cNvSpPr txBox="1">
            <a:spLocks/>
          </p:cNvSpPr>
          <p:nvPr/>
        </p:nvSpPr>
        <p:spPr>
          <a:xfrm>
            <a:off x="7413674" y="4719094"/>
            <a:ext cx="4778326" cy="556855"/>
          </a:xfrm>
          <a:prstGeom prst="rect">
            <a:avLst/>
          </a:prstGeom>
          <a:solidFill>
            <a:schemeClr val="bg1">
              <a:lumMod val="85000"/>
            </a:schemeClr>
          </a:solidFill>
        </p:spPr>
        <p:txBody>
          <a:bodyPr vert="horz" lIns="180000" tIns="0" rIns="0" bIns="0" rtlCol="0" anchor="ctr" anchorCtr="0">
            <a:noAutofit/>
          </a:bodyPr>
          <a:lstStyle>
            <a:lvl1pPr marL="0" marR="0" indent="0" algn="l" defTabSz="912078" rtl="0" eaLnBrk="1" fontAlgn="auto" latinLnBrk="0" hangingPunct="1">
              <a:lnSpc>
                <a:spcPct val="90000"/>
              </a:lnSpc>
              <a:spcBef>
                <a:spcPts val="1197"/>
              </a:spcBef>
              <a:spcAft>
                <a:spcPts val="0"/>
              </a:spcAft>
              <a:buClrTx/>
              <a:buSzPct val="80000"/>
              <a:buFont typeface="Arial" pitchFamily="34" charset="0"/>
              <a:buNone/>
              <a:tabLst/>
              <a:defRPr lang="en-US" sz="1995" kern="1200" spc="0" baseline="0" dirty="0" smtClean="0">
                <a:gradFill>
                  <a:gsLst>
                    <a:gs pos="100000">
                      <a:schemeClr val="bg2"/>
                    </a:gs>
                    <a:gs pos="0">
                      <a:schemeClr val="bg2"/>
                    </a:gs>
                  </a:gsLst>
                  <a:lin ang="5400000" scaled="0"/>
                </a:gradFill>
                <a:latin typeface="+mn-lt"/>
                <a:ea typeface="+mn-ea"/>
                <a:cs typeface="Segoe UI" pitchFamily="34" charset="0"/>
              </a:defRPr>
            </a:lvl1pPr>
            <a:lvl2pPr marL="911955" marR="0" indent="-379981" algn="l" defTabSz="912078" rtl="0" eaLnBrk="1" fontAlgn="auto" latinLnBrk="0" hangingPunct="1">
              <a:lnSpc>
                <a:spcPct val="90000"/>
              </a:lnSpc>
              <a:spcBef>
                <a:spcPct val="20000"/>
              </a:spcBef>
              <a:spcAft>
                <a:spcPts val="0"/>
              </a:spcAft>
              <a:buClrTx/>
              <a:buSzPct val="90000"/>
              <a:buFont typeface="Wingdings" pitchFamily="2" charset="2"/>
              <a:buChar char=""/>
              <a:tabLst/>
              <a:defRPr lang="en-US" sz="2094" kern="1200" spc="0" baseline="0" dirty="0" smtClean="0">
                <a:solidFill>
                  <a:schemeClr val="bg2">
                    <a:lumMod val="50000"/>
                  </a:schemeClr>
                </a:solidFill>
                <a:latin typeface="+mn-lt"/>
                <a:ea typeface="+mn-ea"/>
                <a:cs typeface="Arial" pitchFamily="34" charset="0"/>
              </a:defRPr>
            </a:lvl2pPr>
            <a:lvl3pPr marL="911955" marR="0" indent="-227988" algn="l" defTabSz="912078" rtl="0" eaLnBrk="1" fontAlgn="auto" latinLnBrk="0" hangingPunct="1">
              <a:lnSpc>
                <a:spcPct val="90000"/>
              </a:lnSpc>
              <a:spcBef>
                <a:spcPct val="20000"/>
              </a:spcBef>
              <a:spcAft>
                <a:spcPts val="0"/>
              </a:spcAft>
              <a:buClrTx/>
              <a:buSzPct val="90000"/>
              <a:buFont typeface="Wingdings" pitchFamily="2" charset="2"/>
              <a:buChar char=""/>
              <a:tabLst>
                <a:tab pos="796517" algn="l"/>
              </a:tabLst>
              <a:defRPr lang="en-US" sz="1895" kern="1200" spc="0" baseline="0" dirty="0" smtClean="0">
                <a:solidFill>
                  <a:schemeClr val="bg2">
                    <a:lumMod val="50000"/>
                  </a:schemeClr>
                </a:solidFill>
                <a:latin typeface="+mn-lt"/>
                <a:ea typeface="+mn-ea"/>
                <a:cs typeface="Arial" pitchFamily="34" charset="0"/>
              </a:defRPr>
            </a:lvl3pPr>
            <a:lvl4pPr marL="1215940" marR="0" indent="-227988" algn="l" defTabSz="912078" rtl="0" eaLnBrk="1" fontAlgn="auto" latinLnBrk="0" hangingPunct="1">
              <a:lnSpc>
                <a:spcPct val="90000"/>
              </a:lnSpc>
              <a:spcBef>
                <a:spcPct val="20000"/>
              </a:spcBef>
              <a:spcAft>
                <a:spcPts val="0"/>
              </a:spcAft>
              <a:buClrTx/>
              <a:buSzPct val="90000"/>
              <a:buFont typeface="Wingdings" pitchFamily="2" charset="2"/>
              <a:buChar char=""/>
              <a:tabLst/>
              <a:defRPr lang="en-US" sz="1596" kern="1200" spc="0" baseline="0" dirty="0" smtClean="0">
                <a:solidFill>
                  <a:schemeClr val="bg2">
                    <a:lumMod val="50000"/>
                  </a:schemeClr>
                </a:solidFill>
                <a:latin typeface="+mn-lt"/>
                <a:ea typeface="+mn-ea"/>
                <a:cs typeface="Arial" pitchFamily="34" charset="0"/>
              </a:defRPr>
            </a:lvl4pPr>
            <a:lvl5pPr marL="1443929" marR="0" indent="-227988" algn="l" defTabSz="912078" rtl="0" eaLnBrk="1" fontAlgn="auto" latinLnBrk="0" hangingPunct="1">
              <a:lnSpc>
                <a:spcPct val="90000"/>
              </a:lnSpc>
              <a:spcBef>
                <a:spcPct val="20000"/>
              </a:spcBef>
              <a:spcAft>
                <a:spcPts val="0"/>
              </a:spcAft>
              <a:buClrTx/>
              <a:buSzPct val="90000"/>
              <a:buFont typeface="Wingdings" pitchFamily="2" charset="2"/>
              <a:buChar char=""/>
              <a:tabLst>
                <a:tab pos="1252574" algn="l"/>
              </a:tabLst>
              <a:defRPr lang="en-US" sz="1596" kern="1200" spc="0" baseline="0" dirty="0">
                <a:solidFill>
                  <a:schemeClr val="bg2">
                    <a:lumMod val="50000"/>
                  </a:schemeClr>
                </a:solidFill>
                <a:latin typeface="+mn-lt"/>
                <a:ea typeface="+mn-ea"/>
                <a:cs typeface="Arial" pitchFamily="34" charset="0"/>
              </a:defRPr>
            </a:lvl5pPr>
            <a:lvl6pPr marL="2508215"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6pPr>
            <a:lvl7pPr marL="2964253"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7pPr>
            <a:lvl8pPr marL="3420293"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8pPr>
            <a:lvl9pPr marL="3876332"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9pPr>
          </a:lstStyle>
          <a:p>
            <a:pPr marL="0" marR="0" lvl="0" indent="0" algn="l" defTabSz="912078" rtl="0" eaLnBrk="1" fontAlgn="auto" latinLnBrk="0" hangingPunct="1">
              <a:lnSpc>
                <a:spcPct val="90000"/>
              </a:lnSpc>
              <a:spcBef>
                <a:spcPts val="1197"/>
              </a:spcBef>
              <a:spcAft>
                <a:spcPts val="0"/>
              </a:spcAft>
              <a:buClrTx/>
              <a:buSzPct val="80000"/>
              <a:buFont typeface="Arial" pitchFamily="34" charset="0"/>
              <a:buNone/>
              <a:tabLst/>
              <a:defRPr/>
            </a:pPr>
            <a:r>
              <a:rPr kumimoji="0" lang="hu-HU" sz="2400" b="0" i="0" u="none" strike="noStrike" kern="1200" cap="none" spc="0" normalizeH="0" baseline="0" noProof="0" dirty="0">
                <a:ln>
                  <a:noFill/>
                </a:ln>
                <a:solidFill>
                  <a:srgbClr val="000000"/>
                </a:solidFill>
                <a:effectLst/>
                <a:uLnTx/>
                <a:uFillTx/>
                <a:latin typeface="Segoe UI"/>
                <a:ea typeface="+mn-ea"/>
                <a:cs typeface="Segoe UI" pitchFamily="34" charset="0"/>
              </a:rPr>
              <a:t>Csapatban dolgozik</a:t>
            </a:r>
          </a:p>
        </p:txBody>
      </p:sp>
      <p:sp>
        <p:nvSpPr>
          <p:cNvPr id="6" name="Content Placeholder 2"/>
          <p:cNvSpPr txBox="1">
            <a:spLocks/>
          </p:cNvSpPr>
          <p:nvPr/>
        </p:nvSpPr>
        <p:spPr>
          <a:xfrm>
            <a:off x="7413674" y="5391981"/>
            <a:ext cx="4778326" cy="556855"/>
          </a:xfrm>
          <a:prstGeom prst="rect">
            <a:avLst/>
          </a:prstGeom>
          <a:solidFill>
            <a:schemeClr val="bg1">
              <a:lumMod val="85000"/>
            </a:schemeClr>
          </a:solidFill>
        </p:spPr>
        <p:txBody>
          <a:bodyPr vert="horz" lIns="180000" tIns="0" rIns="0" bIns="0" rtlCol="0" anchor="ctr" anchorCtr="0">
            <a:noAutofit/>
          </a:bodyPr>
          <a:lstStyle>
            <a:lvl1pPr marL="0" marR="0" indent="0" algn="l" defTabSz="912078" rtl="0" eaLnBrk="1" fontAlgn="auto" latinLnBrk="0" hangingPunct="1">
              <a:lnSpc>
                <a:spcPct val="90000"/>
              </a:lnSpc>
              <a:spcBef>
                <a:spcPts val="1197"/>
              </a:spcBef>
              <a:spcAft>
                <a:spcPts val="0"/>
              </a:spcAft>
              <a:buClrTx/>
              <a:buSzPct val="80000"/>
              <a:buFont typeface="Arial" pitchFamily="34" charset="0"/>
              <a:buNone/>
              <a:tabLst/>
              <a:defRPr lang="en-US" sz="1995" kern="1200" spc="0" baseline="0" dirty="0" smtClean="0">
                <a:gradFill>
                  <a:gsLst>
                    <a:gs pos="100000">
                      <a:schemeClr val="bg2"/>
                    </a:gs>
                    <a:gs pos="0">
                      <a:schemeClr val="bg2"/>
                    </a:gs>
                  </a:gsLst>
                  <a:lin ang="5400000" scaled="0"/>
                </a:gradFill>
                <a:latin typeface="+mn-lt"/>
                <a:ea typeface="+mn-ea"/>
                <a:cs typeface="Segoe UI" pitchFamily="34" charset="0"/>
              </a:defRPr>
            </a:lvl1pPr>
            <a:lvl2pPr marL="911955" marR="0" indent="-379981" algn="l" defTabSz="912078" rtl="0" eaLnBrk="1" fontAlgn="auto" latinLnBrk="0" hangingPunct="1">
              <a:lnSpc>
                <a:spcPct val="90000"/>
              </a:lnSpc>
              <a:spcBef>
                <a:spcPct val="20000"/>
              </a:spcBef>
              <a:spcAft>
                <a:spcPts val="0"/>
              </a:spcAft>
              <a:buClrTx/>
              <a:buSzPct val="90000"/>
              <a:buFont typeface="Wingdings" pitchFamily="2" charset="2"/>
              <a:buChar char=""/>
              <a:tabLst/>
              <a:defRPr lang="en-US" sz="2094" kern="1200" spc="0" baseline="0" dirty="0" smtClean="0">
                <a:solidFill>
                  <a:schemeClr val="bg2">
                    <a:lumMod val="50000"/>
                  </a:schemeClr>
                </a:solidFill>
                <a:latin typeface="+mn-lt"/>
                <a:ea typeface="+mn-ea"/>
                <a:cs typeface="Arial" pitchFamily="34" charset="0"/>
              </a:defRPr>
            </a:lvl2pPr>
            <a:lvl3pPr marL="911955" marR="0" indent="-227988" algn="l" defTabSz="912078" rtl="0" eaLnBrk="1" fontAlgn="auto" latinLnBrk="0" hangingPunct="1">
              <a:lnSpc>
                <a:spcPct val="90000"/>
              </a:lnSpc>
              <a:spcBef>
                <a:spcPct val="20000"/>
              </a:spcBef>
              <a:spcAft>
                <a:spcPts val="0"/>
              </a:spcAft>
              <a:buClrTx/>
              <a:buSzPct val="90000"/>
              <a:buFont typeface="Wingdings" pitchFamily="2" charset="2"/>
              <a:buChar char=""/>
              <a:tabLst>
                <a:tab pos="796517" algn="l"/>
              </a:tabLst>
              <a:defRPr lang="en-US" sz="1895" kern="1200" spc="0" baseline="0" dirty="0" smtClean="0">
                <a:solidFill>
                  <a:schemeClr val="bg2">
                    <a:lumMod val="50000"/>
                  </a:schemeClr>
                </a:solidFill>
                <a:latin typeface="+mn-lt"/>
                <a:ea typeface="+mn-ea"/>
                <a:cs typeface="Arial" pitchFamily="34" charset="0"/>
              </a:defRPr>
            </a:lvl3pPr>
            <a:lvl4pPr marL="1215940" marR="0" indent="-227988" algn="l" defTabSz="912078" rtl="0" eaLnBrk="1" fontAlgn="auto" latinLnBrk="0" hangingPunct="1">
              <a:lnSpc>
                <a:spcPct val="90000"/>
              </a:lnSpc>
              <a:spcBef>
                <a:spcPct val="20000"/>
              </a:spcBef>
              <a:spcAft>
                <a:spcPts val="0"/>
              </a:spcAft>
              <a:buClrTx/>
              <a:buSzPct val="90000"/>
              <a:buFont typeface="Wingdings" pitchFamily="2" charset="2"/>
              <a:buChar char=""/>
              <a:tabLst/>
              <a:defRPr lang="en-US" sz="1596" kern="1200" spc="0" baseline="0" dirty="0" smtClean="0">
                <a:solidFill>
                  <a:schemeClr val="bg2">
                    <a:lumMod val="50000"/>
                  </a:schemeClr>
                </a:solidFill>
                <a:latin typeface="+mn-lt"/>
                <a:ea typeface="+mn-ea"/>
                <a:cs typeface="Arial" pitchFamily="34" charset="0"/>
              </a:defRPr>
            </a:lvl4pPr>
            <a:lvl5pPr marL="1443929" marR="0" indent="-227988" algn="l" defTabSz="912078" rtl="0" eaLnBrk="1" fontAlgn="auto" latinLnBrk="0" hangingPunct="1">
              <a:lnSpc>
                <a:spcPct val="90000"/>
              </a:lnSpc>
              <a:spcBef>
                <a:spcPct val="20000"/>
              </a:spcBef>
              <a:spcAft>
                <a:spcPts val="0"/>
              </a:spcAft>
              <a:buClrTx/>
              <a:buSzPct val="90000"/>
              <a:buFont typeface="Wingdings" pitchFamily="2" charset="2"/>
              <a:buChar char=""/>
              <a:tabLst>
                <a:tab pos="1252574" algn="l"/>
              </a:tabLst>
              <a:defRPr lang="en-US" sz="1596" kern="1200" spc="0" baseline="0" dirty="0">
                <a:solidFill>
                  <a:schemeClr val="bg2">
                    <a:lumMod val="50000"/>
                  </a:schemeClr>
                </a:solidFill>
                <a:latin typeface="+mn-lt"/>
                <a:ea typeface="+mn-ea"/>
                <a:cs typeface="Arial" pitchFamily="34" charset="0"/>
              </a:defRPr>
            </a:lvl5pPr>
            <a:lvl6pPr marL="2508215"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6pPr>
            <a:lvl7pPr marL="2964253"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7pPr>
            <a:lvl8pPr marL="3420293"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8pPr>
            <a:lvl9pPr marL="3876332" indent="-228019" algn="l" defTabSz="912078" rtl="0" eaLnBrk="1" latinLnBrk="0" hangingPunct="1">
              <a:spcBef>
                <a:spcPct val="20000"/>
              </a:spcBef>
              <a:buFont typeface="Arial" pitchFamily="34" charset="0"/>
              <a:buChar char="•"/>
              <a:defRPr sz="2094" kern="1200">
                <a:solidFill>
                  <a:schemeClr val="tx1"/>
                </a:solidFill>
                <a:latin typeface="+mn-lt"/>
                <a:ea typeface="+mn-ea"/>
                <a:cs typeface="+mn-cs"/>
              </a:defRPr>
            </a:lvl9pPr>
          </a:lstStyle>
          <a:p>
            <a:pPr marL="0" marR="0" lvl="0" indent="0" algn="l" defTabSz="912078" rtl="0" eaLnBrk="1" fontAlgn="auto" latinLnBrk="0" hangingPunct="1">
              <a:lnSpc>
                <a:spcPct val="90000"/>
              </a:lnSpc>
              <a:spcBef>
                <a:spcPts val="1197"/>
              </a:spcBef>
              <a:spcAft>
                <a:spcPts val="0"/>
              </a:spcAft>
              <a:buClrTx/>
              <a:buSzPct val="80000"/>
              <a:buFont typeface="Arial" pitchFamily="34" charset="0"/>
              <a:buNone/>
              <a:tabLst/>
              <a:defRPr/>
            </a:pPr>
            <a:r>
              <a:rPr kumimoji="0" lang="hu-HU" sz="2400" b="0" i="0" u="none" strike="noStrike" kern="1200" cap="none" spc="0" normalizeH="0" baseline="0" noProof="0" dirty="0">
                <a:ln>
                  <a:noFill/>
                </a:ln>
                <a:solidFill>
                  <a:srgbClr val="000000"/>
                </a:solidFill>
                <a:effectLst/>
                <a:uLnTx/>
                <a:uFillTx/>
                <a:latin typeface="Segoe UI"/>
                <a:ea typeface="+mn-ea"/>
                <a:cs typeface="Segoe UI" pitchFamily="34" charset="0"/>
              </a:rPr>
              <a:t>Közösségi hálózatokon nőtt fel</a:t>
            </a:r>
          </a:p>
        </p:txBody>
      </p:sp>
    </p:spTree>
    <p:extLst>
      <p:ext uri="{BB962C8B-B14F-4D97-AF65-F5344CB8AC3E}">
        <p14:creationId xmlns:p14="http://schemas.microsoft.com/office/powerpoint/2010/main" val="180193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500" fill="hold"/>
                                        <p:tgtEl>
                                          <p:spTgt spid="2">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2">
                                            <p:bg/>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
                                            <p:bg/>
                                          </p:spTgt>
                                        </p:tgtEl>
                                        <p:attrNameLst>
                                          <p:attrName>style.visibility</p:attrName>
                                        </p:attrNameLst>
                                      </p:cBhvr>
                                      <p:to>
                                        <p:strVal val="visible"/>
                                      </p:to>
                                    </p:set>
                                    <p:anim calcmode="lin" valueType="num">
                                      <p:cBhvr additive="base">
                                        <p:cTn id="16" dur="500" fill="hold"/>
                                        <p:tgtEl>
                                          <p:spTgt spid="3">
                                            <p:bg/>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bg/>
                                          </p:spTgt>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grpId="0" nodeType="afterEffect">
                                  <p:stCondLst>
                                    <p:cond delay="0"/>
                                  </p:stCondLst>
                                  <p:childTnLst>
                                    <p:set>
                                      <p:cBhvr>
                                        <p:cTn id="24" dur="1" fill="hold">
                                          <p:stCondLst>
                                            <p:cond delay="0"/>
                                          </p:stCondLst>
                                        </p:cTn>
                                        <p:tgtEl>
                                          <p:spTgt spid="4">
                                            <p:bg/>
                                          </p:spTgt>
                                        </p:tgtEl>
                                        <p:attrNameLst>
                                          <p:attrName>style.visibility</p:attrName>
                                        </p:attrNameLst>
                                      </p:cBhvr>
                                      <p:to>
                                        <p:strVal val="visible"/>
                                      </p:to>
                                    </p:set>
                                    <p:anim calcmode="lin" valueType="num">
                                      <p:cBhvr additive="base">
                                        <p:cTn id="25"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bg/>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fill="hold" grpId="0" nodeType="afterEffect">
                                  <p:stCondLst>
                                    <p:cond delay="0"/>
                                  </p:stCondLst>
                                  <p:childTnLst>
                                    <p:set>
                                      <p:cBhvr>
                                        <p:cTn id="33" dur="1" fill="hold">
                                          <p:stCondLst>
                                            <p:cond delay="0"/>
                                          </p:stCondLst>
                                        </p:cTn>
                                        <p:tgtEl>
                                          <p:spTgt spid="5">
                                            <p:bg/>
                                          </p:spTgt>
                                        </p:tgtEl>
                                        <p:attrNameLst>
                                          <p:attrName>style.visibility</p:attrName>
                                        </p:attrNameLst>
                                      </p:cBhvr>
                                      <p:to>
                                        <p:strVal val="visible"/>
                                      </p:to>
                                    </p:set>
                                    <p:anim calcmode="lin" valueType="num">
                                      <p:cBhvr additive="base">
                                        <p:cTn id="34" dur="500" fill="hold"/>
                                        <p:tgtEl>
                                          <p:spTgt spid="5">
                                            <p:bg/>
                                          </p:spTgt>
                                        </p:tgtEl>
                                        <p:attrNameLst>
                                          <p:attrName>ppt_x</p:attrName>
                                        </p:attrNameLst>
                                      </p:cBhvr>
                                      <p:tavLst>
                                        <p:tav tm="0">
                                          <p:val>
                                            <p:strVal val="1+#ppt_w/2"/>
                                          </p:val>
                                        </p:tav>
                                        <p:tav tm="100000">
                                          <p:val>
                                            <p:strVal val="#ppt_x"/>
                                          </p:val>
                                        </p:tav>
                                      </p:tavLst>
                                    </p:anim>
                                    <p:anim calcmode="lin" valueType="num">
                                      <p:cBhvr additive="base">
                                        <p:cTn id="35" dur="500" fill="hold"/>
                                        <p:tgtEl>
                                          <p:spTgt spid="5">
                                            <p:bg/>
                                          </p:spTgt>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 calcmode="lin" valueType="num">
                                      <p:cBhvr additive="base">
                                        <p:cTn id="38"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6">
                                            <p:bg/>
                                          </p:spTgt>
                                        </p:tgtEl>
                                        <p:attrNameLst>
                                          <p:attrName>style.visibility</p:attrName>
                                        </p:attrNameLst>
                                      </p:cBhvr>
                                      <p:to>
                                        <p:strVal val="visible"/>
                                      </p:to>
                                    </p:set>
                                    <p:anim calcmode="lin" valueType="num">
                                      <p:cBhvr additive="base">
                                        <p:cTn id="43"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44" dur="500" fill="hold"/>
                                        <p:tgtEl>
                                          <p:spTgt spid="6">
                                            <p:bg/>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additive="base">
                                        <p:cTn id="4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uiExpand="1" build="p" animBg="1"/>
      <p:bldP spid="4" grpId="0" uiExpand="1" build="p" animBg="1"/>
      <p:bldP spid="5" grpId="0" uiExpand="1" build="p" animBg="1"/>
      <p:bldP spid="6"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a:picLocks noChangeAspect="1"/>
          </p:cNvPicPr>
          <p:nvPr/>
        </p:nvPicPr>
        <p:blipFill rotWithShape="1">
          <a:blip r:embed="rId3">
            <a:extLst>
              <a:ext uri="{28A0092B-C50C-407E-A947-70E740481C1C}">
                <a14:useLocalDpi xmlns:a14="http://schemas.microsoft.com/office/drawing/2010/main" val="0"/>
              </a:ext>
            </a:extLst>
          </a:blip>
          <a:srcRect l="-208" t="-694" r="208" b="12627"/>
          <a:stretch/>
        </p:blipFill>
        <p:spPr>
          <a:xfrm>
            <a:off x="-7086" y="-39794"/>
            <a:ext cx="12199086" cy="6908800"/>
          </a:xfrm>
          <a:prstGeom prst="rect">
            <a:avLst/>
          </a:prstGeom>
        </p:spPr>
      </p:pic>
      <p:sp>
        <p:nvSpPr>
          <p:cNvPr id="3" name="Rectangle 2"/>
          <p:cNvSpPr/>
          <p:nvPr/>
        </p:nvSpPr>
        <p:spPr>
          <a:xfrm>
            <a:off x="1" y="0"/>
            <a:ext cx="12206177" cy="2865119"/>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0" rIns="91424" bIns="45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2" name="Title 1"/>
          <p:cNvSpPr>
            <a:spLocks noGrp="1"/>
          </p:cNvSpPr>
          <p:nvPr>
            <p:ph type="title" idx="4294967295"/>
          </p:nvPr>
        </p:nvSpPr>
        <p:spPr>
          <a:xfrm>
            <a:off x="2239108" y="6994"/>
            <a:ext cx="7713785" cy="2862262"/>
          </a:xfrm>
        </p:spPr>
        <p:txBody>
          <a:bodyPr>
            <a:normAutofit/>
          </a:bodyPr>
          <a:lstStyle/>
          <a:p>
            <a:pPr>
              <a:spcBef>
                <a:spcPct val="20000"/>
              </a:spcBef>
              <a:defRPr/>
            </a:pPr>
            <a:r>
              <a:rPr lang="hu-HU" sz="2800" b="0" i="0" spc="600" dirty="0">
                <a:solidFill>
                  <a:srgbClr val="FBFBFB"/>
                </a:solidFill>
                <a:latin typeface="Segoe UI Light" panose="020B0502040204020203" pitchFamily="34" charset="0"/>
                <a:cs typeface="Segoe UI Light" panose="020B0502040204020203" pitchFamily="34" charset="0"/>
              </a:rPr>
              <a:t>Az újraértelmezett produktivitás Office generációja: Office 2016</a:t>
            </a:r>
            <a:endParaRPr lang="en-US" sz="2800" b="0" i="0" spc="600" dirty="0">
              <a:solidFill>
                <a:srgbClr val="FBFBFB"/>
              </a:solidFill>
              <a:latin typeface="Segoe UI Light" panose="020B0502040204020203" pitchFamily="34" charset="0"/>
              <a:cs typeface="Segoe UI Light" panose="020B0502040204020203" pitchFamily="34" charset="0"/>
            </a:endParaRPr>
          </a:p>
        </p:txBody>
      </p:sp>
      <p:sp>
        <p:nvSpPr>
          <p:cNvPr id="5" name="Rectangle 4"/>
          <p:cNvSpPr/>
          <p:nvPr/>
        </p:nvSpPr>
        <p:spPr>
          <a:xfrm>
            <a:off x="1" y="6431279"/>
            <a:ext cx="12192000" cy="43772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Tree>
    <p:extLst>
      <p:ext uri="{BB962C8B-B14F-4D97-AF65-F5344CB8AC3E}">
        <p14:creationId xmlns:p14="http://schemas.microsoft.com/office/powerpoint/2010/main" val="165415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ép 9"/>
          <p:cNvPicPr>
            <a:picLocks noChangeAspect="1"/>
          </p:cNvPicPr>
          <p:nvPr/>
        </p:nvPicPr>
        <p:blipFill rotWithShape="1">
          <a:blip r:embed="rId3">
            <a:extLst>
              <a:ext uri="{28A0092B-C50C-407E-A947-70E740481C1C}">
                <a14:useLocalDpi xmlns:a14="http://schemas.microsoft.com/office/drawing/2010/main" val="0"/>
              </a:ext>
            </a:extLst>
          </a:blip>
          <a:srcRect t="15120"/>
          <a:stretch/>
        </p:blipFill>
        <p:spPr>
          <a:xfrm>
            <a:off x="-96704" y="-88900"/>
            <a:ext cx="12280900" cy="6954398"/>
          </a:xfrm>
          <a:prstGeom prst="rect">
            <a:avLst/>
          </a:prstGeom>
        </p:spPr>
      </p:pic>
      <p:sp>
        <p:nvSpPr>
          <p:cNvPr id="3" name="Rectangle 2"/>
          <p:cNvSpPr/>
          <p:nvPr/>
        </p:nvSpPr>
        <p:spPr>
          <a:xfrm>
            <a:off x="0" y="89316"/>
            <a:ext cx="7650191"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14" name="TextBox 13"/>
          <p:cNvSpPr txBox="1"/>
          <p:nvPr/>
        </p:nvSpPr>
        <p:spPr>
          <a:xfrm>
            <a:off x="1258991" y="2741842"/>
            <a:ext cx="5113555" cy="393126"/>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Valós idejű, párhuzamos munkavégzés</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
        <p:nvSpPr>
          <p:cNvPr id="15" name="TextBox 14"/>
          <p:cNvSpPr txBox="1"/>
          <p:nvPr/>
        </p:nvSpPr>
        <p:spPr>
          <a:xfrm>
            <a:off x="1259605" y="3334214"/>
            <a:ext cx="5096342" cy="390216"/>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Szerezzen információt a dokumentum elhagyása nélkül</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
        <p:nvSpPr>
          <p:cNvPr id="16" name="TextBox 15"/>
          <p:cNvSpPr txBox="1"/>
          <p:nvPr/>
        </p:nvSpPr>
        <p:spPr>
          <a:xfrm>
            <a:off x="1255363" y="3905614"/>
            <a:ext cx="5083982" cy="399374"/>
          </a:xfrm>
          <a:prstGeom prst="rect">
            <a:avLst/>
          </a:prstGeom>
        </p:spPr>
        <p:txBody>
          <a:bodyPr rot="0" spcFirstLastPara="0" vertOverflow="overflow" horzOverflow="overflow" vert="horz" wrap="square" lIns="89617" tIns="89617" rIns="44808" bIns="89617"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rPr>
              <a:t>Dolgozzon munkatársaival, mintha csak ugyanabban a szobában ülnének </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sp>
        <p:nvSpPr>
          <p:cNvPr id="17" name="Rectangle 16"/>
          <p:cNvSpPr/>
          <p:nvPr/>
        </p:nvSpPr>
        <p:spPr>
          <a:xfrm>
            <a:off x="1260791" y="1785554"/>
            <a:ext cx="5095156" cy="560535"/>
          </a:xfrm>
          <a:prstGeom prst="rect">
            <a:avLst/>
          </a:prstGeom>
          <a:noFill/>
          <a:ln w="10000" cap="flat" cmpd="sng" algn="ctr">
            <a:noFill/>
            <a:prstDash val="solid"/>
          </a:ln>
          <a:effectLst/>
        </p:spPr>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E4DED8"/>
              </a:solidFill>
              <a:effectLst/>
              <a:uLnTx/>
              <a:uFillTx/>
              <a:latin typeface="Segoe UI"/>
              <a:ea typeface="+mn-ea"/>
              <a:cs typeface="+mn-cs"/>
            </a:endParaRPr>
          </a:p>
        </p:txBody>
      </p:sp>
      <p:sp>
        <p:nvSpPr>
          <p:cNvPr id="5" name="Rectangle 4"/>
          <p:cNvSpPr/>
          <p:nvPr/>
        </p:nvSpPr>
        <p:spPr>
          <a:xfrm>
            <a:off x="1309763" y="1516458"/>
            <a:ext cx="5029582" cy="10034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4DED8"/>
              </a:solidFill>
              <a:effectLst/>
              <a:uLnTx/>
              <a:uFillTx/>
              <a:latin typeface="Segoe UI"/>
              <a:ea typeface="+mn-ea"/>
              <a:cs typeface="+mn-cs"/>
            </a:endParaRPr>
          </a:p>
        </p:txBody>
      </p:sp>
      <p:sp>
        <p:nvSpPr>
          <p:cNvPr id="18" name="Title 1"/>
          <p:cNvSpPr txBox="1">
            <a:spLocks/>
          </p:cNvSpPr>
          <p:nvPr/>
        </p:nvSpPr>
        <p:spPr>
          <a:xfrm>
            <a:off x="1309763" y="1856461"/>
            <a:ext cx="5029582" cy="466593"/>
          </a:xfrm>
          <a:prstGeom prst="rect">
            <a:avLst/>
          </a:prstGeom>
          <a:noFill/>
          <a:effectLst/>
        </p:spPr>
        <p:txBody>
          <a:bodyPr lIns="89627" tIns="44811" rIns="89627" bIns="44811"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14400" rtl="0" eaLnBrk="1" fontAlgn="auto" latinLnBrk="0" hangingPunct="1">
              <a:lnSpc>
                <a:spcPts val="2745"/>
              </a:lnSpc>
              <a:spcBef>
                <a:spcPct val="0"/>
              </a:spcBef>
              <a:spcAft>
                <a:spcPts val="0"/>
              </a:spcAft>
              <a:buClrTx/>
              <a:buSzTx/>
              <a:buFontTx/>
              <a:buNone/>
              <a:tabLst/>
              <a:defRPr/>
            </a:pPr>
            <a:r>
              <a:rPr kumimoji="0" lang="hu-HU" sz="2745"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CSAPATMUNKÁHOZ FEJLESZTVE</a:t>
            </a:r>
            <a:endParaRPr kumimoji="0" lang="en-US" sz="2745"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Tree>
    <p:extLst>
      <p:ext uri="{BB962C8B-B14F-4D97-AF65-F5344CB8AC3E}">
        <p14:creationId xmlns:p14="http://schemas.microsoft.com/office/powerpoint/2010/main" val="130484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514"/>
            <a:ext cx="12192000"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9" name="TextBox 8"/>
          <p:cNvSpPr txBox="1"/>
          <p:nvPr/>
        </p:nvSpPr>
        <p:spPr>
          <a:xfrm>
            <a:off x="0" y="1563014"/>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Párhuzamos szerkesztés</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2" name="Rectangle 11"/>
          <p:cNvSpPr/>
          <p:nvPr/>
        </p:nvSpPr>
        <p:spPr>
          <a:xfrm>
            <a:off x="1" y="-21893"/>
            <a:ext cx="1219200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13" name="Title 1"/>
          <p:cNvSpPr txBox="1">
            <a:spLocks/>
          </p:cNvSpPr>
          <p:nvPr/>
        </p:nvSpPr>
        <p:spPr>
          <a:xfrm>
            <a:off x="432954" y="-5201"/>
            <a:ext cx="5807826"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PÁRHUZAMOS MUNKAVÉGZÉS</a:t>
            </a:r>
            <a:endPar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8" name="TextBox 7"/>
          <p:cNvSpPr txBox="1"/>
          <p:nvPr/>
        </p:nvSpPr>
        <p:spPr>
          <a:xfrm>
            <a:off x="0" y="2987678"/>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Valós idejű gépelési élmény</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a:cs typeface="Segoe UI"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4249"/>
          <a:stretch/>
        </p:blipFill>
        <p:spPr>
          <a:xfrm>
            <a:off x="3825241" y="1517163"/>
            <a:ext cx="8366760" cy="5340837"/>
          </a:xfrm>
          <a:prstGeom prst="rect">
            <a:avLst/>
          </a:prstGeom>
        </p:spPr>
      </p:pic>
    </p:spTree>
    <p:extLst>
      <p:ext uri="{BB962C8B-B14F-4D97-AF65-F5344CB8AC3E}">
        <p14:creationId xmlns:p14="http://schemas.microsoft.com/office/powerpoint/2010/main" val="176533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514"/>
            <a:ext cx="12192000"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9" name="TextBox 8"/>
          <p:cNvSpPr txBox="1"/>
          <p:nvPr/>
        </p:nvSpPr>
        <p:spPr>
          <a:xfrm>
            <a:off x="0" y="1563014"/>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Megosztás</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gomb</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1" name="TextBox 10"/>
          <p:cNvSpPr txBox="1"/>
          <p:nvPr/>
        </p:nvSpPr>
        <p:spPr>
          <a:xfrm>
            <a:off x="0" y="4412342"/>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E</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mail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meghívó</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2" name="Rectangle 11"/>
          <p:cNvSpPr/>
          <p:nvPr/>
        </p:nvSpPr>
        <p:spPr>
          <a:xfrm>
            <a:off x="1" y="-21893"/>
            <a:ext cx="1219200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13" name="Title 1"/>
          <p:cNvSpPr txBox="1">
            <a:spLocks/>
          </p:cNvSpPr>
          <p:nvPr/>
        </p:nvSpPr>
        <p:spPr>
          <a:xfrm>
            <a:off x="432954" y="-5201"/>
            <a:ext cx="5739246"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EGYSZERŰSÍTETT</a:t>
            </a:r>
            <a:r>
              <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 </a:t>
            </a: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MEGOSZTÁS</a:t>
            </a:r>
            <a:endPar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8" name="TextBox 7"/>
          <p:cNvSpPr txBox="1"/>
          <p:nvPr/>
        </p:nvSpPr>
        <p:spPr>
          <a:xfrm>
            <a:off x="0" y="2987678"/>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Megosztási</a:t>
            </a:r>
            <a:r>
              <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 </a:t>
            </a: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panel</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4216"/>
          <a:stretch/>
        </p:blipFill>
        <p:spPr>
          <a:xfrm>
            <a:off x="3825095" y="1563014"/>
            <a:ext cx="8366905" cy="5342797"/>
          </a:xfrm>
          <a:prstGeom prst="rect">
            <a:avLst/>
          </a:prstGeom>
          <a:ln>
            <a:noFill/>
          </a:ln>
          <a:effectLst/>
        </p:spPr>
      </p:pic>
    </p:spTree>
    <p:extLst>
      <p:ext uri="{BB962C8B-B14F-4D97-AF65-F5344CB8AC3E}">
        <p14:creationId xmlns:p14="http://schemas.microsoft.com/office/powerpoint/2010/main" val="347939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2012"/>
            <a:ext cx="12192000" cy="6880012"/>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9621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E4DED8"/>
              </a:solidFill>
              <a:effectLst/>
              <a:uLnTx/>
              <a:uFillTx/>
              <a:latin typeface="Segoe UI"/>
              <a:ea typeface="+mn-ea"/>
              <a:cs typeface="+mn-cs"/>
            </a:endParaRPr>
          </a:p>
        </p:txBody>
      </p:sp>
      <p:sp>
        <p:nvSpPr>
          <p:cNvPr id="9" name="TextBox 8"/>
          <p:cNvSpPr txBox="1"/>
          <p:nvPr/>
        </p:nvSpPr>
        <p:spPr>
          <a:xfrm>
            <a:off x="0" y="1563014"/>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505050"/>
                </a:solidFill>
                <a:effectLst/>
                <a:uLnTx/>
                <a:uFillTx/>
                <a:latin typeface="Segoe UI" panose="020B0502040204020203"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Osszon meg magabiztosan</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sp>
        <p:nvSpPr>
          <p:cNvPr id="12" name="Rectangle 11"/>
          <p:cNvSpPr/>
          <p:nvPr/>
        </p:nvSpPr>
        <p:spPr>
          <a:xfrm>
            <a:off x="1" y="-21893"/>
            <a:ext cx="1219200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4DED8"/>
              </a:solidFill>
              <a:effectLst/>
              <a:uLnTx/>
              <a:uFillTx/>
              <a:latin typeface="Segoe UI"/>
              <a:ea typeface="+mn-ea"/>
              <a:cs typeface="+mn-cs"/>
            </a:endParaRPr>
          </a:p>
        </p:txBody>
      </p:sp>
      <p:sp>
        <p:nvSpPr>
          <p:cNvPr id="13" name="Title 1"/>
          <p:cNvSpPr txBox="1">
            <a:spLocks/>
          </p:cNvSpPr>
          <p:nvPr/>
        </p:nvSpPr>
        <p:spPr>
          <a:xfrm>
            <a:off x="432954" y="-5201"/>
            <a:ext cx="6950826"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400" rtl="0" eaLnBrk="1" fontAlgn="auto" latinLnBrk="0" hangingPunct="1">
              <a:lnSpc>
                <a:spcPts val="3500"/>
              </a:lnSpc>
              <a:spcBef>
                <a:spcPct val="0"/>
              </a:spcBef>
              <a:spcAft>
                <a:spcPts val="0"/>
              </a:spcAft>
              <a:buClrTx/>
              <a:buSzTx/>
              <a:buFontTx/>
              <a:buNone/>
              <a:tabLst/>
              <a:defRPr/>
            </a:pP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TOVÁBBFEJLESZTETT</a:t>
            </a:r>
            <a:r>
              <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 VER</a:t>
            </a:r>
            <a:r>
              <a:rPr kumimoji="0" lang="hu-HU"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rPr>
              <a:t>ZIÓKEZELÉS</a:t>
            </a:r>
            <a:endParaRPr kumimoji="0" lang="en-US" sz="2400" b="1" i="0" u="none" strike="noStrike" kern="900" cap="none" spc="300" normalizeH="0" baseline="0" noProof="0" dirty="0">
              <a:ln>
                <a:noFill/>
              </a:ln>
              <a:gradFill>
                <a:gsLst>
                  <a:gs pos="100000">
                    <a:srgbClr val="FBFBFB"/>
                  </a:gs>
                  <a:gs pos="0">
                    <a:srgbClr val="FBFBFB"/>
                  </a:gs>
                </a:gsLst>
                <a:lin ang="5400000" scaled="0"/>
              </a:gradFill>
              <a:effectLst/>
              <a:uLnTx/>
              <a:uFillTx/>
              <a:latin typeface="Segoe UI"/>
              <a:ea typeface="+mj-ea"/>
              <a:cs typeface="+mj-cs"/>
            </a:endParaRPr>
          </a:p>
        </p:txBody>
      </p:sp>
      <p:sp>
        <p:nvSpPr>
          <p:cNvPr id="8" name="TextBox 7"/>
          <p:cNvSpPr txBox="1"/>
          <p:nvPr/>
        </p:nvSpPr>
        <p:spPr>
          <a:xfrm>
            <a:off x="0" y="2987678"/>
            <a:ext cx="3505204" cy="1280160"/>
          </a:xfrm>
          <a:prstGeom prst="rect">
            <a:avLst/>
          </a:prstGeom>
          <a:solidFill>
            <a:schemeClr val="tx2">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1414" tIns="91414" rIns="182880" bIns="91414" numCol="1" spcCol="0" rtlCol="0" fromWordArt="0" anchor="ctr" anchorCtr="0" forceAA="0" compatLnSpc="1">
            <a:prstTxWarp prst="textNoShape">
              <a:avLst/>
            </a:prstTxWarp>
            <a:noAutofit/>
          </a:bodyPr>
          <a:lstStyle>
            <a:defPPr>
              <a:defRPr lang="en-US"/>
            </a:defPPr>
            <a:lvl1pPr marR="0" lvl="0" indent="0" algn="ctr" defTabSz="914099" fontAlgn="base">
              <a:lnSpc>
                <a:spcPct val="100000"/>
              </a:lnSpc>
              <a:spcBef>
                <a:spcPct val="0"/>
              </a:spcBef>
              <a:spcAft>
                <a:spcPct val="0"/>
              </a:spcAft>
              <a:buClrTx/>
              <a:buSzTx/>
              <a:buFontTx/>
              <a:buNone/>
              <a:tabLst/>
              <a:defRPr kumimoji="0" sz="2200" b="0" i="0" u="none" strike="noStrike" kern="0"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rPr>
              <a:t>Férjen hozzá a korábbi verziókhoz</a:t>
            </a:r>
            <a:endParaRPr kumimoji="0" lang="en-US" sz="1800" b="0" i="0" u="none" strike="noStrike" kern="0" cap="none" spc="0" normalizeH="0" baseline="0" noProof="0" dirty="0">
              <a:ln>
                <a:noFill/>
              </a:ln>
              <a:gradFill>
                <a:gsLst>
                  <a:gs pos="100000">
                    <a:srgbClr val="FBFBFB"/>
                  </a:gs>
                  <a:gs pos="0">
                    <a:srgbClr val="FBFBFB"/>
                  </a:gs>
                </a:gsLst>
                <a:lin ang="5400000" scaled="0"/>
              </a:gradFill>
              <a:effectLst/>
              <a:uLnTx/>
              <a:uFillTx/>
              <a:latin typeface="Segoe UI" panose="020B0502040204020203" pitchFamily="34" charset="0"/>
              <a:cs typeface="Segoe UI"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249"/>
          <a:stretch/>
        </p:blipFill>
        <p:spPr>
          <a:xfrm>
            <a:off x="3825240" y="1517163"/>
            <a:ext cx="8366760" cy="5340837"/>
          </a:xfrm>
          <a:prstGeom prst="rect">
            <a:avLst/>
          </a:prstGeom>
        </p:spPr>
      </p:pic>
    </p:spTree>
    <p:extLst>
      <p:ext uri="{BB962C8B-B14F-4D97-AF65-F5344CB8AC3E}">
        <p14:creationId xmlns:p14="http://schemas.microsoft.com/office/powerpoint/2010/main" val="28275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2.xml><?xml version="1.0" encoding="utf-8"?>
<a:theme xmlns:a="http://schemas.openxmlformats.org/drawingml/2006/main" name="7_FY15 Enterprise identity theme">
  <a:themeElements>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FY16 Enterprise Presentation Template_16x9_Light" id="{B82DCE92-8F16-4901-92AA-CC9559663262}" vid="{A7D543C9-6AAA-4C73-ADDA-FB8917E3A8FF}"/>
    </a:ext>
  </a:extLst>
</a:theme>
</file>

<file path=ppt/theme/theme3.xml><?xml version="1.0" encoding="utf-8"?>
<a:theme xmlns:a="http://schemas.openxmlformats.org/drawingml/2006/main" name="FieldDeck">
  <a:themeElements>
    <a:clrScheme name="FieldDeck">
      <a:dk1>
        <a:srgbClr val="EC5038"/>
      </a:dk1>
      <a:lt1>
        <a:srgbClr val="E4DED8"/>
      </a:lt1>
      <a:dk2>
        <a:srgbClr val="33302E"/>
      </a:dk2>
      <a:lt2>
        <a:srgbClr val="EBE7E3"/>
      </a:lt2>
      <a:accent1>
        <a:srgbClr val="FBFBFB"/>
      </a:accent1>
      <a:accent2>
        <a:srgbClr val="635D59"/>
      </a:accent2>
      <a:accent3>
        <a:srgbClr val="857E79"/>
      </a:accent3>
      <a:accent4>
        <a:srgbClr val="A09A96"/>
      </a:accent4>
      <a:accent5>
        <a:srgbClr val="EC5038"/>
      </a:accent5>
      <a:accent6>
        <a:srgbClr val="68B490"/>
      </a:accent6>
      <a:hlink>
        <a:srgbClr val="EC5038"/>
      </a:hlink>
      <a:folHlink>
        <a:srgbClr val="68B490"/>
      </a:folHlink>
    </a:clrScheme>
    <a:fontScheme name="Custom 1">
      <a:majorFont>
        <a:latin typeface="Bodoni MT"/>
        <a:ea typeface=""/>
        <a:cs typeface=""/>
      </a:majorFont>
      <a:minorFont>
        <a:latin typeface="Segoe UI"/>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chor="ctr"/>
      <a:lstStyle>
        <a:defPPr algn="ctr">
          <a:defRPr sz="8000" b="1" i="1" dirty="0" smtClean="0">
            <a:solidFill>
              <a:schemeClr val="accent1"/>
            </a:solidFill>
            <a:cs typeface="Bodoni Std Bold Italic"/>
          </a:defRPr>
        </a:defPPr>
      </a:lstStyle>
    </a:txDef>
  </a:objectDefaults>
  <a:extraClrSchemeLst/>
  <a:extLst>
    <a:ext uri="{05A4C25C-085E-4340-85A3-A5531E510DB2}">
      <thm15:themeFamily xmlns:thm15="http://schemas.microsoft.com/office/thememl/2012/main" xmlns="" name="FieldDeck" id="{34C0F967-BF22-4FD0-93F3-1023B65F997C}" vid="{8EDB9196-809D-4054-A724-92AD8F47F408}"/>
    </a:ext>
  </a:extLst>
</a:theme>
</file>

<file path=ppt/theme/theme4.xml><?xml version="1.0" encoding="utf-8"?>
<a:theme xmlns:a="http://schemas.openxmlformats.org/drawingml/2006/main" name="1_FieldDeck">
  <a:themeElements>
    <a:clrScheme name="FieldDeck">
      <a:dk1>
        <a:srgbClr val="EC5038"/>
      </a:dk1>
      <a:lt1>
        <a:srgbClr val="E4DED8"/>
      </a:lt1>
      <a:dk2>
        <a:srgbClr val="33302E"/>
      </a:dk2>
      <a:lt2>
        <a:srgbClr val="EBE7E3"/>
      </a:lt2>
      <a:accent1>
        <a:srgbClr val="FBFBFB"/>
      </a:accent1>
      <a:accent2>
        <a:srgbClr val="635D59"/>
      </a:accent2>
      <a:accent3>
        <a:srgbClr val="857E79"/>
      </a:accent3>
      <a:accent4>
        <a:srgbClr val="A09A96"/>
      </a:accent4>
      <a:accent5>
        <a:srgbClr val="EC5038"/>
      </a:accent5>
      <a:accent6>
        <a:srgbClr val="68B490"/>
      </a:accent6>
      <a:hlink>
        <a:srgbClr val="EC5038"/>
      </a:hlink>
      <a:folHlink>
        <a:srgbClr val="68B490"/>
      </a:folHlink>
    </a:clrScheme>
    <a:fontScheme name="Custom 1">
      <a:majorFont>
        <a:latin typeface="Bodoni MT"/>
        <a:ea typeface=""/>
        <a:cs typeface=""/>
      </a:majorFont>
      <a:minorFont>
        <a:latin typeface="Segoe UI"/>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chor="ctr"/>
      <a:lstStyle>
        <a:defPPr algn="ctr">
          <a:defRPr sz="8000" b="1" i="1" dirty="0" smtClean="0">
            <a:solidFill>
              <a:schemeClr val="accent1"/>
            </a:solidFill>
            <a:cs typeface="Bodoni Std Bold Italic"/>
          </a:defRPr>
        </a:defPPr>
      </a:lstStyle>
    </a:txDef>
  </a:objectDefaults>
  <a:extraClrSchemeLst/>
  <a:extLst>
    <a:ext uri="{05A4C25C-085E-4340-85A3-A5531E510DB2}">
      <thm15:themeFamily xmlns:thm15="http://schemas.microsoft.com/office/thememl/2012/main" xmlns="" name="FieldDeck" id="{34C0F967-BF22-4FD0-93F3-1023B65F997C}" vid="{8EDB9196-809D-4054-A724-92AD8F47F408}"/>
    </a:ext>
  </a:extLst>
</a:theme>
</file>

<file path=ppt/theme/theme5.xml><?xml version="1.0" encoding="utf-8"?>
<a:theme xmlns:a="http://schemas.openxmlformats.org/drawingml/2006/main" name="2_FieldDeck">
  <a:themeElements>
    <a:clrScheme name="FieldDeck">
      <a:dk1>
        <a:srgbClr val="EC5038"/>
      </a:dk1>
      <a:lt1>
        <a:srgbClr val="E4DED8"/>
      </a:lt1>
      <a:dk2>
        <a:srgbClr val="33302E"/>
      </a:dk2>
      <a:lt2>
        <a:srgbClr val="EBE7E3"/>
      </a:lt2>
      <a:accent1>
        <a:srgbClr val="FBFBFB"/>
      </a:accent1>
      <a:accent2>
        <a:srgbClr val="635D59"/>
      </a:accent2>
      <a:accent3>
        <a:srgbClr val="857E79"/>
      </a:accent3>
      <a:accent4>
        <a:srgbClr val="A09A96"/>
      </a:accent4>
      <a:accent5>
        <a:srgbClr val="EC5038"/>
      </a:accent5>
      <a:accent6>
        <a:srgbClr val="68B490"/>
      </a:accent6>
      <a:hlink>
        <a:srgbClr val="EC5038"/>
      </a:hlink>
      <a:folHlink>
        <a:srgbClr val="68B490"/>
      </a:folHlink>
    </a:clrScheme>
    <a:fontScheme name="Custom 1">
      <a:majorFont>
        <a:latin typeface="Bodoni MT"/>
        <a:ea typeface=""/>
        <a:cs typeface=""/>
      </a:majorFont>
      <a:minorFont>
        <a:latin typeface="Segoe UI"/>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chor="ctr"/>
      <a:lstStyle>
        <a:defPPr algn="ctr">
          <a:defRPr sz="8000" b="1" i="1" dirty="0" smtClean="0">
            <a:solidFill>
              <a:schemeClr val="accent1"/>
            </a:solidFill>
            <a:cs typeface="Bodoni Std Bold Italic"/>
          </a:defRPr>
        </a:defPPr>
      </a:lstStyle>
    </a:txDef>
  </a:objectDefaults>
  <a:extraClrSchemeLst/>
  <a:extLst>
    <a:ext uri="{05A4C25C-085E-4340-85A3-A5531E510DB2}">
      <thm15:themeFamily xmlns:thm15="http://schemas.microsoft.com/office/thememl/2012/main" xmlns="" name="FieldDeck" id="{34C0F967-BF22-4FD0-93F3-1023B65F997C}" vid="{8EDB9196-809D-4054-A724-92AD8F47F408}"/>
    </a:ext>
  </a:extLst>
</a:theme>
</file>

<file path=ppt/theme/theme6.xml><?xml version="1.0" encoding="utf-8"?>
<a:theme xmlns:a="http://schemas.openxmlformats.org/drawingml/2006/main" name="3_FieldDeck">
  <a:themeElements>
    <a:clrScheme name="FieldDeck">
      <a:dk1>
        <a:srgbClr val="EC5038"/>
      </a:dk1>
      <a:lt1>
        <a:srgbClr val="E4DED8"/>
      </a:lt1>
      <a:dk2>
        <a:srgbClr val="33302E"/>
      </a:dk2>
      <a:lt2>
        <a:srgbClr val="EBE7E3"/>
      </a:lt2>
      <a:accent1>
        <a:srgbClr val="FBFBFB"/>
      </a:accent1>
      <a:accent2>
        <a:srgbClr val="635D59"/>
      </a:accent2>
      <a:accent3>
        <a:srgbClr val="857E79"/>
      </a:accent3>
      <a:accent4>
        <a:srgbClr val="A09A96"/>
      </a:accent4>
      <a:accent5>
        <a:srgbClr val="EC5038"/>
      </a:accent5>
      <a:accent6>
        <a:srgbClr val="68B490"/>
      </a:accent6>
      <a:hlink>
        <a:srgbClr val="EC5038"/>
      </a:hlink>
      <a:folHlink>
        <a:srgbClr val="68B490"/>
      </a:folHlink>
    </a:clrScheme>
    <a:fontScheme name="Custom 1">
      <a:majorFont>
        <a:latin typeface="Bodoni MT"/>
        <a:ea typeface=""/>
        <a:cs typeface=""/>
      </a:majorFont>
      <a:minorFont>
        <a:latin typeface="Segoe UI"/>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chor="ctr"/>
      <a:lstStyle>
        <a:defPPr algn="ctr">
          <a:defRPr sz="8000" b="1" i="1" dirty="0" smtClean="0">
            <a:solidFill>
              <a:schemeClr val="accent1"/>
            </a:solidFill>
            <a:cs typeface="Bodoni Std Bold Italic"/>
          </a:defRPr>
        </a:defPPr>
      </a:lstStyle>
    </a:txDef>
  </a:objectDefaults>
  <a:extraClrSchemeLst/>
  <a:extLst>
    <a:ext uri="{05A4C25C-085E-4340-85A3-A5531E510DB2}">
      <thm15:themeFamily xmlns:thm15="http://schemas.microsoft.com/office/thememl/2012/main" xmlns="" name="FieldDeck" id="{34C0F967-BF22-4FD0-93F3-1023B65F997C}" vid="{8EDB9196-809D-4054-A724-92AD8F47F408}"/>
    </a:ext>
  </a:extLst>
</a:theme>
</file>

<file path=ppt/theme/theme7.xml><?xml version="1.0" encoding="utf-8"?>
<a:theme xmlns:a="http://schemas.openxmlformats.org/drawingml/2006/main" name="4_FieldDeck">
  <a:themeElements>
    <a:clrScheme name="FieldDeck">
      <a:dk1>
        <a:srgbClr val="EC5038"/>
      </a:dk1>
      <a:lt1>
        <a:srgbClr val="E4DED8"/>
      </a:lt1>
      <a:dk2>
        <a:srgbClr val="33302E"/>
      </a:dk2>
      <a:lt2>
        <a:srgbClr val="EBE7E3"/>
      </a:lt2>
      <a:accent1>
        <a:srgbClr val="FBFBFB"/>
      </a:accent1>
      <a:accent2>
        <a:srgbClr val="635D59"/>
      </a:accent2>
      <a:accent3>
        <a:srgbClr val="857E79"/>
      </a:accent3>
      <a:accent4>
        <a:srgbClr val="A09A96"/>
      </a:accent4>
      <a:accent5>
        <a:srgbClr val="EC5038"/>
      </a:accent5>
      <a:accent6>
        <a:srgbClr val="68B490"/>
      </a:accent6>
      <a:hlink>
        <a:srgbClr val="EC5038"/>
      </a:hlink>
      <a:folHlink>
        <a:srgbClr val="68B490"/>
      </a:folHlink>
    </a:clrScheme>
    <a:fontScheme name="Custom 1">
      <a:majorFont>
        <a:latin typeface="Bodoni MT"/>
        <a:ea typeface=""/>
        <a:cs typeface=""/>
      </a:majorFont>
      <a:minorFont>
        <a:latin typeface="Segoe UI"/>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defPPr>
      </a:lstStyle>
      <a:style>
        <a:lnRef idx="2">
          <a:schemeClr val="dk1">
            <a:shade val="50000"/>
          </a:schemeClr>
        </a:lnRef>
        <a:fillRef idx="1">
          <a:schemeClr val="dk1"/>
        </a:fillRef>
        <a:effectRef idx="0">
          <a:schemeClr val="dk1"/>
        </a:effectRef>
        <a:fontRef idx="minor">
          <a:schemeClr val="lt1"/>
        </a:fontRef>
      </a:style>
    </a:spDef>
    <a:txDef>
      <a:spPr/>
      <a:bodyPr anchor="ctr"/>
      <a:lstStyle>
        <a:defPPr algn="ctr">
          <a:defRPr sz="8000" b="1" i="1" dirty="0" smtClean="0">
            <a:solidFill>
              <a:schemeClr val="accent1"/>
            </a:solidFill>
            <a:cs typeface="Bodoni Std Bold Italic"/>
          </a:defRPr>
        </a:defPPr>
      </a:lstStyle>
    </a:txDef>
  </a:objectDefaults>
  <a:extraClrSchemeLst/>
  <a:extLst>
    <a:ext uri="{05A4C25C-085E-4340-85A3-A5531E510DB2}">
      <thm15:themeFamily xmlns:thm15="http://schemas.microsoft.com/office/thememl/2012/main" xmlns="" name="FieldDeck" id="{34C0F967-BF22-4FD0-93F3-1023B65F997C}" vid="{8EDB9196-809D-4054-A724-92AD8F47F408}"/>
    </a:ext>
  </a:extLst>
</a:theme>
</file>

<file path=ppt/theme/theme8.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1424</Words>
  <Application>Microsoft Office PowerPoint</Application>
  <PresentationFormat>Egyéni</PresentationFormat>
  <Paragraphs>257</Paragraphs>
  <Slides>22</Slides>
  <Notes>22</Notes>
  <HiddenSlides>0</HiddenSlides>
  <MMClips>0</MMClips>
  <ScaleCrop>false</ScaleCrop>
  <HeadingPairs>
    <vt:vector size="6" baseType="variant">
      <vt:variant>
        <vt:lpstr>Téma</vt:lpstr>
      </vt:variant>
      <vt:variant>
        <vt:i4>7</vt:i4>
      </vt:variant>
      <vt:variant>
        <vt:lpstr>Beágyazott OLE kiszolgálók</vt:lpstr>
      </vt:variant>
      <vt:variant>
        <vt:i4>1</vt:i4>
      </vt:variant>
      <vt:variant>
        <vt:lpstr>Diacímek</vt:lpstr>
      </vt:variant>
      <vt:variant>
        <vt:i4>22</vt:i4>
      </vt:variant>
    </vt:vector>
  </HeadingPairs>
  <TitlesOfParts>
    <vt:vector size="30" baseType="lpstr">
      <vt:lpstr>4_5-30055_Office Template 2012 - 16x9 - White Background</vt:lpstr>
      <vt:lpstr>7_FY15 Enterprise identity theme</vt:lpstr>
      <vt:lpstr>FieldDeck</vt:lpstr>
      <vt:lpstr>1_FieldDeck</vt:lpstr>
      <vt:lpstr>2_FieldDeck</vt:lpstr>
      <vt:lpstr>3_FieldDeck</vt:lpstr>
      <vt:lpstr>4_FieldDeck</vt:lpstr>
      <vt:lpstr>think-cell Slide</vt:lpstr>
      <vt:lpstr>PowerPoint bemutató</vt:lpstr>
      <vt:lpstr>PowerPoint bemutató</vt:lpstr>
      <vt:lpstr>Office 365 - A teljes irodai szolgáltatáscsomag</vt:lpstr>
      <vt:lpstr>PowerPoint bemutató</vt:lpstr>
      <vt:lpstr>Az újraértelmezett produktivitás Office generációja: Office 2016</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Tamás Stickel (Adecco)</dc:creator>
  <cp:lastModifiedBy>Mikusné Sárvári Klára</cp:lastModifiedBy>
  <cp:revision>8</cp:revision>
  <dcterms:created xsi:type="dcterms:W3CDTF">2016-03-30T18:48:03Z</dcterms:created>
  <dcterms:modified xsi:type="dcterms:W3CDTF">2016-04-15T07:29:24Z</dcterms:modified>
</cp:coreProperties>
</file>