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5" r:id="rId2"/>
  </p:sldMasterIdLst>
  <p:notesMasterIdLst>
    <p:notesMasterId r:id="rId17"/>
  </p:notesMasterIdLst>
  <p:handoutMasterIdLst>
    <p:handoutMasterId r:id="rId18"/>
  </p:handoutMasterIdLst>
  <p:sldIdLst>
    <p:sldId id="256" r:id="rId3"/>
    <p:sldId id="394" r:id="rId4"/>
    <p:sldId id="410" r:id="rId5"/>
    <p:sldId id="306" r:id="rId6"/>
    <p:sldId id="411" r:id="rId7"/>
    <p:sldId id="412" r:id="rId8"/>
    <p:sldId id="413" r:id="rId9"/>
    <p:sldId id="414" r:id="rId10"/>
    <p:sldId id="415" r:id="rId11"/>
    <p:sldId id="416" r:id="rId12"/>
    <p:sldId id="417" r:id="rId13"/>
    <p:sldId id="418" r:id="rId14"/>
    <p:sldId id="419" r:id="rId15"/>
    <p:sldId id="305" r:id="rId16"/>
  </p:sldIdLst>
  <p:sldSz cx="12192000" cy="6858000"/>
  <p:notesSz cx="6858000" cy="9144000"/>
  <p:defaultTextStyle>
    <a:defPPr>
      <a:defRPr lang="hu-HU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éma alapján készült stílus 1 – 6. jelölőszín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éma alapján készült stílus 1 – 5. jelölőszín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Téma alapján készült stílus 2 – 5. jelölőszín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éma alapján készült stílus 1 – 1. jelölőszín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38B1855-1B75-4FBE-930C-398BA8C253C6}" styleName="Téma alapján készült stílus 2 – 6. jelölőszín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éma alapján készült stílus 2 – 2. jelölőszín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343" autoAdjust="0"/>
  </p:normalViewPr>
  <p:slideViewPr>
    <p:cSldViewPr>
      <p:cViewPr>
        <p:scale>
          <a:sx n="77" d="100"/>
          <a:sy n="77" d="100"/>
        </p:scale>
        <p:origin x="-21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32"/>
    </p:cViewPr>
  </p:sorterViewPr>
  <p:notesViewPr>
    <p:cSldViewPr>
      <p:cViewPr varScale="1">
        <p:scale>
          <a:sx n="53" d="100"/>
          <a:sy n="53" d="100"/>
        </p:scale>
        <p:origin x="-285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5311F0-5591-41C8-B579-105114A6DD0B}" type="doc">
      <dgm:prSet loTypeId="urn:microsoft.com/office/officeart/2005/8/layout/hProcess9" loCatId="process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endParaRPr lang="hu-HU"/>
        </a:p>
      </dgm:t>
    </dgm:pt>
    <dgm:pt modelId="{B3D4B614-C6C4-4F71-A8C9-6398A0FC5948}">
      <dgm:prSet phldrT="[Szöveg]" custT="1"/>
      <dgm:spPr>
        <a:solidFill>
          <a:schemeClr val="bg2">
            <a:lumMod val="75000"/>
          </a:schemeClr>
        </a:solidFill>
        <a:effectLst>
          <a:softEdge rad="38100"/>
        </a:effectLst>
        <a:scene3d>
          <a:camera prst="orthographicFront"/>
          <a:lightRig rig="chilly" dir="t"/>
        </a:scene3d>
        <a:sp3d prstMaterial="translucentPowder">
          <a:bevelT w="38100" h="12700" prst="softRound"/>
        </a:sp3d>
      </dgm:spPr>
      <dgm:t>
        <a:bodyPr/>
        <a:lstStyle/>
        <a:p>
          <a:r>
            <a:rPr lang="hu-HU" sz="1800" b="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Adatok feltöltése felhőbe / Adatbázis összekapcsolása az </a:t>
          </a:r>
          <a:r>
            <a:rPr lang="hu-HU" sz="1800" b="0" i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Azure</a:t>
          </a:r>
          <a:r>
            <a:rPr lang="hu-HU" sz="1800" b="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</a:t>
          </a:r>
          <a:r>
            <a:rPr lang="hu-HU" sz="1800" b="0" i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Machine</a:t>
          </a:r>
          <a:r>
            <a:rPr lang="hu-HU" sz="1800" b="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</a:t>
          </a:r>
          <a:r>
            <a:rPr lang="hu-HU" sz="1800" b="0" i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Learninggel</a:t>
          </a:r>
          <a:endParaRPr lang="hu-HU" sz="1800" b="0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FAB53913-0DEA-41A7-A4C2-DDDF723EF942}" type="parTrans" cxnId="{92BE6F03-4E7A-4C79-BDA0-C5150148C80B}">
      <dgm:prSet/>
      <dgm:spPr/>
      <dgm:t>
        <a:bodyPr/>
        <a:lstStyle/>
        <a:p>
          <a:endParaRPr lang="hu-HU" sz="2000" b="0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1C4D16-5AE7-42BB-A2D2-CC4458D6DC75}" type="sibTrans" cxnId="{92BE6F03-4E7A-4C79-BDA0-C5150148C80B}">
      <dgm:prSet/>
      <dgm:spPr/>
      <dgm:t>
        <a:bodyPr/>
        <a:lstStyle/>
        <a:p>
          <a:endParaRPr lang="hu-HU" sz="2000" b="0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5B1EA9-0E28-47EA-B7FB-10E42E6BC41E}">
      <dgm:prSet phldrT="[Szöveg]" custT="1"/>
      <dgm:spPr>
        <a:solidFill>
          <a:schemeClr val="bg2">
            <a:lumMod val="75000"/>
          </a:schemeClr>
        </a:solidFill>
        <a:effectLst>
          <a:softEdge rad="38100"/>
        </a:effectLst>
        <a:scene3d>
          <a:camera prst="orthographicFront"/>
          <a:lightRig rig="chilly" dir="t"/>
        </a:scene3d>
        <a:sp3d prstMaterial="translucentPowder">
          <a:bevelT w="38100" h="12700" prst="softRound"/>
        </a:sp3d>
      </dgm:spPr>
      <dgm:t>
        <a:bodyPr/>
        <a:lstStyle/>
        <a:p>
          <a:r>
            <a:rPr lang="hu-HU" sz="1800" b="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Adatfeldolgozás, tisztítás</a:t>
          </a:r>
        </a:p>
      </dgm:t>
    </dgm:pt>
    <dgm:pt modelId="{4334C784-3AC4-47C4-BC80-BBC77EFE2C44}" type="parTrans" cxnId="{C5F1ACBA-5686-48BE-9AA8-E79216ACB932}">
      <dgm:prSet/>
      <dgm:spPr/>
      <dgm:t>
        <a:bodyPr/>
        <a:lstStyle/>
        <a:p>
          <a:endParaRPr lang="hu-HU" sz="2000" b="0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482598C-6A6C-4045-89B9-FCD43009479C}" type="sibTrans" cxnId="{C5F1ACBA-5686-48BE-9AA8-E79216ACB932}">
      <dgm:prSet/>
      <dgm:spPr/>
      <dgm:t>
        <a:bodyPr/>
        <a:lstStyle/>
        <a:p>
          <a:endParaRPr lang="hu-HU" sz="2000" b="0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2E798A-D8AE-450E-84F1-4F15B7508DF7}">
      <dgm:prSet phldrT="[Szöveg]" custT="1"/>
      <dgm:spPr>
        <a:solidFill>
          <a:schemeClr val="bg2">
            <a:lumMod val="75000"/>
          </a:schemeClr>
        </a:solidFill>
        <a:effectLst>
          <a:softEdge rad="38100"/>
        </a:effectLst>
        <a:scene3d>
          <a:camera prst="orthographicFront"/>
          <a:lightRig rig="chilly" dir="t"/>
        </a:scene3d>
        <a:sp3d prstMaterial="translucentPowder">
          <a:bevelT w="38100" h="12700" prst="softRound"/>
        </a:sp3d>
      </dgm:spPr>
      <dgm:t>
        <a:bodyPr/>
        <a:lstStyle/>
        <a:p>
          <a:r>
            <a:rPr lang="hu-HU" sz="1800" b="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Modell „kikísérletezése”, tesztelése</a:t>
          </a:r>
        </a:p>
      </dgm:t>
    </dgm:pt>
    <dgm:pt modelId="{13E31229-07A9-4103-95E3-E1CAAFA59322}" type="parTrans" cxnId="{B585064F-D2DB-43CF-81B4-4A4C772E0607}">
      <dgm:prSet/>
      <dgm:spPr/>
      <dgm:t>
        <a:bodyPr/>
        <a:lstStyle/>
        <a:p>
          <a:endParaRPr lang="hu-HU" sz="2000" b="0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D86DF7-BC02-46EF-944B-7B8F85879BE0}" type="sibTrans" cxnId="{B585064F-D2DB-43CF-81B4-4A4C772E0607}">
      <dgm:prSet/>
      <dgm:spPr/>
      <dgm:t>
        <a:bodyPr/>
        <a:lstStyle/>
        <a:p>
          <a:endParaRPr lang="hu-HU" sz="2000" b="0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0F3558-AAE2-4DF6-821C-41134CBB6C24}">
      <dgm:prSet phldrT="[Szöveg]" custT="1"/>
      <dgm:spPr>
        <a:solidFill>
          <a:schemeClr val="bg2">
            <a:lumMod val="75000"/>
          </a:schemeClr>
        </a:solidFill>
        <a:effectLst>
          <a:softEdge rad="38100"/>
        </a:effectLst>
        <a:scene3d>
          <a:camera prst="orthographicFront"/>
          <a:lightRig rig="chilly" dir="t"/>
        </a:scene3d>
        <a:sp3d prstMaterial="translucentPowder">
          <a:bevelT w="38100" h="12700" prst="softRound"/>
        </a:sp3d>
      </dgm:spPr>
      <dgm:t>
        <a:bodyPr/>
        <a:lstStyle/>
        <a:p>
          <a:r>
            <a:rPr lang="hu-HU" sz="1800" b="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Adatvezérelt alkalmazás készítése</a:t>
          </a:r>
        </a:p>
      </dgm:t>
    </dgm:pt>
    <dgm:pt modelId="{E1825409-A989-4288-8B73-F2C1DB9A7B62}" type="parTrans" cxnId="{493D4553-2CC8-4B0A-9C39-1974B42D99A9}">
      <dgm:prSet/>
      <dgm:spPr/>
      <dgm:t>
        <a:bodyPr/>
        <a:lstStyle/>
        <a:p>
          <a:endParaRPr lang="hu-HU" sz="2000" b="0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BED6BA6-0B43-487E-A0A5-7D3D0949895C}" type="sibTrans" cxnId="{493D4553-2CC8-4B0A-9C39-1974B42D99A9}">
      <dgm:prSet/>
      <dgm:spPr/>
      <dgm:t>
        <a:bodyPr/>
        <a:lstStyle/>
        <a:p>
          <a:endParaRPr lang="hu-HU" sz="2000" b="0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C7B572A-7AB6-4E2A-B2EA-049CBAD39D3E}">
      <dgm:prSet phldrT="[Szöveg]" custT="1"/>
      <dgm:spPr>
        <a:solidFill>
          <a:schemeClr val="bg2">
            <a:lumMod val="75000"/>
          </a:schemeClr>
        </a:solidFill>
        <a:effectLst>
          <a:softEdge rad="38100"/>
        </a:effectLst>
        <a:scene3d>
          <a:camera prst="orthographicFront"/>
          <a:lightRig rig="chilly" dir="t"/>
        </a:scene3d>
        <a:sp3d prstMaterial="translucentPowder">
          <a:bevelT w="38100" h="12700" prst="softRound"/>
        </a:sp3d>
      </dgm:spPr>
      <dgm:t>
        <a:bodyPr/>
        <a:lstStyle/>
        <a:p>
          <a:r>
            <a:rPr lang="hu-HU" sz="1800" b="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Alkalmazás felhasználása</a:t>
          </a:r>
          <a:br>
            <a:rPr lang="hu-HU" sz="1800" b="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</a:br>
          <a:r>
            <a:rPr lang="hu-HU" sz="1800" b="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(pl. Excelben)</a:t>
          </a:r>
        </a:p>
      </dgm:t>
    </dgm:pt>
    <dgm:pt modelId="{1847EDB0-0F20-42D4-8260-316450D44908}" type="parTrans" cxnId="{880FA544-164B-4786-BCBC-D7169D04DAFA}">
      <dgm:prSet/>
      <dgm:spPr/>
      <dgm:t>
        <a:bodyPr/>
        <a:lstStyle/>
        <a:p>
          <a:endParaRPr lang="hu-HU" sz="2000" b="0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698A391-FE6B-4D1B-AABD-32BAD55ADFA3}" type="sibTrans" cxnId="{880FA544-164B-4786-BCBC-D7169D04DAFA}">
      <dgm:prSet/>
      <dgm:spPr/>
      <dgm:t>
        <a:bodyPr/>
        <a:lstStyle/>
        <a:p>
          <a:endParaRPr lang="hu-HU" sz="2000" b="0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1B0952-BB29-4CA5-8496-83764E446566}" type="pres">
      <dgm:prSet presAssocID="{4F5311F0-5591-41C8-B579-105114A6DD0B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67CABC9E-0EE6-4378-9438-31514275B5E8}" type="pres">
      <dgm:prSet presAssocID="{4F5311F0-5591-41C8-B579-105114A6DD0B}" presName="arrow" presStyleLbl="bgShp" presStyleIdx="0" presStyleCnt="1" custScaleX="117647"/>
      <dgm:spPr>
        <a:solidFill>
          <a:schemeClr val="bg1">
            <a:lumMod val="85000"/>
            <a:lumOff val="15000"/>
            <a:alpha val="50000"/>
          </a:schemeClr>
        </a:solidFill>
      </dgm:spPr>
    </dgm:pt>
    <dgm:pt modelId="{5874DC16-CD8B-4C94-8881-57D57BF73376}" type="pres">
      <dgm:prSet presAssocID="{4F5311F0-5591-41C8-B579-105114A6DD0B}" presName="linearProcess" presStyleCnt="0"/>
      <dgm:spPr/>
    </dgm:pt>
    <dgm:pt modelId="{507A67D1-BC38-4EC8-B58B-4C2E12D63EA3}" type="pres">
      <dgm:prSet presAssocID="{B3D4B614-C6C4-4F71-A8C9-6398A0FC5948}" presName="textNode" presStyleLbl="node1" presStyleIdx="0" presStyleCnt="5" custLinFactNeighborX="1235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93AE258-88E0-4846-9D4B-D9C34415FFFA}" type="pres">
      <dgm:prSet presAssocID="{041C4D16-5AE7-42BB-A2D2-CC4458D6DC75}" presName="sibTrans" presStyleCnt="0"/>
      <dgm:spPr/>
    </dgm:pt>
    <dgm:pt modelId="{9CE1EE60-C773-4C74-9CDB-3F3027C2A510}" type="pres">
      <dgm:prSet presAssocID="{6E5B1EA9-0E28-47EA-B7FB-10E42E6BC41E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C7715A4-F1F0-4A74-B40E-144DF24692A4}" type="pres">
      <dgm:prSet presAssocID="{2482598C-6A6C-4045-89B9-FCD43009479C}" presName="sibTrans" presStyleCnt="0"/>
      <dgm:spPr/>
    </dgm:pt>
    <dgm:pt modelId="{9F677689-30CA-42A4-AB05-DEF6659C88C0}" type="pres">
      <dgm:prSet presAssocID="{D62E798A-D8AE-450E-84F1-4F15B7508DF7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C28F991-DB96-4960-A658-E23F72F96854}" type="pres">
      <dgm:prSet presAssocID="{7BD86DF7-BC02-46EF-944B-7B8F85879BE0}" presName="sibTrans" presStyleCnt="0"/>
      <dgm:spPr/>
    </dgm:pt>
    <dgm:pt modelId="{85183E89-B771-4A98-ADB3-BBDFC4ADDFBE}" type="pres">
      <dgm:prSet presAssocID="{EF0F3558-AAE2-4DF6-821C-41134CBB6C24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ADD25D0-242F-44E7-9B09-CFC67B2E0E4F}" type="pres">
      <dgm:prSet presAssocID="{1BED6BA6-0B43-487E-A0A5-7D3D0949895C}" presName="sibTrans" presStyleCnt="0"/>
      <dgm:spPr/>
    </dgm:pt>
    <dgm:pt modelId="{140610E1-502C-4807-8626-3397F011B68F}" type="pres">
      <dgm:prSet presAssocID="{CC7B572A-7AB6-4E2A-B2EA-049CBAD39D3E}" presName="textNode" presStyleLbl="node1" presStyleIdx="4" presStyleCnt="5" custLinFactNeighborX="2907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880FA544-164B-4786-BCBC-D7169D04DAFA}" srcId="{4F5311F0-5591-41C8-B579-105114A6DD0B}" destId="{CC7B572A-7AB6-4E2A-B2EA-049CBAD39D3E}" srcOrd="4" destOrd="0" parTransId="{1847EDB0-0F20-42D4-8260-316450D44908}" sibTransId="{4698A391-FE6B-4D1B-AABD-32BAD55ADFA3}"/>
    <dgm:cxn modelId="{C5F1ACBA-5686-48BE-9AA8-E79216ACB932}" srcId="{4F5311F0-5591-41C8-B579-105114A6DD0B}" destId="{6E5B1EA9-0E28-47EA-B7FB-10E42E6BC41E}" srcOrd="1" destOrd="0" parTransId="{4334C784-3AC4-47C4-BC80-BBC77EFE2C44}" sibTransId="{2482598C-6A6C-4045-89B9-FCD43009479C}"/>
    <dgm:cxn modelId="{6516F83F-06BD-40E8-AA5D-F9D92E0643AF}" type="presOf" srcId="{B3D4B614-C6C4-4F71-A8C9-6398A0FC5948}" destId="{507A67D1-BC38-4EC8-B58B-4C2E12D63EA3}" srcOrd="0" destOrd="0" presId="urn:microsoft.com/office/officeart/2005/8/layout/hProcess9"/>
    <dgm:cxn modelId="{A1E39B8D-846E-4073-99F8-C793F8310D3B}" type="presOf" srcId="{EF0F3558-AAE2-4DF6-821C-41134CBB6C24}" destId="{85183E89-B771-4A98-ADB3-BBDFC4ADDFBE}" srcOrd="0" destOrd="0" presId="urn:microsoft.com/office/officeart/2005/8/layout/hProcess9"/>
    <dgm:cxn modelId="{B585064F-D2DB-43CF-81B4-4A4C772E0607}" srcId="{4F5311F0-5591-41C8-B579-105114A6DD0B}" destId="{D62E798A-D8AE-450E-84F1-4F15B7508DF7}" srcOrd="2" destOrd="0" parTransId="{13E31229-07A9-4103-95E3-E1CAAFA59322}" sibTransId="{7BD86DF7-BC02-46EF-944B-7B8F85879BE0}"/>
    <dgm:cxn modelId="{A5764DF1-2F41-4C3A-838B-0D5E27698393}" type="presOf" srcId="{4F5311F0-5591-41C8-B579-105114A6DD0B}" destId="{081B0952-BB29-4CA5-8496-83764E446566}" srcOrd="0" destOrd="0" presId="urn:microsoft.com/office/officeart/2005/8/layout/hProcess9"/>
    <dgm:cxn modelId="{458C8261-1C98-4055-95CE-BA06110C8A45}" type="presOf" srcId="{CC7B572A-7AB6-4E2A-B2EA-049CBAD39D3E}" destId="{140610E1-502C-4807-8626-3397F011B68F}" srcOrd="0" destOrd="0" presId="urn:microsoft.com/office/officeart/2005/8/layout/hProcess9"/>
    <dgm:cxn modelId="{92BE6F03-4E7A-4C79-BDA0-C5150148C80B}" srcId="{4F5311F0-5591-41C8-B579-105114A6DD0B}" destId="{B3D4B614-C6C4-4F71-A8C9-6398A0FC5948}" srcOrd="0" destOrd="0" parTransId="{FAB53913-0DEA-41A7-A4C2-DDDF723EF942}" sibTransId="{041C4D16-5AE7-42BB-A2D2-CC4458D6DC75}"/>
    <dgm:cxn modelId="{5C533010-97F7-4291-AC07-880DA4791BC9}" type="presOf" srcId="{6E5B1EA9-0E28-47EA-B7FB-10E42E6BC41E}" destId="{9CE1EE60-C773-4C74-9CDB-3F3027C2A510}" srcOrd="0" destOrd="0" presId="urn:microsoft.com/office/officeart/2005/8/layout/hProcess9"/>
    <dgm:cxn modelId="{493D4553-2CC8-4B0A-9C39-1974B42D99A9}" srcId="{4F5311F0-5591-41C8-B579-105114A6DD0B}" destId="{EF0F3558-AAE2-4DF6-821C-41134CBB6C24}" srcOrd="3" destOrd="0" parTransId="{E1825409-A989-4288-8B73-F2C1DB9A7B62}" sibTransId="{1BED6BA6-0B43-487E-A0A5-7D3D0949895C}"/>
    <dgm:cxn modelId="{5537BE69-1F87-446A-854D-C89FB1753558}" type="presOf" srcId="{D62E798A-D8AE-450E-84F1-4F15B7508DF7}" destId="{9F677689-30CA-42A4-AB05-DEF6659C88C0}" srcOrd="0" destOrd="0" presId="urn:microsoft.com/office/officeart/2005/8/layout/hProcess9"/>
    <dgm:cxn modelId="{C79EE105-E737-4A98-8B33-C29AC71A7CDE}" type="presParOf" srcId="{081B0952-BB29-4CA5-8496-83764E446566}" destId="{67CABC9E-0EE6-4378-9438-31514275B5E8}" srcOrd="0" destOrd="0" presId="urn:microsoft.com/office/officeart/2005/8/layout/hProcess9"/>
    <dgm:cxn modelId="{2AA3FBF4-1E2E-4173-8008-46B39A38F50A}" type="presParOf" srcId="{081B0952-BB29-4CA5-8496-83764E446566}" destId="{5874DC16-CD8B-4C94-8881-57D57BF73376}" srcOrd="1" destOrd="0" presId="urn:microsoft.com/office/officeart/2005/8/layout/hProcess9"/>
    <dgm:cxn modelId="{7F06B600-1CD4-43C3-ADDD-6D4552846DC4}" type="presParOf" srcId="{5874DC16-CD8B-4C94-8881-57D57BF73376}" destId="{507A67D1-BC38-4EC8-B58B-4C2E12D63EA3}" srcOrd="0" destOrd="0" presId="urn:microsoft.com/office/officeart/2005/8/layout/hProcess9"/>
    <dgm:cxn modelId="{7FE27D24-18A0-464F-B23D-B93FF0112F94}" type="presParOf" srcId="{5874DC16-CD8B-4C94-8881-57D57BF73376}" destId="{393AE258-88E0-4846-9D4B-D9C34415FFFA}" srcOrd="1" destOrd="0" presId="urn:microsoft.com/office/officeart/2005/8/layout/hProcess9"/>
    <dgm:cxn modelId="{E80CC31E-8F45-4589-9A8B-4B23FBEC4FDA}" type="presParOf" srcId="{5874DC16-CD8B-4C94-8881-57D57BF73376}" destId="{9CE1EE60-C773-4C74-9CDB-3F3027C2A510}" srcOrd="2" destOrd="0" presId="urn:microsoft.com/office/officeart/2005/8/layout/hProcess9"/>
    <dgm:cxn modelId="{5077EEE2-5571-41C4-ACCD-AE2E92752335}" type="presParOf" srcId="{5874DC16-CD8B-4C94-8881-57D57BF73376}" destId="{EC7715A4-F1F0-4A74-B40E-144DF24692A4}" srcOrd="3" destOrd="0" presId="urn:microsoft.com/office/officeart/2005/8/layout/hProcess9"/>
    <dgm:cxn modelId="{6322AD08-5F02-47B0-892A-F4F65CDF4570}" type="presParOf" srcId="{5874DC16-CD8B-4C94-8881-57D57BF73376}" destId="{9F677689-30CA-42A4-AB05-DEF6659C88C0}" srcOrd="4" destOrd="0" presId="urn:microsoft.com/office/officeart/2005/8/layout/hProcess9"/>
    <dgm:cxn modelId="{6DE62938-E966-429F-B7EA-EF8DA5DD12A8}" type="presParOf" srcId="{5874DC16-CD8B-4C94-8881-57D57BF73376}" destId="{BC28F991-DB96-4960-A658-E23F72F96854}" srcOrd="5" destOrd="0" presId="urn:microsoft.com/office/officeart/2005/8/layout/hProcess9"/>
    <dgm:cxn modelId="{4C499643-3E53-4539-A990-AFC036B4AD30}" type="presParOf" srcId="{5874DC16-CD8B-4C94-8881-57D57BF73376}" destId="{85183E89-B771-4A98-ADB3-BBDFC4ADDFBE}" srcOrd="6" destOrd="0" presId="urn:microsoft.com/office/officeart/2005/8/layout/hProcess9"/>
    <dgm:cxn modelId="{53248B5D-6D0C-4219-BF8E-284920B6D419}" type="presParOf" srcId="{5874DC16-CD8B-4C94-8881-57D57BF73376}" destId="{0ADD25D0-242F-44E7-9B09-CFC67B2E0E4F}" srcOrd="7" destOrd="0" presId="urn:microsoft.com/office/officeart/2005/8/layout/hProcess9"/>
    <dgm:cxn modelId="{4D8B89B2-B914-4663-AED9-D37410FD74FB}" type="presParOf" srcId="{5874DC16-CD8B-4C94-8881-57D57BF73376}" destId="{140610E1-502C-4807-8626-3397F011B68F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CABC9E-0EE6-4378-9438-31514275B5E8}">
      <dsp:nvSpPr>
        <dsp:cNvPr id="0" name=""/>
        <dsp:cNvSpPr/>
      </dsp:nvSpPr>
      <dsp:spPr>
        <a:xfrm>
          <a:off x="2" y="0"/>
          <a:ext cx="11711994" cy="5418667"/>
        </a:xfrm>
        <a:prstGeom prst="rightArrow">
          <a:avLst/>
        </a:prstGeom>
        <a:solidFill>
          <a:schemeClr val="bg1">
            <a:lumMod val="85000"/>
            <a:lumOff val="15000"/>
            <a:alpha val="5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7A67D1-BC38-4EC8-B58B-4C2E12D63EA3}">
      <dsp:nvSpPr>
        <dsp:cNvPr id="0" name=""/>
        <dsp:cNvSpPr/>
      </dsp:nvSpPr>
      <dsp:spPr>
        <a:xfrm>
          <a:off x="45972" y="1625600"/>
          <a:ext cx="2065612" cy="2167466"/>
        </a:xfrm>
        <a:prstGeom prst="roundRect">
          <a:avLst/>
        </a:prstGeom>
        <a:solidFill>
          <a:schemeClr val="bg2">
            <a:lumMod val="75000"/>
          </a:schemeClr>
        </a:solidFill>
        <a:ln>
          <a:noFill/>
        </a:ln>
        <a:effectLst>
          <a:softEdge rad="38100"/>
        </a:effectLst>
        <a:scene3d>
          <a:camera prst="orthographicFront"/>
          <a:lightRig rig="chilly" dir="t"/>
        </a:scene3d>
        <a:sp3d prstMaterial="translucentPowder">
          <a:bevelT w="38100" h="127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0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Adatok feltöltése felhőbe / Adatbázis összekapcsolása az </a:t>
          </a:r>
          <a:r>
            <a:rPr lang="hu-HU" sz="1800" b="0" i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Azure</a:t>
          </a:r>
          <a:r>
            <a:rPr lang="hu-HU" sz="1800" b="0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</a:t>
          </a:r>
          <a:r>
            <a:rPr lang="hu-HU" sz="1800" b="0" i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Machine</a:t>
          </a:r>
          <a:r>
            <a:rPr lang="hu-HU" sz="1800" b="0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 </a:t>
          </a:r>
          <a:r>
            <a:rPr lang="hu-HU" sz="1800" b="0" i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Learninggel</a:t>
          </a:r>
          <a:endParaRPr lang="hu-HU" sz="1800" b="0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 Light" panose="020B0502040204020203" pitchFamily="34" charset="0"/>
            <a:cs typeface="Segoe UI Light" panose="020B0502040204020203" pitchFamily="34" charset="0"/>
          </a:endParaRPr>
        </a:p>
      </dsp:txBody>
      <dsp:txXfrm>
        <a:off x="146807" y="1726435"/>
        <a:ext cx="1863942" cy="1965796"/>
      </dsp:txXfrm>
    </dsp:sp>
    <dsp:sp modelId="{9CE1EE60-C773-4C74-9CDB-3F3027C2A510}">
      <dsp:nvSpPr>
        <dsp:cNvPr id="0" name=""/>
        <dsp:cNvSpPr/>
      </dsp:nvSpPr>
      <dsp:spPr>
        <a:xfrm>
          <a:off x="2413312" y="1625600"/>
          <a:ext cx="2065612" cy="2167466"/>
        </a:xfrm>
        <a:prstGeom prst="roundRect">
          <a:avLst/>
        </a:prstGeom>
        <a:solidFill>
          <a:schemeClr val="bg2">
            <a:lumMod val="75000"/>
          </a:schemeClr>
        </a:solidFill>
        <a:ln>
          <a:noFill/>
        </a:ln>
        <a:effectLst>
          <a:softEdge rad="38100"/>
        </a:effectLst>
        <a:scene3d>
          <a:camera prst="orthographicFront"/>
          <a:lightRig rig="chilly" dir="t"/>
        </a:scene3d>
        <a:sp3d prstMaterial="translucentPowder">
          <a:bevelT w="38100" h="127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0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Adatfeldolgozás, tisztítás</a:t>
          </a:r>
        </a:p>
      </dsp:txBody>
      <dsp:txXfrm>
        <a:off x="2514147" y="1726435"/>
        <a:ext cx="1863942" cy="1965796"/>
      </dsp:txXfrm>
    </dsp:sp>
    <dsp:sp modelId="{9F677689-30CA-42A4-AB05-DEF6659C88C0}">
      <dsp:nvSpPr>
        <dsp:cNvPr id="0" name=""/>
        <dsp:cNvSpPr/>
      </dsp:nvSpPr>
      <dsp:spPr>
        <a:xfrm>
          <a:off x="4823193" y="1625600"/>
          <a:ext cx="2065612" cy="2167466"/>
        </a:xfrm>
        <a:prstGeom prst="roundRect">
          <a:avLst/>
        </a:prstGeom>
        <a:solidFill>
          <a:schemeClr val="bg2">
            <a:lumMod val="75000"/>
          </a:schemeClr>
        </a:solidFill>
        <a:ln>
          <a:noFill/>
        </a:ln>
        <a:effectLst>
          <a:softEdge rad="38100"/>
        </a:effectLst>
        <a:scene3d>
          <a:camera prst="orthographicFront"/>
          <a:lightRig rig="chilly" dir="t"/>
        </a:scene3d>
        <a:sp3d prstMaterial="translucentPowder">
          <a:bevelT w="38100" h="127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0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Modell „kikísérletezése”, tesztelése</a:t>
          </a:r>
        </a:p>
      </dsp:txBody>
      <dsp:txXfrm>
        <a:off x="4924028" y="1726435"/>
        <a:ext cx="1863942" cy="1965796"/>
      </dsp:txXfrm>
    </dsp:sp>
    <dsp:sp modelId="{85183E89-B771-4A98-ADB3-BBDFC4ADDFBE}">
      <dsp:nvSpPr>
        <dsp:cNvPr id="0" name=""/>
        <dsp:cNvSpPr/>
      </dsp:nvSpPr>
      <dsp:spPr>
        <a:xfrm>
          <a:off x="7233075" y="1625600"/>
          <a:ext cx="2065612" cy="2167466"/>
        </a:xfrm>
        <a:prstGeom prst="roundRect">
          <a:avLst/>
        </a:prstGeom>
        <a:solidFill>
          <a:schemeClr val="bg2">
            <a:lumMod val="75000"/>
          </a:schemeClr>
        </a:solidFill>
        <a:ln>
          <a:noFill/>
        </a:ln>
        <a:effectLst>
          <a:softEdge rad="38100"/>
        </a:effectLst>
        <a:scene3d>
          <a:camera prst="orthographicFront"/>
          <a:lightRig rig="chilly" dir="t"/>
        </a:scene3d>
        <a:sp3d prstMaterial="translucentPowder">
          <a:bevelT w="38100" h="127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0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Adatvezérelt alkalmazás készítése</a:t>
          </a:r>
        </a:p>
      </dsp:txBody>
      <dsp:txXfrm>
        <a:off x="7333910" y="1726435"/>
        <a:ext cx="1863942" cy="1965796"/>
      </dsp:txXfrm>
    </dsp:sp>
    <dsp:sp modelId="{140610E1-502C-4807-8626-3397F011B68F}">
      <dsp:nvSpPr>
        <dsp:cNvPr id="0" name=""/>
        <dsp:cNvSpPr/>
      </dsp:nvSpPr>
      <dsp:spPr>
        <a:xfrm>
          <a:off x="9646387" y="1625600"/>
          <a:ext cx="2065612" cy="2167466"/>
        </a:xfrm>
        <a:prstGeom prst="roundRect">
          <a:avLst/>
        </a:prstGeom>
        <a:solidFill>
          <a:schemeClr val="bg2">
            <a:lumMod val="75000"/>
          </a:schemeClr>
        </a:solidFill>
        <a:ln>
          <a:noFill/>
        </a:ln>
        <a:effectLst>
          <a:softEdge rad="38100"/>
        </a:effectLst>
        <a:scene3d>
          <a:camera prst="orthographicFront"/>
          <a:lightRig rig="chilly" dir="t"/>
        </a:scene3d>
        <a:sp3d prstMaterial="translucentPowder">
          <a:bevelT w="38100" h="127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0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Alkalmazás felhasználása</a:t>
          </a:r>
          <a:br>
            <a:rPr lang="hu-HU" sz="1800" b="0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</a:br>
          <a:r>
            <a:rPr lang="hu-HU" sz="1800" b="0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rPr>
            <a:t>(pl. Excelben)</a:t>
          </a:r>
        </a:p>
      </dsp:txBody>
      <dsp:txXfrm>
        <a:off x="9747222" y="1726435"/>
        <a:ext cx="1863942" cy="19657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D15FBF-1BDE-4311-B7EE-F094DD450952}" type="datetimeFigureOut">
              <a:rPr lang="hu-HU" smtClean="0"/>
              <a:t>2016.04.15.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9D65EC-18B1-44C0-8298-563BADF99DE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93912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CA2886-62F2-43D4-8915-CAD99CEE71C3}" type="datetimeFigureOut">
              <a:rPr lang="hu-HU" smtClean="0"/>
              <a:t>2016.04.15.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9096C5-D888-438D-B408-AF5E631FDC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8751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096C5-D888-438D-B408-AF5E631FDC8B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81792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3 perc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096C5-D888-438D-B408-AF5E631FDC8B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5331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3 perc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096C5-D888-438D-B408-AF5E631FDC8B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06381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3 perc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096C5-D888-438D-B408-AF5E631FDC8B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43713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096C5-D888-438D-B408-AF5E631FDC8B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2793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3 perc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096C5-D888-438D-B408-AF5E631FDC8B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7491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3 perc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096C5-D888-438D-B408-AF5E631FDC8B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99920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3 perc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096C5-D888-438D-B408-AF5E631FDC8B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510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3 perc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096C5-D888-438D-B408-AF5E631FDC8B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0108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3 perc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096C5-D888-438D-B408-AF5E631FDC8B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24224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3 perc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096C5-D888-438D-B408-AF5E631FDC8B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5353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3 perc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096C5-D888-438D-B408-AF5E631FDC8B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1613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3 perc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096C5-D888-438D-B408-AF5E631FDC8B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5304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g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jpg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jp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 bwMode="white">
          <a:xfrm>
            <a:off x="233077" y="3429000"/>
            <a:ext cx="11719575" cy="2659190"/>
          </a:xfrm>
          <a:prstGeom prst="rect">
            <a:avLst/>
          </a:prstGeom>
          <a:noFill/>
        </p:spPr>
        <p:txBody>
          <a:bodyPr wrap="square" lIns="100401" tIns="0" rIns="100401" bIns="0" rtlCol="0">
            <a:spAutoFit/>
          </a:bodyPr>
          <a:lstStyle/>
          <a:p>
            <a:pPr>
              <a:lnSpc>
                <a:spcPct val="90000"/>
              </a:lnSpc>
              <a:spcAft>
                <a:spcPts val="659"/>
              </a:spcAft>
            </a:pPr>
            <a:r>
              <a:rPr lang="hu-HU" sz="9600" dirty="0" err="1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Light" panose="020B0502040204020203" pitchFamily="34" charset="0"/>
                <a:cs typeface="Segoe UI Light" panose="020B0502040204020203" pitchFamily="34" charset="0"/>
              </a:rPr>
              <a:t>Azure</a:t>
            </a:r>
            <a:r>
              <a:rPr lang="hu-HU" sz="9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hu-HU" sz="9600" dirty="0" err="1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Light" panose="020B0502040204020203" pitchFamily="34" charset="0"/>
                <a:cs typeface="Segoe UI Light" panose="020B0502040204020203" pitchFamily="34" charset="0"/>
              </a:rPr>
              <a:t>Machine</a:t>
            </a:r>
            <a:r>
              <a:rPr lang="hu-HU" sz="9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hu-HU" sz="9600" dirty="0" err="1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Light" panose="020B0502040204020203" pitchFamily="34" charset="0"/>
                <a:cs typeface="Segoe UI Light" panose="020B0502040204020203" pitchFamily="34" charset="0"/>
              </a:rPr>
              <a:t>Learning</a:t>
            </a:r>
            <a:r>
              <a:rPr lang="hu-HU" sz="9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hu-HU" sz="9600" dirty="0" err="1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Light" panose="020B0502040204020203" pitchFamily="34" charset="0"/>
                <a:cs typeface="Segoe UI Light" panose="020B0502040204020203" pitchFamily="34" charset="0"/>
              </a:rPr>
              <a:t>Workshop</a:t>
            </a:r>
            <a:endParaRPr lang="en-US" sz="96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58761" y="479506"/>
            <a:ext cx="1522404" cy="326167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 bwMode="white">
          <a:xfrm>
            <a:off x="297735" y="6087643"/>
            <a:ext cx="9926724" cy="701795"/>
          </a:xfrm>
          <a:prstGeom prst="rect">
            <a:avLst/>
          </a:prstGeom>
          <a:noFill/>
        </p:spPr>
        <p:txBody>
          <a:bodyPr wrap="square" lIns="100401" tIns="0" rIns="100401" bIns="0" rtlCol="0">
            <a:spAutoFit/>
          </a:bodyPr>
          <a:lstStyle/>
          <a:p>
            <a:pPr marL="0" marR="0" indent="0" algn="l" defTabSz="102412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59"/>
              </a:spcAft>
              <a:buClrTx/>
              <a:buSzTx/>
              <a:buFontTx/>
              <a:buNone/>
              <a:tabLst/>
              <a:defRPr/>
            </a:pPr>
            <a:r>
              <a:rPr lang="hu-HU" sz="5067" kern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2016.</a:t>
            </a:r>
            <a:r>
              <a:rPr lang="hu-HU" sz="5067" kern="1200" baseline="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március 30.</a:t>
            </a:r>
            <a:endParaRPr lang="en-US" sz="5067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6" name="Picture 2" descr="C:\Users\Álmos\Pictures\andego-logo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574" y="433067"/>
            <a:ext cx="1428300" cy="432000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895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 xmlns="">
        <p15:guide id="1" pos="384" userDrawn="1">
          <p15:clr>
            <a:srgbClr val="C35EA4"/>
          </p15:clr>
        </p15:guide>
        <p15:guide id="2" pos="10061" userDrawn="1">
          <p15:clr>
            <a:srgbClr val="C35EA4"/>
          </p15:clr>
        </p15:guide>
        <p15:guide id="3" orient="horz" pos="403" userDrawn="1">
          <p15:clr>
            <a:srgbClr val="C35EA4"/>
          </p15:clr>
        </p15:guide>
        <p15:guide id="4" orient="horz" pos="5472" userDrawn="1">
          <p15:clr>
            <a:srgbClr val="C35E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269301" y="1187644"/>
            <a:ext cx="9860611" cy="268963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0803" tIns="160641" rIns="200803" bIns="1606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02382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667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69242" y="1186357"/>
            <a:ext cx="9859116" cy="2697988"/>
          </a:xfrm>
          <a:noFill/>
        </p:spPr>
        <p:txBody>
          <a:bodyPr tIns="75301" bIns="75301" anchor="t" anchorCtr="0"/>
          <a:lstStyle>
            <a:lvl1pPr>
              <a:defRPr sz="7866" spc="-109" baseline="0">
                <a:gradFill>
                  <a:gsLst>
                    <a:gs pos="91241">
                      <a:schemeClr val="tx1"/>
                    </a:gs>
                    <a:gs pos="57000">
                      <a:schemeClr val="tx1"/>
                    </a:gs>
                    <a:gs pos="18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9737240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TA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 bwMode="gray">
          <a:xfrm>
            <a:off x="269239" y="1187621"/>
            <a:ext cx="8067824" cy="3586208"/>
          </a:xfrm>
          <a:prstGeom prst="rect">
            <a:avLst/>
          </a:prstGeom>
          <a:solidFill>
            <a:srgbClr val="0072C6">
              <a:alpha val="8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0803" tIns="160641" rIns="200803" bIns="1606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02382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667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267683" y="1187621"/>
            <a:ext cx="7172955" cy="1793104"/>
          </a:xfrm>
          <a:noFill/>
        </p:spPr>
        <p:txBody>
          <a:bodyPr vert="horz" wrap="square" lIns="120481" tIns="75301" rIns="120481" bIns="75301" rtlCol="0" anchor="t" anchorCtr="0">
            <a:noAutofit/>
          </a:bodyPr>
          <a:lstStyle>
            <a:lvl1pPr>
              <a:defRPr lang="en-US" sz="5867" spc="-109" baseline="0" dirty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269241" y="2980724"/>
            <a:ext cx="7171399" cy="1793104"/>
          </a:xfrm>
        </p:spPr>
        <p:txBody>
          <a:bodyPr tIns="90361" bIns="90361">
            <a:noAutofit/>
          </a:bodyPr>
          <a:lstStyle>
            <a:lvl1pPr marL="0" indent="0">
              <a:spcBef>
                <a:spcPts val="0"/>
              </a:spcBef>
              <a:buNone/>
              <a:defRPr sz="3067">
                <a:gradFill>
                  <a:gsLst>
                    <a:gs pos="1250">
                      <a:srgbClr val="FFFFFF"/>
                    </a:gs>
                    <a:gs pos="99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49325" y="6061767"/>
            <a:ext cx="1522404" cy="3261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0625" y="2"/>
            <a:ext cx="4751620" cy="685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9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263734" y="260648"/>
            <a:ext cx="11496895" cy="1152128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0803" tIns="160641" rIns="200803" bIns="1606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02382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667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198359" y="179808"/>
            <a:ext cx="11754292" cy="944937"/>
          </a:xfrm>
          <a:noFill/>
        </p:spPr>
        <p:txBody>
          <a:bodyPr tIns="75301" bIns="75301" anchor="t" anchorCtr="0">
            <a:noAutofit/>
          </a:bodyPr>
          <a:lstStyle>
            <a:lvl1pPr algn="l">
              <a:defRPr sz="5333" spc="-109" baseline="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r>
              <a:rPr lang="hu-HU" dirty="0" err="1"/>
              <a:t>Demo</a:t>
            </a:r>
            <a:r>
              <a:rPr lang="hu-HU" dirty="0"/>
              <a:t> </a:t>
            </a:r>
            <a:r>
              <a:rPr lang="hu-HU" dirty="0" err="1"/>
              <a:t>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10995" y="1412776"/>
            <a:ext cx="11741656" cy="5280587"/>
          </a:xfrm>
          <a:noFill/>
        </p:spPr>
        <p:txBody>
          <a:bodyPr lIns="150602" tIns="120481" rIns="150602" bIns="120481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solidFill>
                  <a:schemeClr val="tx1">
                    <a:lumMod val="8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9134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269301" y="1187644"/>
            <a:ext cx="9860611" cy="268963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0803" tIns="160641" rIns="200803" bIns="1606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02382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667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69242" y="1186357"/>
            <a:ext cx="9859116" cy="2697988"/>
          </a:xfrm>
          <a:noFill/>
        </p:spPr>
        <p:txBody>
          <a:bodyPr tIns="75301" bIns="75301" anchor="t" anchorCtr="0"/>
          <a:lstStyle>
            <a:lvl1pPr>
              <a:defRPr sz="7866" spc="-109" baseline="0">
                <a:gradFill>
                  <a:gsLst>
                    <a:gs pos="91241">
                      <a:schemeClr val="tx1"/>
                    </a:gs>
                    <a:gs pos="57000">
                      <a:schemeClr val="tx1"/>
                    </a:gs>
                    <a:gs pos="18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271308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3"/>
            <a:ext cx="11653523" cy="1796217"/>
          </a:xfrm>
          <a:noFill/>
        </p:spPr>
        <p:txBody>
          <a:bodyPr tIns="75301" bIns="75301" anchor="t" anchorCtr="0"/>
          <a:lstStyle>
            <a:lvl1pPr>
              <a:defRPr sz="9600" spc="-109" baseline="0">
                <a:gradFill>
                  <a:gsLst>
                    <a:gs pos="91241">
                      <a:schemeClr val="tx1"/>
                    </a:gs>
                    <a:gs pos="57000">
                      <a:schemeClr val="tx1"/>
                    </a:gs>
                    <a:gs pos="18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3372866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3"/>
            <a:ext cx="11653523" cy="1796217"/>
          </a:xfrm>
          <a:noFill/>
        </p:spPr>
        <p:txBody>
          <a:bodyPr tIns="75301" bIns="75301" anchor="t" anchorCtr="0"/>
          <a:lstStyle>
            <a:lvl1pPr algn="l" defTabSz="102412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9600" b="0" kern="1200" cap="none" spc="-109" baseline="0" dirty="0">
                <a:ln w="3175">
                  <a:noFill/>
                </a:ln>
                <a:gradFill>
                  <a:gsLst>
                    <a:gs pos="91241">
                      <a:schemeClr val="tx1"/>
                    </a:gs>
                    <a:gs pos="57000">
                      <a:schemeClr val="tx1"/>
                    </a:gs>
                    <a:gs pos="18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84767080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3"/>
            <a:ext cx="11653523" cy="1796217"/>
          </a:xfrm>
          <a:noFill/>
        </p:spPr>
        <p:txBody>
          <a:bodyPr tIns="75301" bIns="75301" anchor="t" anchorCtr="0"/>
          <a:lstStyle>
            <a:lvl1pPr algn="l" defTabSz="102412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9600" b="0" kern="1200" cap="none" spc="-109" baseline="0" dirty="0">
                <a:ln w="3175">
                  <a:noFill/>
                </a:ln>
                <a:gradFill>
                  <a:gsLst>
                    <a:gs pos="91241">
                      <a:schemeClr val="tx1"/>
                    </a:gs>
                    <a:gs pos="57000">
                      <a:schemeClr val="tx1"/>
                    </a:gs>
                    <a:gs pos="18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943652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69240" y="1189177"/>
            <a:ext cx="11655840" cy="2018835"/>
          </a:xfrm>
        </p:spPr>
        <p:txBody>
          <a:bodyPr/>
          <a:lstStyle>
            <a:lvl1pPr marL="0" indent="0">
              <a:buNone/>
              <a:defRPr/>
            </a:lvl1pPr>
            <a:lvl2pPr marL="31375" indent="0">
              <a:buNone/>
              <a:defRPr sz="2133"/>
            </a:lvl2pPr>
            <a:lvl3pPr marL="245769" indent="0">
              <a:buNone/>
              <a:defRPr sz="2133"/>
            </a:lvl3pPr>
            <a:lvl4pPr marL="522910" indent="0">
              <a:buNone/>
              <a:defRPr sz="2000"/>
            </a:lvl4pPr>
            <a:lvl5pPr marL="812253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23576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69240" y="1189177"/>
            <a:ext cx="11655840" cy="2018835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2920">
                      <a:schemeClr val="tx2"/>
                    </a:gs>
                    <a:gs pos="39000">
                      <a:schemeClr val="tx2"/>
                    </a:gs>
                  </a:gsLst>
                  <a:lin ang="5400000" scaled="0"/>
                </a:gradFill>
              </a:defRPr>
            </a:lvl1pPr>
            <a:lvl2pPr marL="31375" indent="0">
              <a:buNone/>
              <a:defRPr sz="2133"/>
            </a:lvl2pPr>
            <a:lvl3pPr marL="245769" indent="0">
              <a:buNone/>
              <a:defRPr sz="2133"/>
            </a:lvl3pPr>
            <a:lvl4pPr marL="522910" indent="0">
              <a:buNone/>
              <a:defRPr sz="2000"/>
            </a:lvl4pPr>
            <a:lvl5pPr marL="812253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52463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8"/>
            <a:ext cx="11653523" cy="2749471"/>
          </a:xfrm>
        </p:spPr>
        <p:txBody>
          <a:bodyPr>
            <a:spAutoFit/>
          </a:bodyPr>
          <a:lstStyle>
            <a:lvl3pPr>
              <a:defRPr sz="2667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222455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-color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8"/>
            <a:ext cx="11653523" cy="2749471"/>
          </a:xfrm>
        </p:spPr>
        <p:txBody>
          <a:bodyPr>
            <a:spAutoFit/>
          </a:bodyPr>
          <a:lstStyle>
            <a:lvl1pPr>
              <a:buClr>
                <a:schemeClr val="tx2"/>
              </a:buClr>
              <a:defRPr>
                <a:gradFill>
                  <a:gsLst>
                    <a:gs pos="13869">
                      <a:schemeClr val="tx2"/>
                    </a:gs>
                    <a:gs pos="42000">
                      <a:schemeClr val="tx2"/>
                    </a:gs>
                  </a:gsLst>
                  <a:lin ang="5400000" scaled="0"/>
                </a:gradFill>
              </a:defRPr>
            </a:lvl1pPr>
            <a:lvl3pPr>
              <a:defRPr sz="2667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9780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3"/>
            <a:ext cx="11653523" cy="1796217"/>
          </a:xfrm>
          <a:noFill/>
        </p:spPr>
        <p:txBody>
          <a:bodyPr tIns="75301" bIns="75301" anchor="t" anchorCtr="0"/>
          <a:lstStyle>
            <a:lvl1pPr>
              <a:defRPr sz="9600" spc="-109" baseline="0">
                <a:gradFill>
                  <a:gsLst>
                    <a:gs pos="91241">
                      <a:schemeClr val="tx1"/>
                    </a:gs>
                    <a:gs pos="57000">
                      <a:schemeClr val="tx1"/>
                    </a:gs>
                    <a:gs pos="18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0722026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2" y="1189177"/>
            <a:ext cx="5378548" cy="3127009"/>
          </a:xfrm>
        </p:spPr>
        <p:txBody>
          <a:bodyPr wrap="square">
            <a:spAutoFit/>
          </a:bodyPr>
          <a:lstStyle>
            <a:lvl1pPr marL="0" indent="0">
              <a:spcBef>
                <a:spcPts val="1344"/>
              </a:spcBef>
              <a:buClr>
                <a:schemeClr val="tx1"/>
              </a:buClr>
              <a:buFont typeface="Wingdings" pitchFamily="2" charset="2"/>
              <a:buNone/>
              <a:defRPr sz="4000"/>
            </a:lvl1pPr>
            <a:lvl2pPr marL="0" indent="0">
              <a:buNone/>
              <a:defRPr sz="2133"/>
            </a:lvl2pPr>
            <a:lvl3pPr marL="254483" indent="0">
              <a:buNone/>
              <a:tabLst/>
              <a:defRPr sz="2133"/>
            </a:lvl3pPr>
            <a:lvl4pPr marL="505479" indent="0">
              <a:buNone/>
              <a:defRPr/>
            </a:lvl4pPr>
            <a:lvl5pPr marL="752989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7" y="1189177"/>
            <a:ext cx="5378548" cy="3127009"/>
          </a:xfrm>
        </p:spPr>
        <p:txBody>
          <a:bodyPr wrap="square">
            <a:spAutoFit/>
          </a:bodyPr>
          <a:lstStyle>
            <a:lvl1pPr marL="0" indent="0">
              <a:spcBef>
                <a:spcPts val="1344"/>
              </a:spcBef>
              <a:buClr>
                <a:schemeClr val="tx1"/>
              </a:buClr>
              <a:buFont typeface="Wingdings" pitchFamily="2" charset="2"/>
              <a:buNone/>
              <a:defRPr sz="4000"/>
            </a:lvl1pPr>
            <a:lvl2pPr marL="0" indent="0">
              <a:buNone/>
              <a:defRPr sz="2133"/>
            </a:lvl2pPr>
            <a:lvl3pPr marL="254483" indent="0">
              <a:buNone/>
              <a:tabLst/>
              <a:defRPr sz="2133"/>
            </a:lvl3pPr>
            <a:lvl4pPr marL="505479" indent="0">
              <a:buNone/>
              <a:defRPr/>
            </a:lvl4pPr>
            <a:lvl5pPr marL="752989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34366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2" y="1189177"/>
            <a:ext cx="5378548" cy="3127009"/>
          </a:xfrm>
        </p:spPr>
        <p:txBody>
          <a:bodyPr wrap="square">
            <a:spAutoFit/>
          </a:bodyPr>
          <a:lstStyle>
            <a:lvl1pPr marL="0" indent="0">
              <a:spcBef>
                <a:spcPts val="1344"/>
              </a:spcBef>
              <a:buClr>
                <a:schemeClr val="tx1"/>
              </a:buClr>
              <a:buFont typeface="Wingdings" pitchFamily="2" charset="2"/>
              <a:buNone/>
              <a:defRPr sz="4000">
                <a:gradFill>
                  <a:gsLst>
                    <a:gs pos="5109">
                      <a:schemeClr val="tx2"/>
                    </a:gs>
                    <a:gs pos="25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133"/>
            </a:lvl2pPr>
            <a:lvl3pPr marL="254483" indent="0">
              <a:buNone/>
              <a:tabLst/>
              <a:defRPr sz="2133"/>
            </a:lvl3pPr>
            <a:lvl4pPr marL="505479" indent="0">
              <a:buNone/>
              <a:defRPr/>
            </a:lvl4pPr>
            <a:lvl5pPr marL="752989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7" y="1189177"/>
            <a:ext cx="5378548" cy="3127009"/>
          </a:xfrm>
        </p:spPr>
        <p:txBody>
          <a:bodyPr wrap="square">
            <a:spAutoFit/>
          </a:bodyPr>
          <a:lstStyle>
            <a:lvl1pPr marL="0" indent="0">
              <a:spcBef>
                <a:spcPts val="1344"/>
              </a:spcBef>
              <a:buClr>
                <a:schemeClr val="tx1"/>
              </a:buClr>
              <a:buFont typeface="Wingdings" pitchFamily="2" charset="2"/>
              <a:buNone/>
              <a:defRPr sz="400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133"/>
            </a:lvl2pPr>
            <a:lvl3pPr marL="254483" indent="0">
              <a:buNone/>
              <a:tabLst/>
              <a:defRPr sz="2133"/>
            </a:lvl3pPr>
            <a:lvl4pPr marL="505479" indent="0">
              <a:buNone/>
              <a:defRPr/>
            </a:lvl4pPr>
            <a:lvl5pPr marL="752989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15061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2" y="1189176"/>
            <a:ext cx="5378548" cy="3225499"/>
          </a:xfrm>
        </p:spPr>
        <p:txBody>
          <a:bodyPr wrap="square">
            <a:spAutoFit/>
          </a:bodyPr>
          <a:lstStyle>
            <a:lvl1pPr marL="315489" indent="-315489">
              <a:spcBef>
                <a:spcPts val="134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4000"/>
            </a:lvl1pPr>
            <a:lvl2pPr marL="583205" indent="-256042">
              <a:defRPr sz="2667"/>
            </a:lvl2pPr>
            <a:lvl3pPr marL="768125" indent="-184919">
              <a:tabLst/>
              <a:defRPr sz="2133"/>
            </a:lvl3pPr>
            <a:lvl4pPr marL="967268" indent="-199143">
              <a:defRPr/>
            </a:lvl4pPr>
            <a:lvl5pPr marL="1152187" indent="-18491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7" y="1189176"/>
            <a:ext cx="5378548" cy="3225499"/>
          </a:xfrm>
        </p:spPr>
        <p:txBody>
          <a:bodyPr wrap="square">
            <a:spAutoFit/>
          </a:bodyPr>
          <a:lstStyle>
            <a:lvl1pPr marL="315489" indent="-315489">
              <a:spcBef>
                <a:spcPts val="134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4000"/>
            </a:lvl1pPr>
            <a:lvl2pPr marL="583205" indent="-256042">
              <a:defRPr sz="2667"/>
            </a:lvl2pPr>
            <a:lvl3pPr marL="768125" indent="-184919">
              <a:tabLst/>
              <a:defRPr sz="2133"/>
            </a:lvl3pPr>
            <a:lvl4pPr marL="967268" indent="-199143">
              <a:defRPr/>
            </a:lvl4pPr>
            <a:lvl5pPr marL="1152187" indent="-18491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74577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2" y="1189176"/>
            <a:ext cx="5378548" cy="3225499"/>
          </a:xfrm>
        </p:spPr>
        <p:txBody>
          <a:bodyPr wrap="square">
            <a:spAutoFit/>
          </a:bodyPr>
          <a:lstStyle>
            <a:lvl1pPr marL="315489" indent="-315489">
              <a:spcBef>
                <a:spcPts val="134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4000">
                <a:gradFill>
                  <a:gsLst>
                    <a:gs pos="5109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  <a:lvl2pPr marL="583205" indent="-256042">
              <a:defRPr sz="2667"/>
            </a:lvl2pPr>
            <a:lvl3pPr marL="768125" indent="-184919">
              <a:tabLst/>
              <a:defRPr sz="2133"/>
            </a:lvl3pPr>
            <a:lvl4pPr marL="967268" indent="-199143">
              <a:defRPr/>
            </a:lvl4pPr>
            <a:lvl5pPr marL="1152187" indent="-18491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7" y="1189176"/>
            <a:ext cx="5378548" cy="3225499"/>
          </a:xfrm>
        </p:spPr>
        <p:txBody>
          <a:bodyPr wrap="square">
            <a:spAutoFit/>
          </a:bodyPr>
          <a:lstStyle>
            <a:lvl1pPr marL="315489" indent="-315489">
              <a:spcBef>
                <a:spcPts val="134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4000">
                <a:gradFill>
                  <a:gsLst>
                    <a:gs pos="5109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  <a:lvl2pPr marL="583205" indent="-256042">
              <a:defRPr sz="2667"/>
            </a:lvl2pPr>
            <a:lvl3pPr marL="768125" indent="-184919">
              <a:tabLst/>
              <a:defRPr sz="2133"/>
            </a:lvl3pPr>
            <a:lvl4pPr marL="967268" indent="-199143">
              <a:defRPr/>
            </a:lvl4pPr>
            <a:lvl5pPr marL="1152187" indent="-18491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59278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305000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de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021" y="1187622"/>
            <a:ext cx="11655840" cy="899665"/>
          </a:xfrm>
        </p:spPr>
        <p:txBody>
          <a:bodyPr/>
          <a:lstStyle>
            <a:lvl1pPr>
              <a:defRPr sz="7866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33923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1684" y="2084173"/>
            <a:ext cx="8058229" cy="1793104"/>
          </a:xfrm>
        </p:spPr>
        <p:txBody>
          <a:bodyPr/>
          <a:lstStyle>
            <a:lvl1pPr>
              <a:defRPr sz="6533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74989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 Layout_Accent Col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1684" y="2084173"/>
            <a:ext cx="8058229" cy="1793104"/>
          </a:xfrm>
        </p:spPr>
        <p:txBody>
          <a:bodyPr/>
          <a:lstStyle>
            <a:lvl1pPr>
              <a:defRPr sz="6533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5337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165664" y="1178350"/>
            <a:ext cx="9860672" cy="899665"/>
          </a:xfrm>
        </p:spPr>
        <p:txBody>
          <a:bodyPr/>
          <a:lstStyle>
            <a:lvl1pPr marL="256226" indent="-256226">
              <a:defRPr sz="6533" baseline="0"/>
            </a:lvl1pPr>
          </a:lstStyle>
          <a:p>
            <a:r>
              <a:rPr lang="en-US" dirty="0"/>
              <a:t>“Sample quote goes here. Design is easier than it looks, and more important than it seems.”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647788" y="5025985"/>
            <a:ext cx="5378549" cy="105015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467" baseline="0">
                <a:latin typeface="+mj-lt"/>
              </a:defRPr>
            </a:lvl1pPr>
          </a:lstStyle>
          <a:p>
            <a:pPr lvl="0"/>
            <a:r>
              <a:rPr lang="en-US" dirty="0"/>
              <a:t>Author Name</a:t>
            </a:r>
          </a:p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06468037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_Accen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165664" y="2084174"/>
            <a:ext cx="9860672" cy="899665"/>
          </a:xfrm>
        </p:spPr>
        <p:txBody>
          <a:bodyPr/>
          <a:lstStyle>
            <a:lvl1pPr marL="310260" indent="-310260">
              <a:tabLst>
                <a:tab pos="310260" algn="l"/>
              </a:tabLst>
              <a:defRPr sz="6533" baseline="0"/>
            </a:lvl1pPr>
          </a:lstStyle>
          <a:p>
            <a:r>
              <a:rPr lang="en-US" dirty="0"/>
              <a:t>“	Add a quote here. Design is easier than it looks, and more important than it seems.”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647788" y="4773814"/>
            <a:ext cx="5378549" cy="105015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467" baseline="0">
                <a:latin typeface="+mj-lt"/>
              </a:defRPr>
            </a:lvl1pPr>
          </a:lstStyle>
          <a:p>
            <a:pPr lvl="0"/>
            <a:r>
              <a:rPr lang="en-US" dirty="0"/>
              <a:t>Author’s Name</a:t>
            </a:r>
          </a:p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750208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3"/>
            <a:ext cx="11653523" cy="1796217"/>
          </a:xfrm>
          <a:noFill/>
        </p:spPr>
        <p:txBody>
          <a:bodyPr tIns="75301" bIns="75301" anchor="t" anchorCtr="0"/>
          <a:lstStyle>
            <a:lvl1pPr algn="l" defTabSz="102412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9600" b="0" kern="1200" cap="none" spc="-109" baseline="0" dirty="0">
                <a:ln w="3175">
                  <a:noFill/>
                </a:ln>
                <a:gradFill>
                  <a:gsLst>
                    <a:gs pos="91241">
                      <a:schemeClr val="tx1"/>
                    </a:gs>
                    <a:gs pos="57000">
                      <a:schemeClr val="tx1"/>
                    </a:gs>
                    <a:gs pos="18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4505109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dea &amp; 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7021" y="2383023"/>
            <a:ext cx="11653523" cy="914360"/>
          </a:xfrm>
        </p:spPr>
        <p:txBody>
          <a:bodyPr/>
          <a:lstStyle>
            <a:lvl1pPr marL="0" indent="0">
              <a:buNone/>
              <a:defRPr sz="5867">
                <a:gradFill>
                  <a:gsLst>
                    <a:gs pos="3333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133"/>
            </a:lvl2pPr>
            <a:lvl3pPr marL="250996" indent="0">
              <a:buNone/>
              <a:defRPr/>
            </a:lvl3pPr>
            <a:lvl4pPr marL="501993" indent="0">
              <a:buNone/>
              <a:defRPr/>
            </a:lvl4pPr>
            <a:lvl5pPr marL="75298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77021" y="1187622"/>
            <a:ext cx="11655840" cy="899665"/>
          </a:xfrm>
        </p:spPr>
        <p:txBody>
          <a:bodyPr/>
          <a:lstStyle>
            <a:lvl1pPr>
              <a:defRPr sz="7866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77692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2" y="1217195"/>
            <a:ext cx="5378548" cy="1763531"/>
          </a:xfrm>
        </p:spPr>
        <p:txBody>
          <a:bodyPr/>
          <a:lstStyle>
            <a:lvl1pPr>
              <a:defRPr sz="72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097558" y="1"/>
            <a:ext cx="6094444" cy="6856100"/>
          </a:xfrm>
          <a:blipFill>
            <a:blip r:embed="rId2"/>
            <a:stretch>
              <a:fillRect/>
            </a:stretch>
          </a:blipFill>
        </p:spPr>
        <p:txBody>
          <a:bodyPr tIns="451805" anchor="ctr" anchorCtr="0">
            <a:noAutofit/>
          </a:bodyPr>
          <a:lstStyle>
            <a:lvl1pPr marL="0" indent="0" algn="ctr">
              <a:buNone/>
              <a:defRPr sz="1733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26470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Lef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4217" y="1217197"/>
            <a:ext cx="5378548" cy="899665"/>
          </a:xfrm>
        </p:spPr>
        <p:txBody>
          <a:bodyPr/>
          <a:lstStyle>
            <a:lvl1pPr>
              <a:defRPr sz="72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2" y="2"/>
            <a:ext cx="6094444" cy="6852151"/>
          </a:xfrm>
          <a:blipFill>
            <a:blip r:embed="rId2"/>
            <a:stretch>
              <a:fillRect/>
            </a:stretch>
          </a:blipFill>
        </p:spPr>
        <p:txBody>
          <a:bodyPr tIns="451805" anchor="ctr" anchorCtr="0">
            <a:noAutofit/>
          </a:bodyPr>
          <a:lstStyle>
            <a:lvl1pPr marL="0" indent="0" algn="ctr">
              <a:buNone/>
              <a:defRPr sz="1600" b="1">
                <a:gradFill>
                  <a:gsLst>
                    <a:gs pos="13139">
                      <a:srgbClr val="FFFFFF"/>
                    </a:gs>
                    <a:gs pos="38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88959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706716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19296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1365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09396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8"/>
            <a:ext cx="11653523" cy="2396047"/>
          </a:xfrm>
          <a:prstGeom prst="rect">
            <a:avLst/>
          </a:prstGeom>
        </p:spPr>
        <p:txBody>
          <a:bodyPr/>
          <a:lstStyle>
            <a:lvl1pPr marL="318975" indent="-318975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4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7491" indent="-308518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346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46467" indent="-318975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306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197463" indent="-250996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66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448460" indent="-250996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13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" y="6238876"/>
            <a:ext cx="12192001" cy="619125"/>
          </a:xfrm>
          <a:prstGeom prst="rect">
            <a:avLst/>
          </a:prstGeom>
          <a:solidFill>
            <a:srgbClr val="FFFC9E"/>
          </a:solidFill>
        </p:spPr>
        <p:txBody>
          <a:bodyPr wrap="square" lIns="128019" tIns="64010" rIns="128019" bIns="64010" anchor="b" anchorCtr="0">
            <a:noAutofit/>
          </a:bodyPr>
          <a:lstStyle>
            <a:lvl1pPr algn="r">
              <a:buFont typeface="Arial" pitchFamily="34" charset="0"/>
              <a:buNone/>
              <a:defRPr sz="4000" spc="-56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87891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Slid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inAzure_rgb_Wht_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10" y="6297944"/>
            <a:ext cx="1703188" cy="408657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/>
        </p:nvSpPr>
        <p:spPr>
          <a:xfrm>
            <a:off x="11531482" y="7225046"/>
            <a:ext cx="430129" cy="228169"/>
          </a:xfrm>
          <a:prstGeom prst="rect">
            <a:avLst/>
          </a:prstGeom>
        </p:spPr>
        <p:txBody>
          <a:bodyPr lIns="100379" tIns="50188" rIns="100379" bIns="50188"/>
          <a:lstStyle>
            <a:defPPr>
              <a:defRPr lang="en-US"/>
            </a:defPPr>
            <a:lvl1pPr marL="0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6371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2742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9113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65484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31856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8226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64597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30969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933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66921" y="289511"/>
            <a:ext cx="11655840" cy="809388"/>
          </a:xfrm>
        </p:spPr>
        <p:txBody>
          <a:bodyPr/>
          <a:lstStyle>
            <a:lvl1pPr>
              <a:defRPr>
                <a:solidFill>
                  <a:schemeClr val="bg1">
                    <a:alpha val="99000"/>
                  </a:schemeClr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66928" y="1008624"/>
            <a:ext cx="11655835" cy="718467"/>
          </a:xfrm>
          <a:noFill/>
        </p:spPr>
        <p:txBody>
          <a:bodyPr lIns="120470" tIns="90352" rIns="120470" bIns="90352">
            <a:noAutofit/>
          </a:bodyPr>
          <a:lstStyle>
            <a:lvl1pPr marL="0" indent="0">
              <a:spcBef>
                <a:spcPts val="0"/>
              </a:spcBef>
              <a:buNone/>
              <a:defRPr sz="3067" spc="0" baseline="0">
                <a:solidFill>
                  <a:srgbClr val="0054A6">
                    <a:alpha val="99000"/>
                  </a:srgb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Secondary title</a:t>
            </a:r>
          </a:p>
        </p:txBody>
      </p:sp>
    </p:spTree>
    <p:extLst>
      <p:ext uri="{BB962C8B-B14F-4D97-AF65-F5344CB8AC3E}">
        <p14:creationId xmlns:p14="http://schemas.microsoft.com/office/powerpoint/2010/main" val="183499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6645499"/>
            <a:ext cx="2182101" cy="264016"/>
          </a:xfrm>
          <a:prstGeom prst="rect">
            <a:avLst/>
          </a:prstGeom>
          <a:solidFill>
            <a:srgbClr val="0072C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4800" tIns="163840" rIns="204800" bIns="1638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04420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667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 descr="MSFT_CloudOS_PPTImage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710" y="-136524"/>
            <a:ext cx="12434711" cy="6994525"/>
          </a:xfrm>
          <a:prstGeom prst="rect">
            <a:avLst/>
          </a:prstGeom>
          <a:solidFill>
            <a:srgbClr val="0072C6"/>
          </a:solidFill>
        </p:spPr>
      </p:pic>
      <p:sp>
        <p:nvSpPr>
          <p:cNvPr id="15" name="Rectangle 14"/>
          <p:cNvSpPr>
            <a:spLocks noChangeAspect="1"/>
          </p:cNvSpPr>
          <p:nvPr userDrawn="1"/>
        </p:nvSpPr>
        <p:spPr bwMode="auto">
          <a:xfrm>
            <a:off x="273051" y="307755"/>
            <a:ext cx="6400800" cy="6400800"/>
          </a:xfrm>
          <a:prstGeom prst="rect">
            <a:avLst/>
          </a:prstGeom>
          <a:solidFill>
            <a:srgbClr val="0072C6">
              <a:alpha val="91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4779" tIns="163823" rIns="204779" bIns="1638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04410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667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537731" y="6072595"/>
            <a:ext cx="1644371" cy="35071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269242" y="1517231"/>
            <a:ext cx="7171399" cy="1793108"/>
          </a:xfrm>
          <a:noFill/>
        </p:spPr>
        <p:txBody>
          <a:bodyPr lIns="120467" tIns="75292" rIns="120467" bIns="75292" anchor="t" anchorCtr="0"/>
          <a:lstStyle>
            <a:lvl1pPr>
              <a:defRPr sz="6533" spc="-11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 bwMode="ltGray">
          <a:xfrm>
            <a:off x="269305" y="3300998"/>
            <a:ext cx="7171399" cy="1794661"/>
          </a:xfrm>
          <a:noFill/>
        </p:spPr>
        <p:txBody>
          <a:bodyPr lIns="120467" tIns="90349" rIns="120467" bIns="90349">
            <a:noAutofit/>
          </a:bodyPr>
          <a:lstStyle>
            <a:lvl1pPr marL="0" indent="0">
              <a:spcBef>
                <a:spcPts val="0"/>
              </a:spcBef>
              <a:buNone/>
              <a:defRPr sz="3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51206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/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3"/>
            <a:ext cx="11653523" cy="1796217"/>
          </a:xfrm>
          <a:noFill/>
        </p:spPr>
        <p:txBody>
          <a:bodyPr tIns="75301" bIns="75301" anchor="t" anchorCtr="0"/>
          <a:lstStyle>
            <a:lvl1pPr algn="l" defTabSz="102412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9600" b="0" kern="1200" cap="none" spc="-109" baseline="0" dirty="0">
                <a:ln w="3175">
                  <a:noFill/>
                </a:ln>
                <a:gradFill>
                  <a:gsLst>
                    <a:gs pos="91241">
                      <a:schemeClr val="tx1"/>
                    </a:gs>
                    <a:gs pos="57000">
                      <a:schemeClr val="tx1"/>
                    </a:gs>
                    <a:gs pos="18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61494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ltGray">
          <a:xfrm>
            <a:off x="269301" y="1187644"/>
            <a:ext cx="9860611" cy="2689632"/>
          </a:xfrm>
          <a:prstGeom prst="rect">
            <a:avLst/>
          </a:prstGeom>
          <a:solidFill>
            <a:srgbClr val="00188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0748" tIns="160599" rIns="200748" bIns="16059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0235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667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242" y="1186358"/>
            <a:ext cx="9859116" cy="2697988"/>
          </a:xfrm>
          <a:noFill/>
        </p:spPr>
        <p:txBody>
          <a:bodyPr tIns="75292" bIns="75292" anchor="t" anchorCtr="0"/>
          <a:lstStyle>
            <a:lvl1pPr>
              <a:defRPr sz="7866" spc="-111" baseline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4" y="3877281"/>
            <a:ext cx="9860673" cy="1793881"/>
          </a:xfrm>
          <a:noFill/>
        </p:spPr>
        <p:txBody>
          <a:bodyPr lIns="150582" tIns="120467" rIns="150582" bIns="120467">
            <a:noAutofit/>
          </a:bodyPr>
          <a:lstStyle>
            <a:lvl1pPr marL="0" indent="0">
              <a:spcBef>
                <a:spcPts val="0"/>
              </a:spcBef>
              <a:buNone/>
              <a:defRPr sz="3867" spc="0" baseline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56998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ltGray">
          <a:xfrm>
            <a:off x="269301" y="1187644"/>
            <a:ext cx="9860611" cy="2689632"/>
          </a:xfrm>
          <a:prstGeom prst="rect">
            <a:avLst/>
          </a:prstGeom>
          <a:solidFill>
            <a:srgbClr val="00BCF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0748" tIns="160599" rIns="200748" bIns="16059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0235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667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2" y="1186358"/>
            <a:ext cx="9859116" cy="2697988"/>
          </a:xfrm>
          <a:noFill/>
        </p:spPr>
        <p:txBody>
          <a:bodyPr tIns="75292" bIns="75292" anchor="t" anchorCtr="0"/>
          <a:lstStyle>
            <a:lvl1pPr>
              <a:defRPr sz="7866" spc="-111" baseline="0">
                <a:solidFill>
                  <a:srgbClr val="00188F"/>
                </a:soli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4" y="3877281"/>
            <a:ext cx="9860673" cy="1793881"/>
          </a:xfrm>
          <a:noFill/>
        </p:spPr>
        <p:txBody>
          <a:bodyPr lIns="150582" tIns="120467" rIns="150582" bIns="120467">
            <a:noAutofit/>
          </a:bodyPr>
          <a:lstStyle>
            <a:lvl1pPr marL="0" indent="0">
              <a:spcBef>
                <a:spcPts val="0"/>
              </a:spcBef>
              <a:buNone/>
              <a:defRPr sz="3867" spc="0" baseline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69456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ltGray">
          <a:xfrm>
            <a:off x="269301" y="1187644"/>
            <a:ext cx="9860611" cy="2689632"/>
          </a:xfrm>
          <a:prstGeom prst="rect">
            <a:avLst/>
          </a:prstGeom>
          <a:solidFill>
            <a:srgbClr val="00BCF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0748" tIns="160599" rIns="200748" bIns="16059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0235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667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2" y="1186358"/>
            <a:ext cx="9859116" cy="2697988"/>
          </a:xfrm>
          <a:noFill/>
        </p:spPr>
        <p:txBody>
          <a:bodyPr tIns="75292" bIns="75292" anchor="t" anchorCtr="0"/>
          <a:lstStyle>
            <a:lvl1pPr>
              <a:defRPr sz="7866" spc="-111" baseline="0">
                <a:solidFill>
                  <a:srgbClr val="00188F"/>
                </a:soli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250294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 userDrawn="1"/>
        </p:nvSpPr>
        <p:spPr bwMode="auto">
          <a:xfrm>
            <a:off x="264581" y="1456609"/>
            <a:ext cx="4486784" cy="4213396"/>
          </a:xfrm>
          <a:prstGeom prst="rect">
            <a:avLst/>
          </a:prstGeom>
          <a:solidFill>
            <a:srgbClr val="00BCF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4783" tIns="160599" rIns="204783" bIns="16059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0235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133" dirty="0">
              <a:solidFill>
                <a:srgbClr val="00188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019929" y="1456606"/>
            <a:ext cx="6723860" cy="1975391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  <a:lvl2pPr marL="0" indent="0">
              <a:buFontTx/>
              <a:buNone/>
              <a:defRPr sz="2133">
                <a:solidFill>
                  <a:srgbClr val="FFFFFF"/>
                </a:solidFill>
              </a:defRPr>
            </a:lvl2pPr>
            <a:lvl3pPr marL="250916" indent="0">
              <a:buNone/>
              <a:defRPr>
                <a:solidFill>
                  <a:srgbClr val="FFFFFF"/>
                </a:solidFill>
              </a:defRPr>
            </a:lvl3pPr>
            <a:lvl4pPr marL="501831" indent="0">
              <a:buNone/>
              <a:defRPr>
                <a:solidFill>
                  <a:srgbClr val="FFFFFF"/>
                </a:solidFill>
              </a:defRPr>
            </a:lvl4pPr>
            <a:lvl5pPr marL="752748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12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0" y="1189177"/>
            <a:ext cx="11653523" cy="3044936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885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980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06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 Non-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9250" y="1447802"/>
            <a:ext cx="11151917" cy="217749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3600" kern="1200" dirty="0" smtClean="0"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771382" indent="-383913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lang="en-US" sz="3200" kern="1200" dirty="0" smtClean="0"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0" indent="0">
              <a:spcBef>
                <a:spcPts val="0"/>
              </a:spcBef>
              <a:spcAft>
                <a:spcPts val="448"/>
              </a:spcAft>
              <a:buNone/>
              <a:defRPr sz="2267"/>
            </a:lvl3pPr>
            <a:lvl4pPr marL="0" indent="0">
              <a:spcBef>
                <a:spcPts val="0"/>
              </a:spcBef>
              <a:spcAft>
                <a:spcPts val="448"/>
              </a:spcAft>
              <a:buNone/>
              <a:defRPr/>
            </a:lvl4pPr>
            <a:lvl5pPr marL="383913" indent="-383913">
              <a:spcBef>
                <a:spcPts val="0"/>
              </a:spcBef>
              <a:spcAft>
                <a:spcPts val="448"/>
              </a:spcAft>
              <a:buFont typeface="Arial" pitchFamily="34" charset="0"/>
              <a:buChar char="•"/>
              <a:defRPr/>
            </a:lvl5pPr>
            <a:lvl6pPr marL="1157072" indent="-383913">
              <a:buFont typeface="Arial" pitchFamily="34" charset="0"/>
              <a:buChar char="•"/>
              <a:defRPr sz="2667"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</a:defRPr>
            </a:lvl6pPr>
            <a:lvl7pPr marL="1405906" indent="-252387">
              <a:defRPr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</a:defRPr>
            </a:lvl7pPr>
            <a:lvl8pPr marL="1665401" indent="-259496">
              <a:defRPr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</a:defRPr>
            </a:lvl8pPr>
          </a:lstStyle>
          <a:p>
            <a:pPr marL="387469" lvl="0" indent="-387469" algn="l" defTabSz="1023728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</a:pPr>
            <a:r>
              <a:rPr lang="en-US"/>
              <a:t>Click to edit Master text styles</a:t>
            </a:r>
          </a:p>
          <a:p>
            <a:pPr marL="387469" lvl="1" indent="-387469" algn="l" defTabSz="1023728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</a:pPr>
            <a:r>
              <a:rPr lang="en-US"/>
              <a:t>Second level</a:t>
            </a:r>
          </a:p>
          <a:p>
            <a:pPr marL="387469" lvl="2" indent="-387469" algn="l" defTabSz="1023728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</a:pPr>
            <a:r>
              <a:rPr lang="en-US"/>
              <a:t>Third level</a:t>
            </a:r>
          </a:p>
          <a:p>
            <a:pPr marL="387469" lvl="3" indent="-387469" algn="l" defTabSz="1023728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</a:pPr>
            <a:r>
              <a:rPr lang="en-US"/>
              <a:t>Fourth level</a:t>
            </a:r>
          </a:p>
          <a:p>
            <a:pPr marL="387469" lvl="4" indent="-387469" algn="l" defTabSz="1023728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3079" y="1"/>
            <a:ext cx="11151917" cy="9028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701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389" y="436422"/>
            <a:ext cx="11401220" cy="553999"/>
          </a:xfrm>
        </p:spPr>
        <p:txBody>
          <a:bodyPr/>
          <a:lstStyle>
            <a:lvl1pPr algn="l" defTabSz="102361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533" b="0" kern="1200" cap="none" spc="-112" baseline="0" dirty="0">
                <a:ln w="3175">
                  <a:noFill/>
                </a:ln>
                <a:solidFill>
                  <a:schemeClr val="tx2">
                    <a:alpha val="99000"/>
                  </a:schemeClr>
                </a:solidFill>
                <a:effectLst/>
                <a:latin typeface="Segoe UI Light" pitchFamily="34" charset="0"/>
                <a:ea typeface="+mn-ea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769202" y="6458930"/>
            <a:ext cx="398711" cy="365125"/>
          </a:xfrm>
          <a:prstGeom prst="rect">
            <a:avLst/>
          </a:prstGeom>
        </p:spPr>
        <p:txBody>
          <a:bodyPr lIns="62733" tIns="31366" rIns="62733" bIns="31366"/>
          <a:lstStyle/>
          <a:p>
            <a:pPr defTabSz="1022978"/>
            <a:fld id="{B60359E2-F1E6-40F3-81C3-5A646FA87138}" type="slidenum">
              <a:rPr lang="en-US" smtClean="0">
                <a:solidFill>
                  <a:srgbClr val="FFFFFF"/>
                </a:solidFill>
              </a:rPr>
              <a:pPr defTabSz="1022978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165868" y="6569278"/>
            <a:ext cx="3860272" cy="253292"/>
          </a:xfrm>
          <a:prstGeom prst="rect">
            <a:avLst/>
          </a:prstGeom>
        </p:spPr>
        <p:txBody>
          <a:bodyPr vert="horz" lIns="62733" tIns="31366" rIns="62733" bIns="3136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2978"/>
            <a:r>
              <a:rPr lang="en-US">
                <a:solidFill>
                  <a:srgbClr val="FFFFFF">
                    <a:tint val="75000"/>
                  </a:srgbClr>
                </a:solidFill>
              </a:rPr>
              <a:t>Microsoft Confidential -  Signed NDA Required</a:t>
            </a: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50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85295" tIns="42653" rIns="85295" bIns="42653" numCol="1" rtlCol="0" anchor="ctr" anchorCtr="0" compatLnSpc="1">
            <a:prstTxWarp prst="textNoShape">
              <a:avLst/>
            </a:prstTxWarp>
          </a:bodyPr>
          <a:lstStyle/>
          <a:p>
            <a:pPr algn="ctr" defTabSz="852696"/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3"/>
          <p:cNvSpPr txBox="1">
            <a:spLocks/>
          </p:cNvSpPr>
          <p:nvPr userDrawn="1"/>
        </p:nvSpPr>
        <p:spPr>
          <a:xfrm>
            <a:off x="8460569" y="6521468"/>
            <a:ext cx="3246368" cy="210251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Copyright© 2013 Microsoft Corporation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7818667" y="6521467"/>
            <a:ext cx="1419748" cy="184666"/>
          </a:xfrm>
          <a:prstGeom prst="rect">
            <a:avLst/>
          </a:prstGeom>
        </p:spPr>
        <p:txBody>
          <a:bodyPr wrap="none" lIns="0" tIns="0" rIns="0" bIns="0" anchor="t" anchorCtr="0">
            <a:spAutoFit/>
          </a:bodyPr>
          <a:lstStyle/>
          <a:p>
            <a:pPr defTabSz="1364767"/>
            <a:r>
              <a:rPr lang="en-US" sz="1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NDA Disclosure Only 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08121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69240" y="1189177"/>
            <a:ext cx="11655840" cy="2018835"/>
          </a:xfrm>
        </p:spPr>
        <p:txBody>
          <a:bodyPr/>
          <a:lstStyle>
            <a:lvl1pPr marL="0" indent="0">
              <a:buNone/>
              <a:defRPr/>
            </a:lvl1pPr>
            <a:lvl2pPr marL="31375" indent="0">
              <a:buNone/>
              <a:defRPr sz="2133"/>
            </a:lvl2pPr>
            <a:lvl3pPr marL="245769" indent="0">
              <a:buNone/>
              <a:defRPr sz="2133"/>
            </a:lvl3pPr>
            <a:lvl4pPr marL="522910" indent="0">
              <a:buNone/>
              <a:defRPr sz="2000"/>
            </a:lvl4pPr>
            <a:lvl5pPr marL="812253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15040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Acc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996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7"/>
          <p:cNvSpPr>
            <a:spLocks noGrp="1"/>
          </p:cNvSpPr>
          <p:nvPr>
            <p:ph type="title"/>
          </p:nvPr>
        </p:nvSpPr>
        <p:spPr>
          <a:xfrm>
            <a:off x="475488" y="124626"/>
            <a:ext cx="11106912" cy="435935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5752733" y="6587239"/>
            <a:ext cx="449803" cy="180328"/>
          </a:xfrm>
          <a:prstGeom prst="rect">
            <a:avLst/>
          </a:prstGeom>
          <a:noFill/>
        </p:spPr>
        <p:txBody>
          <a:bodyPr wrap="square" lIns="136524" tIns="68261" rIns="136524" bIns="68261" rtlCol="0" anchor="ctr">
            <a:noAutofit/>
          </a:bodyPr>
          <a:lstStyle/>
          <a:p>
            <a:pPr defTabSz="1365186"/>
            <a:fld id="{CD732B83-8E38-40BC-A652-305CA35BAE41}" type="slidenum">
              <a:rPr lang="en-US" sz="1200" i="1">
                <a:solidFill>
                  <a:prstClr val="white"/>
                </a:solidFill>
              </a:rPr>
              <a:pPr defTabSz="1365186"/>
              <a:t>‹#›</a:t>
            </a:fld>
            <a:endParaRPr lang="en-US" sz="1200" i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82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idx="13"/>
          </p:nvPr>
        </p:nvSpPr>
        <p:spPr>
          <a:xfrm>
            <a:off x="992379" y="2524129"/>
            <a:ext cx="10162116" cy="425451"/>
          </a:xfrm>
        </p:spPr>
        <p:txBody>
          <a:bodyPr anchor="b">
            <a:normAutofit/>
          </a:bodyPr>
          <a:lstStyle>
            <a:lvl1pPr marL="0" indent="0">
              <a:buNone/>
              <a:defRPr sz="2667">
                <a:solidFill>
                  <a:schemeClr val="tx1"/>
                </a:solidFill>
              </a:defRPr>
            </a:lvl1pPr>
            <a:lvl2pPr marL="682594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36518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477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73037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41296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409555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77814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54607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4"/>
          </p:nvPr>
        </p:nvSpPr>
        <p:spPr>
          <a:xfrm>
            <a:off x="992379" y="3019438"/>
            <a:ext cx="10162116" cy="377825"/>
          </a:xfrm>
        </p:spPr>
        <p:txBody>
          <a:bodyPr anchor="b">
            <a:normAutofit/>
          </a:bodyPr>
          <a:lstStyle>
            <a:lvl1pPr marL="0" indent="0">
              <a:buNone/>
              <a:defRPr sz="1733">
                <a:solidFill>
                  <a:schemeClr val="tx1"/>
                </a:solidFill>
              </a:defRPr>
            </a:lvl1pPr>
            <a:lvl2pPr marL="682594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36518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477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73037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41296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409555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77814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54607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5"/>
          </p:nvPr>
        </p:nvSpPr>
        <p:spPr>
          <a:xfrm>
            <a:off x="992379" y="3486151"/>
            <a:ext cx="10162116" cy="444500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682594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36518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477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73037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41296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409555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77814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54607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992375" y="1711846"/>
            <a:ext cx="10168128" cy="662727"/>
          </a:xfrm>
          <a:prstGeom prst="rect">
            <a:avLst/>
          </a:prstGeom>
        </p:spPr>
        <p:txBody>
          <a:bodyPr anchor="b"/>
          <a:lstStyle>
            <a:lvl1pPr>
              <a:defRPr sz="3600" b="0" i="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9858895" y="6151586"/>
            <a:ext cx="1656645" cy="35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2" y="6593307"/>
            <a:ext cx="2252349" cy="264692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4800" tIns="163840" rIns="204800" bIns="1638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04420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667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269242" y="1393438"/>
            <a:ext cx="7171399" cy="1793108"/>
          </a:xfrm>
          <a:noFill/>
        </p:spPr>
        <p:txBody>
          <a:bodyPr lIns="120467" tIns="75292" rIns="120467" bIns="75292" anchor="t" anchorCtr="0"/>
          <a:lstStyle>
            <a:lvl1pPr>
              <a:defRPr sz="8000" spc="-111" baseline="0">
                <a:gradFill>
                  <a:gsLst>
                    <a:gs pos="0">
                      <a:schemeClr val="accent2"/>
                    </a:gs>
                    <a:gs pos="74000">
                      <a:schemeClr val="accent2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 bwMode="ltGray">
          <a:xfrm>
            <a:off x="269305" y="3177203"/>
            <a:ext cx="7171399" cy="1794661"/>
          </a:xfrm>
          <a:noFill/>
        </p:spPr>
        <p:txBody>
          <a:bodyPr lIns="120467" tIns="90349" rIns="120467" bIns="90349">
            <a:noAutofit/>
          </a:bodyPr>
          <a:lstStyle>
            <a:lvl1pPr marL="0" indent="0">
              <a:spcBef>
                <a:spcPts val="0"/>
              </a:spcBef>
              <a:buNone/>
              <a:defRPr sz="3600" spc="0" baseline="0">
                <a:gradFill>
                  <a:gsLst>
                    <a:gs pos="0">
                      <a:schemeClr val="accent2"/>
                    </a:gs>
                    <a:gs pos="74000">
                      <a:schemeClr val="accent2"/>
                    </a:gs>
                  </a:gsLst>
                  <a:lin ang="5400000" scaled="1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0" y="17205"/>
            <a:ext cx="12192000" cy="6840796"/>
            <a:chOff x="7804968" y="4396485"/>
            <a:chExt cx="4387032" cy="2461515"/>
          </a:xfrm>
        </p:grpSpPr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7804968" y="6397340"/>
              <a:ext cx="2217194" cy="460660"/>
            </a:xfrm>
            <a:custGeom>
              <a:avLst/>
              <a:gdLst>
                <a:gd name="T0" fmla="*/ 709 w 1146"/>
                <a:gd name="T1" fmla="*/ 12 h 238"/>
                <a:gd name="T2" fmla="*/ 696 w 1146"/>
                <a:gd name="T3" fmla="*/ 10 h 238"/>
                <a:gd name="T4" fmla="*/ 673 w 1146"/>
                <a:gd name="T5" fmla="*/ 38 h 238"/>
                <a:gd name="T6" fmla="*/ 613 w 1146"/>
                <a:gd name="T7" fmla="*/ 65 h 238"/>
                <a:gd name="T8" fmla="*/ 566 w 1146"/>
                <a:gd name="T9" fmla="*/ 39 h 238"/>
                <a:gd name="T10" fmla="*/ 566 w 1146"/>
                <a:gd name="T11" fmla="*/ 0 h 238"/>
                <a:gd name="T12" fmla="*/ 0 w 1146"/>
                <a:gd name="T13" fmla="*/ 238 h 238"/>
                <a:gd name="T14" fmla="*/ 406 w 1146"/>
                <a:gd name="T15" fmla="*/ 238 h 238"/>
                <a:gd name="T16" fmla="*/ 1146 w 1146"/>
                <a:gd name="T17" fmla="*/ 238 h 238"/>
                <a:gd name="T18" fmla="*/ 709 w 1146"/>
                <a:gd name="T19" fmla="*/ 12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6" h="238">
                  <a:moveTo>
                    <a:pt x="709" y="12"/>
                  </a:moveTo>
                  <a:cubicBezTo>
                    <a:pt x="705" y="11"/>
                    <a:pt x="700" y="10"/>
                    <a:pt x="696" y="10"/>
                  </a:cubicBezTo>
                  <a:cubicBezTo>
                    <a:pt x="688" y="21"/>
                    <a:pt x="680" y="30"/>
                    <a:pt x="673" y="38"/>
                  </a:cubicBezTo>
                  <a:cubicBezTo>
                    <a:pt x="655" y="57"/>
                    <a:pt x="637" y="65"/>
                    <a:pt x="613" y="65"/>
                  </a:cubicBezTo>
                  <a:cubicBezTo>
                    <a:pt x="591" y="65"/>
                    <a:pt x="574" y="57"/>
                    <a:pt x="566" y="39"/>
                  </a:cubicBezTo>
                  <a:cubicBezTo>
                    <a:pt x="562" y="29"/>
                    <a:pt x="561" y="16"/>
                    <a:pt x="566" y="0"/>
                  </a:cubicBezTo>
                  <a:cubicBezTo>
                    <a:pt x="361" y="2"/>
                    <a:pt x="157" y="81"/>
                    <a:pt x="0" y="238"/>
                  </a:cubicBezTo>
                  <a:cubicBezTo>
                    <a:pt x="406" y="238"/>
                    <a:pt x="406" y="238"/>
                    <a:pt x="406" y="238"/>
                  </a:cubicBezTo>
                  <a:cubicBezTo>
                    <a:pt x="1146" y="238"/>
                    <a:pt x="1146" y="238"/>
                    <a:pt x="1146" y="238"/>
                  </a:cubicBezTo>
                  <a:cubicBezTo>
                    <a:pt x="1023" y="114"/>
                    <a:pt x="869" y="39"/>
                    <a:pt x="709" y="12"/>
                  </a:cubicBezTo>
                  <a:close/>
                </a:path>
              </a:pathLst>
            </a:custGeom>
            <a:solidFill>
              <a:srgbClr val="79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8952312" y="6399492"/>
              <a:ext cx="139920" cy="73189"/>
            </a:xfrm>
            <a:custGeom>
              <a:avLst/>
              <a:gdLst>
                <a:gd name="T0" fmla="*/ 27 w 72"/>
                <a:gd name="T1" fmla="*/ 38 h 38"/>
                <a:gd name="T2" fmla="*/ 72 w 72"/>
                <a:gd name="T3" fmla="*/ 5 h 38"/>
                <a:gd name="T4" fmla="*/ 8 w 72"/>
                <a:gd name="T5" fmla="*/ 0 h 38"/>
                <a:gd name="T6" fmla="*/ 27 w 72"/>
                <a:gd name="T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38">
                  <a:moveTo>
                    <a:pt x="27" y="38"/>
                  </a:moveTo>
                  <a:cubicBezTo>
                    <a:pt x="44" y="38"/>
                    <a:pt x="55" y="27"/>
                    <a:pt x="72" y="5"/>
                  </a:cubicBezTo>
                  <a:cubicBezTo>
                    <a:pt x="51" y="2"/>
                    <a:pt x="30" y="1"/>
                    <a:pt x="8" y="0"/>
                  </a:cubicBezTo>
                  <a:cubicBezTo>
                    <a:pt x="0" y="26"/>
                    <a:pt x="11" y="38"/>
                    <a:pt x="27" y="38"/>
                  </a:cubicBezTo>
                  <a:close/>
                </a:path>
              </a:pathLst>
            </a:custGeom>
            <a:solidFill>
              <a:srgbClr val="79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8890963" y="6397340"/>
              <a:ext cx="260467" cy="125928"/>
            </a:xfrm>
            <a:custGeom>
              <a:avLst/>
              <a:gdLst>
                <a:gd name="T0" fmla="*/ 5 w 135"/>
                <a:gd name="T1" fmla="*/ 39 h 65"/>
                <a:gd name="T2" fmla="*/ 52 w 135"/>
                <a:gd name="T3" fmla="*/ 65 h 65"/>
                <a:gd name="T4" fmla="*/ 112 w 135"/>
                <a:gd name="T5" fmla="*/ 38 h 65"/>
                <a:gd name="T6" fmla="*/ 135 w 135"/>
                <a:gd name="T7" fmla="*/ 10 h 65"/>
                <a:gd name="T8" fmla="*/ 104 w 135"/>
                <a:gd name="T9" fmla="*/ 6 h 65"/>
                <a:gd name="T10" fmla="*/ 59 w 135"/>
                <a:gd name="T11" fmla="*/ 39 h 65"/>
                <a:gd name="T12" fmla="*/ 40 w 135"/>
                <a:gd name="T13" fmla="*/ 1 h 65"/>
                <a:gd name="T14" fmla="*/ 5 w 135"/>
                <a:gd name="T15" fmla="*/ 0 h 65"/>
                <a:gd name="T16" fmla="*/ 5 w 135"/>
                <a:gd name="T17" fmla="*/ 3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5" h="65">
                  <a:moveTo>
                    <a:pt x="5" y="39"/>
                  </a:moveTo>
                  <a:cubicBezTo>
                    <a:pt x="13" y="57"/>
                    <a:pt x="30" y="65"/>
                    <a:pt x="52" y="65"/>
                  </a:cubicBezTo>
                  <a:cubicBezTo>
                    <a:pt x="76" y="65"/>
                    <a:pt x="94" y="57"/>
                    <a:pt x="112" y="38"/>
                  </a:cubicBezTo>
                  <a:cubicBezTo>
                    <a:pt x="119" y="30"/>
                    <a:pt x="127" y="21"/>
                    <a:pt x="135" y="10"/>
                  </a:cubicBezTo>
                  <a:cubicBezTo>
                    <a:pt x="125" y="8"/>
                    <a:pt x="115" y="7"/>
                    <a:pt x="104" y="6"/>
                  </a:cubicBezTo>
                  <a:cubicBezTo>
                    <a:pt x="87" y="28"/>
                    <a:pt x="76" y="39"/>
                    <a:pt x="59" y="39"/>
                  </a:cubicBezTo>
                  <a:cubicBezTo>
                    <a:pt x="43" y="39"/>
                    <a:pt x="32" y="27"/>
                    <a:pt x="40" y="1"/>
                  </a:cubicBezTo>
                  <a:cubicBezTo>
                    <a:pt x="29" y="0"/>
                    <a:pt x="17" y="0"/>
                    <a:pt x="5" y="0"/>
                  </a:cubicBezTo>
                  <a:cubicBezTo>
                    <a:pt x="0" y="16"/>
                    <a:pt x="1" y="29"/>
                    <a:pt x="5" y="39"/>
                  </a:cubicBezTo>
                  <a:close/>
                </a:path>
              </a:pathLst>
            </a:custGeom>
            <a:solidFill>
              <a:srgbClr val="6E8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sp>
          <p:nvSpPr>
            <p:cNvPr id="19" name="Freeform 12"/>
            <p:cNvSpPr>
              <a:spLocks noEditPoints="1"/>
            </p:cNvSpPr>
            <p:nvPr userDrawn="1"/>
          </p:nvSpPr>
          <p:spPr bwMode="auto">
            <a:xfrm>
              <a:off x="8847911" y="6079829"/>
              <a:ext cx="292756" cy="441286"/>
            </a:xfrm>
            <a:custGeom>
              <a:avLst/>
              <a:gdLst>
                <a:gd name="T0" fmla="*/ 73 w 151"/>
                <a:gd name="T1" fmla="*/ 228 h 228"/>
                <a:gd name="T2" fmla="*/ 19 w 151"/>
                <a:gd name="T3" fmla="*/ 200 h 228"/>
                <a:gd name="T4" fmla="*/ 0 w 151"/>
                <a:gd name="T5" fmla="*/ 118 h 228"/>
                <a:gd name="T6" fmla="*/ 20 w 151"/>
                <a:gd name="T7" fmla="*/ 30 h 228"/>
                <a:gd name="T8" fmla="*/ 78 w 151"/>
                <a:gd name="T9" fmla="*/ 0 h 228"/>
                <a:gd name="T10" fmla="*/ 151 w 151"/>
                <a:gd name="T11" fmla="*/ 113 h 228"/>
                <a:gd name="T12" fmla="*/ 130 w 151"/>
                <a:gd name="T13" fmla="*/ 198 h 228"/>
                <a:gd name="T14" fmla="*/ 73 w 151"/>
                <a:gd name="T15" fmla="*/ 228 h 228"/>
                <a:gd name="T16" fmla="*/ 76 w 151"/>
                <a:gd name="T17" fmla="*/ 28 h 228"/>
                <a:gd name="T18" fmla="*/ 36 w 151"/>
                <a:gd name="T19" fmla="*/ 117 h 228"/>
                <a:gd name="T20" fmla="*/ 76 w 151"/>
                <a:gd name="T21" fmla="*/ 199 h 228"/>
                <a:gd name="T22" fmla="*/ 114 w 151"/>
                <a:gd name="T23" fmla="*/ 115 h 228"/>
                <a:gd name="T24" fmla="*/ 76 w 151"/>
                <a:gd name="T25" fmla="*/ 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1" h="228">
                  <a:moveTo>
                    <a:pt x="73" y="228"/>
                  </a:moveTo>
                  <a:cubicBezTo>
                    <a:pt x="50" y="228"/>
                    <a:pt x="32" y="218"/>
                    <a:pt x="19" y="200"/>
                  </a:cubicBezTo>
                  <a:cubicBezTo>
                    <a:pt x="6" y="181"/>
                    <a:pt x="0" y="154"/>
                    <a:pt x="0" y="118"/>
                  </a:cubicBezTo>
                  <a:cubicBezTo>
                    <a:pt x="0" y="79"/>
                    <a:pt x="6" y="50"/>
                    <a:pt x="20" y="30"/>
                  </a:cubicBezTo>
                  <a:cubicBezTo>
                    <a:pt x="33" y="10"/>
                    <a:pt x="53" y="0"/>
                    <a:pt x="78" y="0"/>
                  </a:cubicBezTo>
                  <a:cubicBezTo>
                    <a:pt x="126" y="0"/>
                    <a:pt x="151" y="38"/>
                    <a:pt x="151" y="113"/>
                  </a:cubicBezTo>
                  <a:cubicBezTo>
                    <a:pt x="151" y="150"/>
                    <a:pt x="144" y="179"/>
                    <a:pt x="130" y="198"/>
                  </a:cubicBezTo>
                  <a:cubicBezTo>
                    <a:pt x="117" y="218"/>
                    <a:pt x="97" y="228"/>
                    <a:pt x="73" y="228"/>
                  </a:cubicBezTo>
                  <a:close/>
                  <a:moveTo>
                    <a:pt x="76" y="28"/>
                  </a:moveTo>
                  <a:cubicBezTo>
                    <a:pt x="50" y="28"/>
                    <a:pt x="36" y="58"/>
                    <a:pt x="36" y="117"/>
                  </a:cubicBezTo>
                  <a:cubicBezTo>
                    <a:pt x="36" y="172"/>
                    <a:pt x="49" y="199"/>
                    <a:pt x="76" y="199"/>
                  </a:cubicBezTo>
                  <a:cubicBezTo>
                    <a:pt x="101" y="199"/>
                    <a:pt x="114" y="171"/>
                    <a:pt x="114" y="115"/>
                  </a:cubicBezTo>
                  <a:cubicBezTo>
                    <a:pt x="114" y="57"/>
                    <a:pt x="102" y="28"/>
                    <a:pt x="76" y="28"/>
                  </a:cubicBezTo>
                  <a:close/>
                </a:path>
              </a:pathLst>
            </a:custGeom>
            <a:solidFill>
              <a:srgbClr val="FCD1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9169727" y="6086287"/>
              <a:ext cx="153912" cy="422989"/>
            </a:xfrm>
            <a:custGeom>
              <a:avLst/>
              <a:gdLst>
                <a:gd name="T0" fmla="*/ 80 w 80"/>
                <a:gd name="T1" fmla="*/ 0 h 219"/>
                <a:gd name="T2" fmla="*/ 80 w 80"/>
                <a:gd name="T3" fmla="*/ 219 h 219"/>
                <a:gd name="T4" fmla="*/ 45 w 80"/>
                <a:gd name="T5" fmla="*/ 219 h 219"/>
                <a:gd name="T6" fmla="*/ 45 w 80"/>
                <a:gd name="T7" fmla="*/ 42 h 219"/>
                <a:gd name="T8" fmla="*/ 25 w 80"/>
                <a:gd name="T9" fmla="*/ 54 h 219"/>
                <a:gd name="T10" fmla="*/ 0 w 80"/>
                <a:gd name="T11" fmla="*/ 62 h 219"/>
                <a:gd name="T12" fmla="*/ 0 w 80"/>
                <a:gd name="T13" fmla="*/ 32 h 219"/>
                <a:gd name="T14" fmla="*/ 17 w 80"/>
                <a:gd name="T15" fmla="*/ 26 h 219"/>
                <a:gd name="T16" fmla="*/ 33 w 80"/>
                <a:gd name="T17" fmla="*/ 19 h 219"/>
                <a:gd name="T18" fmla="*/ 49 w 80"/>
                <a:gd name="T19" fmla="*/ 11 h 219"/>
                <a:gd name="T20" fmla="*/ 65 w 80"/>
                <a:gd name="T21" fmla="*/ 0 h 219"/>
                <a:gd name="T22" fmla="*/ 80 w 80"/>
                <a:gd name="T23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0" h="219">
                  <a:moveTo>
                    <a:pt x="80" y="0"/>
                  </a:moveTo>
                  <a:cubicBezTo>
                    <a:pt x="80" y="219"/>
                    <a:pt x="80" y="219"/>
                    <a:pt x="80" y="219"/>
                  </a:cubicBezTo>
                  <a:cubicBezTo>
                    <a:pt x="45" y="219"/>
                    <a:pt x="45" y="219"/>
                    <a:pt x="45" y="219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39" y="47"/>
                    <a:pt x="32" y="50"/>
                    <a:pt x="25" y="54"/>
                  </a:cubicBezTo>
                  <a:cubicBezTo>
                    <a:pt x="18" y="57"/>
                    <a:pt x="9" y="60"/>
                    <a:pt x="0" y="6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6" y="30"/>
                    <a:pt x="12" y="28"/>
                    <a:pt x="17" y="26"/>
                  </a:cubicBezTo>
                  <a:cubicBezTo>
                    <a:pt x="22" y="24"/>
                    <a:pt x="28" y="22"/>
                    <a:pt x="33" y="19"/>
                  </a:cubicBezTo>
                  <a:cubicBezTo>
                    <a:pt x="38" y="17"/>
                    <a:pt x="43" y="14"/>
                    <a:pt x="49" y="11"/>
                  </a:cubicBezTo>
                  <a:cubicBezTo>
                    <a:pt x="54" y="7"/>
                    <a:pt x="60" y="4"/>
                    <a:pt x="65" y="0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FCD1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sp>
          <p:nvSpPr>
            <p:cNvPr id="21" name="Freeform 14"/>
            <p:cNvSpPr>
              <a:spLocks noEditPoints="1"/>
            </p:cNvSpPr>
            <p:nvPr userDrawn="1"/>
          </p:nvSpPr>
          <p:spPr bwMode="auto">
            <a:xfrm>
              <a:off x="9391446" y="6079829"/>
              <a:ext cx="292756" cy="441286"/>
            </a:xfrm>
            <a:custGeom>
              <a:avLst/>
              <a:gdLst>
                <a:gd name="T0" fmla="*/ 73 w 151"/>
                <a:gd name="T1" fmla="*/ 228 h 228"/>
                <a:gd name="T2" fmla="*/ 20 w 151"/>
                <a:gd name="T3" fmla="*/ 200 h 228"/>
                <a:gd name="T4" fmla="*/ 0 w 151"/>
                <a:gd name="T5" fmla="*/ 118 h 228"/>
                <a:gd name="T6" fmla="*/ 20 w 151"/>
                <a:gd name="T7" fmla="*/ 30 h 228"/>
                <a:gd name="T8" fmla="*/ 79 w 151"/>
                <a:gd name="T9" fmla="*/ 0 h 228"/>
                <a:gd name="T10" fmla="*/ 151 w 151"/>
                <a:gd name="T11" fmla="*/ 113 h 228"/>
                <a:gd name="T12" fmla="*/ 131 w 151"/>
                <a:gd name="T13" fmla="*/ 198 h 228"/>
                <a:gd name="T14" fmla="*/ 73 w 151"/>
                <a:gd name="T15" fmla="*/ 228 h 228"/>
                <a:gd name="T16" fmla="*/ 77 w 151"/>
                <a:gd name="T17" fmla="*/ 28 h 228"/>
                <a:gd name="T18" fmla="*/ 37 w 151"/>
                <a:gd name="T19" fmla="*/ 117 h 228"/>
                <a:gd name="T20" fmla="*/ 76 w 151"/>
                <a:gd name="T21" fmla="*/ 199 h 228"/>
                <a:gd name="T22" fmla="*/ 115 w 151"/>
                <a:gd name="T23" fmla="*/ 115 h 228"/>
                <a:gd name="T24" fmla="*/ 77 w 151"/>
                <a:gd name="T25" fmla="*/ 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1" h="228">
                  <a:moveTo>
                    <a:pt x="73" y="228"/>
                  </a:moveTo>
                  <a:cubicBezTo>
                    <a:pt x="50" y="228"/>
                    <a:pt x="32" y="218"/>
                    <a:pt x="20" y="200"/>
                  </a:cubicBezTo>
                  <a:cubicBezTo>
                    <a:pt x="7" y="181"/>
                    <a:pt x="0" y="154"/>
                    <a:pt x="0" y="118"/>
                  </a:cubicBezTo>
                  <a:cubicBezTo>
                    <a:pt x="0" y="79"/>
                    <a:pt x="7" y="50"/>
                    <a:pt x="20" y="30"/>
                  </a:cubicBezTo>
                  <a:cubicBezTo>
                    <a:pt x="34" y="10"/>
                    <a:pt x="53" y="0"/>
                    <a:pt x="79" y="0"/>
                  </a:cubicBezTo>
                  <a:cubicBezTo>
                    <a:pt x="127" y="0"/>
                    <a:pt x="151" y="38"/>
                    <a:pt x="151" y="113"/>
                  </a:cubicBezTo>
                  <a:cubicBezTo>
                    <a:pt x="151" y="150"/>
                    <a:pt x="144" y="179"/>
                    <a:pt x="131" y="198"/>
                  </a:cubicBezTo>
                  <a:cubicBezTo>
                    <a:pt x="117" y="218"/>
                    <a:pt x="98" y="228"/>
                    <a:pt x="73" y="228"/>
                  </a:cubicBezTo>
                  <a:close/>
                  <a:moveTo>
                    <a:pt x="77" y="28"/>
                  </a:moveTo>
                  <a:cubicBezTo>
                    <a:pt x="50" y="28"/>
                    <a:pt x="37" y="58"/>
                    <a:pt x="37" y="117"/>
                  </a:cubicBezTo>
                  <a:cubicBezTo>
                    <a:pt x="37" y="172"/>
                    <a:pt x="50" y="199"/>
                    <a:pt x="76" y="199"/>
                  </a:cubicBezTo>
                  <a:cubicBezTo>
                    <a:pt x="102" y="199"/>
                    <a:pt x="115" y="171"/>
                    <a:pt x="115" y="115"/>
                  </a:cubicBezTo>
                  <a:cubicBezTo>
                    <a:pt x="115" y="57"/>
                    <a:pt x="102" y="28"/>
                    <a:pt x="77" y="28"/>
                  </a:cubicBezTo>
                  <a:close/>
                </a:path>
              </a:pathLst>
            </a:custGeom>
            <a:solidFill>
              <a:srgbClr val="FCD1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sp>
          <p:nvSpPr>
            <p:cNvPr id="22" name="Freeform 15"/>
            <p:cNvSpPr>
              <a:spLocks noEditPoints="1"/>
            </p:cNvSpPr>
            <p:nvPr userDrawn="1"/>
          </p:nvSpPr>
          <p:spPr bwMode="auto">
            <a:xfrm>
              <a:off x="9730483" y="6079829"/>
              <a:ext cx="291680" cy="441286"/>
            </a:xfrm>
            <a:custGeom>
              <a:avLst/>
              <a:gdLst>
                <a:gd name="T0" fmla="*/ 73 w 151"/>
                <a:gd name="T1" fmla="*/ 228 h 228"/>
                <a:gd name="T2" fmla="*/ 20 w 151"/>
                <a:gd name="T3" fmla="*/ 200 h 228"/>
                <a:gd name="T4" fmla="*/ 0 w 151"/>
                <a:gd name="T5" fmla="*/ 118 h 228"/>
                <a:gd name="T6" fmla="*/ 20 w 151"/>
                <a:gd name="T7" fmla="*/ 30 h 228"/>
                <a:gd name="T8" fmla="*/ 79 w 151"/>
                <a:gd name="T9" fmla="*/ 0 h 228"/>
                <a:gd name="T10" fmla="*/ 151 w 151"/>
                <a:gd name="T11" fmla="*/ 113 h 228"/>
                <a:gd name="T12" fmla="*/ 131 w 151"/>
                <a:gd name="T13" fmla="*/ 198 h 228"/>
                <a:gd name="T14" fmla="*/ 73 w 151"/>
                <a:gd name="T15" fmla="*/ 228 h 228"/>
                <a:gd name="T16" fmla="*/ 77 w 151"/>
                <a:gd name="T17" fmla="*/ 28 h 228"/>
                <a:gd name="T18" fmla="*/ 37 w 151"/>
                <a:gd name="T19" fmla="*/ 117 h 228"/>
                <a:gd name="T20" fmla="*/ 76 w 151"/>
                <a:gd name="T21" fmla="*/ 199 h 228"/>
                <a:gd name="T22" fmla="*/ 115 w 151"/>
                <a:gd name="T23" fmla="*/ 115 h 228"/>
                <a:gd name="T24" fmla="*/ 77 w 151"/>
                <a:gd name="T25" fmla="*/ 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1" h="228">
                  <a:moveTo>
                    <a:pt x="73" y="228"/>
                  </a:moveTo>
                  <a:cubicBezTo>
                    <a:pt x="50" y="228"/>
                    <a:pt x="32" y="218"/>
                    <a:pt x="20" y="200"/>
                  </a:cubicBezTo>
                  <a:cubicBezTo>
                    <a:pt x="7" y="181"/>
                    <a:pt x="0" y="154"/>
                    <a:pt x="0" y="118"/>
                  </a:cubicBezTo>
                  <a:cubicBezTo>
                    <a:pt x="0" y="79"/>
                    <a:pt x="7" y="50"/>
                    <a:pt x="20" y="30"/>
                  </a:cubicBezTo>
                  <a:cubicBezTo>
                    <a:pt x="34" y="10"/>
                    <a:pt x="53" y="0"/>
                    <a:pt x="79" y="0"/>
                  </a:cubicBezTo>
                  <a:cubicBezTo>
                    <a:pt x="127" y="0"/>
                    <a:pt x="151" y="38"/>
                    <a:pt x="151" y="113"/>
                  </a:cubicBezTo>
                  <a:cubicBezTo>
                    <a:pt x="151" y="150"/>
                    <a:pt x="144" y="179"/>
                    <a:pt x="131" y="198"/>
                  </a:cubicBezTo>
                  <a:cubicBezTo>
                    <a:pt x="117" y="218"/>
                    <a:pt x="98" y="228"/>
                    <a:pt x="73" y="228"/>
                  </a:cubicBezTo>
                  <a:close/>
                  <a:moveTo>
                    <a:pt x="77" y="28"/>
                  </a:moveTo>
                  <a:cubicBezTo>
                    <a:pt x="50" y="28"/>
                    <a:pt x="37" y="58"/>
                    <a:pt x="37" y="117"/>
                  </a:cubicBezTo>
                  <a:cubicBezTo>
                    <a:pt x="37" y="172"/>
                    <a:pt x="50" y="199"/>
                    <a:pt x="76" y="199"/>
                  </a:cubicBezTo>
                  <a:cubicBezTo>
                    <a:pt x="102" y="199"/>
                    <a:pt x="115" y="171"/>
                    <a:pt x="115" y="115"/>
                  </a:cubicBezTo>
                  <a:cubicBezTo>
                    <a:pt x="115" y="57"/>
                    <a:pt x="102" y="28"/>
                    <a:pt x="77" y="28"/>
                  </a:cubicBezTo>
                  <a:close/>
                </a:path>
              </a:pathLst>
            </a:custGeom>
            <a:solidFill>
              <a:srgbClr val="FCD1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sp>
          <p:nvSpPr>
            <p:cNvPr id="23" name="Freeform 16"/>
            <p:cNvSpPr>
              <a:spLocks noEditPoints="1"/>
            </p:cNvSpPr>
            <p:nvPr userDrawn="1"/>
          </p:nvSpPr>
          <p:spPr bwMode="auto">
            <a:xfrm>
              <a:off x="10088894" y="6079829"/>
              <a:ext cx="291680" cy="441286"/>
            </a:xfrm>
            <a:custGeom>
              <a:avLst/>
              <a:gdLst>
                <a:gd name="T0" fmla="*/ 73 w 151"/>
                <a:gd name="T1" fmla="*/ 228 h 228"/>
                <a:gd name="T2" fmla="*/ 20 w 151"/>
                <a:gd name="T3" fmla="*/ 200 h 228"/>
                <a:gd name="T4" fmla="*/ 0 w 151"/>
                <a:gd name="T5" fmla="*/ 118 h 228"/>
                <a:gd name="T6" fmla="*/ 21 w 151"/>
                <a:gd name="T7" fmla="*/ 30 h 228"/>
                <a:gd name="T8" fmla="*/ 79 w 151"/>
                <a:gd name="T9" fmla="*/ 0 h 228"/>
                <a:gd name="T10" fmla="*/ 151 w 151"/>
                <a:gd name="T11" fmla="*/ 113 h 228"/>
                <a:gd name="T12" fmla="*/ 131 w 151"/>
                <a:gd name="T13" fmla="*/ 198 h 228"/>
                <a:gd name="T14" fmla="*/ 73 w 151"/>
                <a:gd name="T15" fmla="*/ 228 h 228"/>
                <a:gd name="T16" fmla="*/ 77 w 151"/>
                <a:gd name="T17" fmla="*/ 28 h 228"/>
                <a:gd name="T18" fmla="*/ 37 w 151"/>
                <a:gd name="T19" fmla="*/ 117 h 228"/>
                <a:gd name="T20" fmla="*/ 76 w 151"/>
                <a:gd name="T21" fmla="*/ 199 h 228"/>
                <a:gd name="T22" fmla="*/ 115 w 151"/>
                <a:gd name="T23" fmla="*/ 115 h 228"/>
                <a:gd name="T24" fmla="*/ 77 w 151"/>
                <a:gd name="T25" fmla="*/ 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1" h="228">
                  <a:moveTo>
                    <a:pt x="73" y="228"/>
                  </a:moveTo>
                  <a:cubicBezTo>
                    <a:pt x="51" y="228"/>
                    <a:pt x="33" y="218"/>
                    <a:pt x="20" y="200"/>
                  </a:cubicBezTo>
                  <a:cubicBezTo>
                    <a:pt x="7" y="181"/>
                    <a:pt x="0" y="154"/>
                    <a:pt x="0" y="118"/>
                  </a:cubicBezTo>
                  <a:cubicBezTo>
                    <a:pt x="0" y="79"/>
                    <a:pt x="7" y="50"/>
                    <a:pt x="21" y="30"/>
                  </a:cubicBezTo>
                  <a:cubicBezTo>
                    <a:pt x="34" y="10"/>
                    <a:pt x="53" y="0"/>
                    <a:pt x="79" y="0"/>
                  </a:cubicBezTo>
                  <a:cubicBezTo>
                    <a:pt x="127" y="0"/>
                    <a:pt x="151" y="38"/>
                    <a:pt x="151" y="113"/>
                  </a:cubicBezTo>
                  <a:cubicBezTo>
                    <a:pt x="151" y="150"/>
                    <a:pt x="145" y="179"/>
                    <a:pt x="131" y="198"/>
                  </a:cubicBezTo>
                  <a:cubicBezTo>
                    <a:pt x="117" y="218"/>
                    <a:pt x="98" y="228"/>
                    <a:pt x="73" y="228"/>
                  </a:cubicBezTo>
                  <a:close/>
                  <a:moveTo>
                    <a:pt x="77" y="28"/>
                  </a:moveTo>
                  <a:cubicBezTo>
                    <a:pt x="50" y="28"/>
                    <a:pt x="37" y="58"/>
                    <a:pt x="37" y="117"/>
                  </a:cubicBezTo>
                  <a:cubicBezTo>
                    <a:pt x="37" y="172"/>
                    <a:pt x="50" y="199"/>
                    <a:pt x="76" y="199"/>
                  </a:cubicBezTo>
                  <a:cubicBezTo>
                    <a:pt x="102" y="199"/>
                    <a:pt x="115" y="171"/>
                    <a:pt x="115" y="115"/>
                  </a:cubicBezTo>
                  <a:cubicBezTo>
                    <a:pt x="115" y="57"/>
                    <a:pt x="102" y="28"/>
                    <a:pt x="77" y="28"/>
                  </a:cubicBezTo>
                  <a:close/>
                </a:path>
              </a:pathLst>
            </a:custGeom>
            <a:solidFill>
              <a:srgbClr val="FCD1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sp>
          <p:nvSpPr>
            <p:cNvPr id="24" name="Freeform 17"/>
            <p:cNvSpPr>
              <a:spLocks/>
            </p:cNvSpPr>
            <p:nvPr userDrawn="1"/>
          </p:nvSpPr>
          <p:spPr bwMode="auto">
            <a:xfrm>
              <a:off x="10720687" y="6266030"/>
              <a:ext cx="1471313" cy="591969"/>
            </a:xfrm>
            <a:custGeom>
              <a:avLst/>
              <a:gdLst>
                <a:gd name="T0" fmla="*/ 0 w 760"/>
                <a:gd name="T1" fmla="*/ 306 h 306"/>
                <a:gd name="T2" fmla="*/ 499 w 760"/>
                <a:gd name="T3" fmla="*/ 306 h 306"/>
                <a:gd name="T4" fmla="*/ 760 w 760"/>
                <a:gd name="T5" fmla="*/ 306 h 306"/>
                <a:gd name="T6" fmla="*/ 760 w 760"/>
                <a:gd name="T7" fmla="*/ 15 h 306"/>
                <a:gd name="T8" fmla="*/ 0 w 760"/>
                <a:gd name="T9" fmla="*/ 306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0" h="306">
                  <a:moveTo>
                    <a:pt x="0" y="306"/>
                  </a:moveTo>
                  <a:cubicBezTo>
                    <a:pt x="499" y="306"/>
                    <a:pt x="499" y="306"/>
                    <a:pt x="499" y="306"/>
                  </a:cubicBezTo>
                  <a:cubicBezTo>
                    <a:pt x="760" y="306"/>
                    <a:pt x="760" y="306"/>
                    <a:pt x="760" y="306"/>
                  </a:cubicBezTo>
                  <a:cubicBezTo>
                    <a:pt x="760" y="15"/>
                    <a:pt x="760" y="15"/>
                    <a:pt x="760" y="15"/>
                  </a:cubicBezTo>
                  <a:cubicBezTo>
                    <a:pt x="487" y="0"/>
                    <a:pt x="208" y="97"/>
                    <a:pt x="0" y="306"/>
                  </a:cubicBezTo>
                  <a:close/>
                </a:path>
              </a:pathLst>
            </a:custGeom>
            <a:solidFill>
              <a:srgbClr val="79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10376268" y="5116533"/>
              <a:ext cx="467118" cy="1280807"/>
            </a:xfrm>
            <a:custGeom>
              <a:avLst/>
              <a:gdLst>
                <a:gd name="T0" fmla="*/ 241 w 241"/>
                <a:gd name="T1" fmla="*/ 0 h 662"/>
                <a:gd name="T2" fmla="*/ 241 w 241"/>
                <a:gd name="T3" fmla="*/ 662 h 662"/>
                <a:gd name="T4" fmla="*/ 136 w 241"/>
                <a:gd name="T5" fmla="*/ 662 h 662"/>
                <a:gd name="T6" fmla="*/ 136 w 241"/>
                <a:gd name="T7" fmla="*/ 128 h 662"/>
                <a:gd name="T8" fmla="*/ 75 w 241"/>
                <a:gd name="T9" fmla="*/ 163 h 662"/>
                <a:gd name="T10" fmla="*/ 0 w 241"/>
                <a:gd name="T11" fmla="*/ 188 h 662"/>
                <a:gd name="T12" fmla="*/ 0 w 241"/>
                <a:gd name="T13" fmla="*/ 98 h 662"/>
                <a:gd name="T14" fmla="*/ 51 w 241"/>
                <a:gd name="T15" fmla="*/ 80 h 662"/>
                <a:gd name="T16" fmla="*/ 99 w 241"/>
                <a:gd name="T17" fmla="*/ 59 h 662"/>
                <a:gd name="T18" fmla="*/ 147 w 241"/>
                <a:gd name="T19" fmla="*/ 33 h 662"/>
                <a:gd name="T20" fmla="*/ 197 w 241"/>
                <a:gd name="T21" fmla="*/ 0 h 662"/>
                <a:gd name="T22" fmla="*/ 241 w 241"/>
                <a:gd name="T23" fmla="*/ 0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1" h="662">
                  <a:moveTo>
                    <a:pt x="241" y="0"/>
                  </a:moveTo>
                  <a:cubicBezTo>
                    <a:pt x="241" y="662"/>
                    <a:pt x="241" y="662"/>
                    <a:pt x="241" y="662"/>
                  </a:cubicBezTo>
                  <a:cubicBezTo>
                    <a:pt x="136" y="662"/>
                    <a:pt x="136" y="662"/>
                    <a:pt x="136" y="662"/>
                  </a:cubicBezTo>
                  <a:cubicBezTo>
                    <a:pt x="136" y="128"/>
                    <a:pt x="136" y="128"/>
                    <a:pt x="136" y="128"/>
                  </a:cubicBezTo>
                  <a:cubicBezTo>
                    <a:pt x="118" y="142"/>
                    <a:pt x="97" y="153"/>
                    <a:pt x="75" y="163"/>
                  </a:cubicBezTo>
                  <a:cubicBezTo>
                    <a:pt x="53" y="172"/>
                    <a:pt x="28" y="181"/>
                    <a:pt x="0" y="18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8" y="93"/>
                    <a:pt x="35" y="87"/>
                    <a:pt x="51" y="80"/>
                  </a:cubicBezTo>
                  <a:cubicBezTo>
                    <a:pt x="67" y="74"/>
                    <a:pt x="83" y="67"/>
                    <a:pt x="99" y="59"/>
                  </a:cubicBezTo>
                  <a:cubicBezTo>
                    <a:pt x="115" y="51"/>
                    <a:pt x="131" y="43"/>
                    <a:pt x="147" y="33"/>
                  </a:cubicBezTo>
                  <a:cubicBezTo>
                    <a:pt x="163" y="23"/>
                    <a:pt x="180" y="12"/>
                    <a:pt x="197" y="0"/>
                  </a:cubicBezTo>
                  <a:lnTo>
                    <a:pt x="241" y="0"/>
                  </a:lnTo>
                  <a:close/>
                </a:path>
              </a:pathLst>
            </a:custGeom>
            <a:solidFill>
              <a:srgbClr val="EB3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sp>
          <p:nvSpPr>
            <p:cNvPr id="26" name="Freeform 19"/>
            <p:cNvSpPr>
              <a:spLocks noEditPoints="1"/>
            </p:cNvSpPr>
            <p:nvPr userDrawn="1"/>
          </p:nvSpPr>
          <p:spPr bwMode="auto">
            <a:xfrm>
              <a:off x="10965008" y="5100389"/>
              <a:ext cx="913786" cy="1378751"/>
            </a:xfrm>
            <a:custGeom>
              <a:avLst/>
              <a:gdLst>
                <a:gd name="T0" fmla="*/ 228 w 472"/>
                <a:gd name="T1" fmla="*/ 712 h 712"/>
                <a:gd name="T2" fmla="*/ 60 w 472"/>
                <a:gd name="T3" fmla="*/ 624 h 712"/>
                <a:gd name="T4" fmla="*/ 0 w 472"/>
                <a:gd name="T5" fmla="*/ 370 h 712"/>
                <a:gd name="T6" fmla="*/ 63 w 472"/>
                <a:gd name="T7" fmla="*/ 93 h 712"/>
                <a:gd name="T8" fmla="*/ 245 w 472"/>
                <a:gd name="T9" fmla="*/ 0 h 712"/>
                <a:gd name="T10" fmla="*/ 472 w 472"/>
                <a:gd name="T11" fmla="*/ 353 h 712"/>
                <a:gd name="T12" fmla="*/ 408 w 472"/>
                <a:gd name="T13" fmla="*/ 620 h 712"/>
                <a:gd name="T14" fmla="*/ 228 w 472"/>
                <a:gd name="T15" fmla="*/ 712 h 712"/>
                <a:gd name="T16" fmla="*/ 239 w 472"/>
                <a:gd name="T17" fmla="*/ 89 h 712"/>
                <a:gd name="T18" fmla="*/ 114 w 472"/>
                <a:gd name="T19" fmla="*/ 365 h 712"/>
                <a:gd name="T20" fmla="*/ 237 w 472"/>
                <a:gd name="T21" fmla="*/ 623 h 712"/>
                <a:gd name="T22" fmla="*/ 358 w 472"/>
                <a:gd name="T23" fmla="*/ 360 h 712"/>
                <a:gd name="T24" fmla="*/ 239 w 472"/>
                <a:gd name="T25" fmla="*/ 89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2" h="712">
                  <a:moveTo>
                    <a:pt x="228" y="712"/>
                  </a:moveTo>
                  <a:cubicBezTo>
                    <a:pt x="157" y="712"/>
                    <a:pt x="101" y="682"/>
                    <a:pt x="60" y="624"/>
                  </a:cubicBezTo>
                  <a:cubicBezTo>
                    <a:pt x="20" y="565"/>
                    <a:pt x="0" y="480"/>
                    <a:pt x="0" y="370"/>
                  </a:cubicBezTo>
                  <a:cubicBezTo>
                    <a:pt x="0" y="248"/>
                    <a:pt x="21" y="156"/>
                    <a:pt x="63" y="93"/>
                  </a:cubicBezTo>
                  <a:cubicBezTo>
                    <a:pt x="105" y="31"/>
                    <a:pt x="166" y="0"/>
                    <a:pt x="245" y="0"/>
                  </a:cubicBezTo>
                  <a:cubicBezTo>
                    <a:pt x="396" y="0"/>
                    <a:pt x="472" y="117"/>
                    <a:pt x="472" y="353"/>
                  </a:cubicBezTo>
                  <a:cubicBezTo>
                    <a:pt x="472" y="469"/>
                    <a:pt x="450" y="558"/>
                    <a:pt x="408" y="620"/>
                  </a:cubicBezTo>
                  <a:cubicBezTo>
                    <a:pt x="365" y="681"/>
                    <a:pt x="305" y="712"/>
                    <a:pt x="228" y="712"/>
                  </a:cubicBezTo>
                  <a:close/>
                  <a:moveTo>
                    <a:pt x="239" y="89"/>
                  </a:moveTo>
                  <a:cubicBezTo>
                    <a:pt x="156" y="89"/>
                    <a:pt x="114" y="181"/>
                    <a:pt x="114" y="365"/>
                  </a:cubicBezTo>
                  <a:cubicBezTo>
                    <a:pt x="114" y="537"/>
                    <a:pt x="155" y="623"/>
                    <a:pt x="237" y="623"/>
                  </a:cubicBezTo>
                  <a:cubicBezTo>
                    <a:pt x="318" y="623"/>
                    <a:pt x="358" y="536"/>
                    <a:pt x="358" y="360"/>
                  </a:cubicBezTo>
                  <a:cubicBezTo>
                    <a:pt x="358" y="179"/>
                    <a:pt x="318" y="89"/>
                    <a:pt x="239" y="89"/>
                  </a:cubicBezTo>
                  <a:close/>
                </a:path>
              </a:pathLst>
            </a:custGeom>
            <a:solidFill>
              <a:srgbClr val="EB3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sp>
          <p:nvSpPr>
            <p:cNvPr id="27" name="Freeform 20"/>
            <p:cNvSpPr>
              <a:spLocks/>
            </p:cNvSpPr>
            <p:nvPr userDrawn="1"/>
          </p:nvSpPr>
          <p:spPr bwMode="auto">
            <a:xfrm>
              <a:off x="8821003" y="5871025"/>
              <a:ext cx="3370997" cy="986975"/>
            </a:xfrm>
            <a:custGeom>
              <a:avLst/>
              <a:gdLst>
                <a:gd name="T0" fmla="*/ 0 w 1742"/>
                <a:gd name="T1" fmla="*/ 510 h 510"/>
                <a:gd name="T2" fmla="*/ 1742 w 1742"/>
                <a:gd name="T3" fmla="*/ 510 h 510"/>
                <a:gd name="T4" fmla="*/ 1742 w 1742"/>
                <a:gd name="T5" fmla="*/ 410 h 510"/>
                <a:gd name="T6" fmla="*/ 0 w 1742"/>
                <a:gd name="T7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2" h="510">
                  <a:moveTo>
                    <a:pt x="0" y="510"/>
                  </a:moveTo>
                  <a:cubicBezTo>
                    <a:pt x="1742" y="510"/>
                    <a:pt x="1742" y="510"/>
                    <a:pt x="1742" y="510"/>
                  </a:cubicBezTo>
                  <a:cubicBezTo>
                    <a:pt x="1742" y="410"/>
                    <a:pt x="1742" y="410"/>
                    <a:pt x="1742" y="410"/>
                  </a:cubicBezTo>
                  <a:cubicBezTo>
                    <a:pt x="1227" y="0"/>
                    <a:pt x="476" y="33"/>
                    <a:pt x="0" y="510"/>
                  </a:cubicBezTo>
                  <a:close/>
                </a:path>
              </a:pathLst>
            </a:custGeom>
            <a:solidFill>
              <a:srgbClr val="7FB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sp>
          <p:nvSpPr>
            <p:cNvPr id="28" name="Freeform 21"/>
            <p:cNvSpPr>
              <a:spLocks/>
            </p:cNvSpPr>
            <p:nvPr userDrawn="1"/>
          </p:nvSpPr>
          <p:spPr bwMode="auto">
            <a:xfrm>
              <a:off x="9802596" y="6142255"/>
              <a:ext cx="432676" cy="528468"/>
            </a:xfrm>
            <a:custGeom>
              <a:avLst/>
              <a:gdLst>
                <a:gd name="T0" fmla="*/ 74 w 224"/>
                <a:gd name="T1" fmla="*/ 273 h 273"/>
                <a:gd name="T2" fmla="*/ 224 w 224"/>
                <a:gd name="T3" fmla="*/ 0 h 273"/>
                <a:gd name="T4" fmla="*/ 133 w 224"/>
                <a:gd name="T5" fmla="*/ 17 h 273"/>
                <a:gd name="T6" fmla="*/ 0 w 224"/>
                <a:gd name="T7" fmla="*/ 273 h 273"/>
                <a:gd name="T8" fmla="*/ 74 w 224"/>
                <a:gd name="T9" fmla="*/ 273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273">
                  <a:moveTo>
                    <a:pt x="74" y="273"/>
                  </a:moveTo>
                  <a:cubicBezTo>
                    <a:pt x="83" y="188"/>
                    <a:pt x="133" y="87"/>
                    <a:pt x="224" y="0"/>
                  </a:cubicBezTo>
                  <a:cubicBezTo>
                    <a:pt x="194" y="5"/>
                    <a:pt x="163" y="11"/>
                    <a:pt x="133" y="17"/>
                  </a:cubicBezTo>
                  <a:cubicBezTo>
                    <a:pt x="53" y="100"/>
                    <a:pt x="9" y="193"/>
                    <a:pt x="0" y="273"/>
                  </a:cubicBezTo>
                  <a:cubicBezTo>
                    <a:pt x="25" y="273"/>
                    <a:pt x="49" y="273"/>
                    <a:pt x="74" y="273"/>
                  </a:cubicBezTo>
                  <a:close/>
                </a:path>
              </a:pathLst>
            </a:custGeom>
            <a:solidFill>
              <a:srgbClr val="79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sp>
          <p:nvSpPr>
            <p:cNvPr id="29" name="Freeform 22"/>
            <p:cNvSpPr>
              <a:spLocks/>
            </p:cNvSpPr>
            <p:nvPr userDrawn="1"/>
          </p:nvSpPr>
          <p:spPr bwMode="auto">
            <a:xfrm>
              <a:off x="11195338" y="6161628"/>
              <a:ext cx="131310" cy="49510"/>
            </a:xfrm>
            <a:custGeom>
              <a:avLst/>
              <a:gdLst>
                <a:gd name="T0" fmla="*/ 68 w 68"/>
                <a:gd name="T1" fmla="*/ 17 h 26"/>
                <a:gd name="T2" fmla="*/ 10 w 68"/>
                <a:gd name="T3" fmla="*/ 0 h 26"/>
                <a:gd name="T4" fmla="*/ 0 w 68"/>
                <a:gd name="T5" fmla="*/ 11 h 26"/>
                <a:gd name="T6" fmla="*/ 60 w 68"/>
                <a:gd name="T7" fmla="*/ 26 h 26"/>
                <a:gd name="T8" fmla="*/ 68 w 68"/>
                <a:gd name="T9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26">
                  <a:moveTo>
                    <a:pt x="68" y="17"/>
                  </a:moveTo>
                  <a:cubicBezTo>
                    <a:pt x="49" y="11"/>
                    <a:pt x="30" y="5"/>
                    <a:pt x="10" y="0"/>
                  </a:cubicBezTo>
                  <a:cubicBezTo>
                    <a:pt x="7" y="4"/>
                    <a:pt x="4" y="7"/>
                    <a:pt x="0" y="11"/>
                  </a:cubicBezTo>
                  <a:cubicBezTo>
                    <a:pt x="20" y="15"/>
                    <a:pt x="40" y="21"/>
                    <a:pt x="60" y="26"/>
                  </a:cubicBezTo>
                  <a:cubicBezTo>
                    <a:pt x="63" y="23"/>
                    <a:pt x="65" y="20"/>
                    <a:pt x="68" y="17"/>
                  </a:cubicBezTo>
                  <a:close/>
                </a:path>
              </a:pathLst>
            </a:custGeom>
            <a:solidFill>
              <a:srgbClr val="79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sp>
          <p:nvSpPr>
            <p:cNvPr id="30" name="Freeform 23"/>
            <p:cNvSpPr>
              <a:spLocks/>
            </p:cNvSpPr>
            <p:nvPr userDrawn="1"/>
          </p:nvSpPr>
          <p:spPr bwMode="auto">
            <a:xfrm>
              <a:off x="10945635" y="6182078"/>
              <a:ext cx="365945" cy="488644"/>
            </a:xfrm>
            <a:custGeom>
              <a:avLst/>
              <a:gdLst>
                <a:gd name="T0" fmla="*/ 73 w 189"/>
                <a:gd name="T1" fmla="*/ 252 h 252"/>
                <a:gd name="T2" fmla="*/ 189 w 189"/>
                <a:gd name="T3" fmla="*/ 15 h 252"/>
                <a:gd name="T4" fmla="*/ 129 w 189"/>
                <a:gd name="T5" fmla="*/ 0 h 252"/>
                <a:gd name="T6" fmla="*/ 0 w 189"/>
                <a:gd name="T7" fmla="*/ 252 h 252"/>
                <a:gd name="T8" fmla="*/ 73 w 189"/>
                <a:gd name="T9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252">
                  <a:moveTo>
                    <a:pt x="73" y="252"/>
                  </a:moveTo>
                  <a:cubicBezTo>
                    <a:pt x="81" y="178"/>
                    <a:pt x="120" y="93"/>
                    <a:pt x="189" y="15"/>
                  </a:cubicBezTo>
                  <a:cubicBezTo>
                    <a:pt x="169" y="10"/>
                    <a:pt x="149" y="4"/>
                    <a:pt x="129" y="0"/>
                  </a:cubicBezTo>
                  <a:cubicBezTo>
                    <a:pt x="51" y="82"/>
                    <a:pt x="8" y="173"/>
                    <a:pt x="0" y="252"/>
                  </a:cubicBezTo>
                  <a:cubicBezTo>
                    <a:pt x="24" y="252"/>
                    <a:pt x="49" y="252"/>
                    <a:pt x="73" y="252"/>
                  </a:cubicBezTo>
                  <a:close/>
                </a:path>
              </a:pathLst>
            </a:custGeom>
            <a:solidFill>
              <a:srgbClr val="79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sp>
          <p:nvSpPr>
            <p:cNvPr id="31" name="Freeform 24"/>
            <p:cNvSpPr>
              <a:spLocks/>
            </p:cNvSpPr>
            <p:nvPr userDrawn="1"/>
          </p:nvSpPr>
          <p:spPr bwMode="auto">
            <a:xfrm>
              <a:off x="10144862" y="6114271"/>
              <a:ext cx="841673" cy="576901"/>
            </a:xfrm>
            <a:custGeom>
              <a:avLst/>
              <a:gdLst>
                <a:gd name="T0" fmla="*/ 70 w 435"/>
                <a:gd name="T1" fmla="*/ 65 h 298"/>
                <a:gd name="T2" fmla="*/ 16 w 435"/>
                <a:gd name="T3" fmla="*/ 240 h 298"/>
                <a:gd name="T4" fmla="*/ 120 w 435"/>
                <a:gd name="T5" fmla="*/ 298 h 298"/>
                <a:gd name="T6" fmla="*/ 252 w 435"/>
                <a:gd name="T7" fmla="*/ 238 h 298"/>
                <a:gd name="T8" fmla="*/ 399 w 435"/>
                <a:gd name="T9" fmla="*/ 53 h 298"/>
                <a:gd name="T10" fmla="*/ 435 w 435"/>
                <a:gd name="T11" fmla="*/ 14 h 298"/>
                <a:gd name="T12" fmla="*/ 366 w 435"/>
                <a:gd name="T13" fmla="*/ 6 h 298"/>
                <a:gd name="T14" fmla="*/ 317 w 435"/>
                <a:gd name="T15" fmla="*/ 58 h 298"/>
                <a:gd name="T16" fmla="*/ 136 w 435"/>
                <a:gd name="T17" fmla="*/ 240 h 298"/>
                <a:gd name="T18" fmla="*/ 150 w 435"/>
                <a:gd name="T19" fmla="*/ 61 h 298"/>
                <a:gd name="T20" fmla="*/ 212 w 435"/>
                <a:gd name="T21" fmla="*/ 0 h 298"/>
                <a:gd name="T22" fmla="*/ 130 w 435"/>
                <a:gd name="T23" fmla="*/ 5 h 298"/>
                <a:gd name="T24" fmla="*/ 70 w 435"/>
                <a:gd name="T25" fmla="*/ 6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5" h="298">
                  <a:moveTo>
                    <a:pt x="70" y="65"/>
                  </a:moveTo>
                  <a:cubicBezTo>
                    <a:pt x="8" y="141"/>
                    <a:pt x="0" y="201"/>
                    <a:pt x="16" y="240"/>
                  </a:cubicBezTo>
                  <a:cubicBezTo>
                    <a:pt x="34" y="280"/>
                    <a:pt x="72" y="298"/>
                    <a:pt x="120" y="298"/>
                  </a:cubicBezTo>
                  <a:cubicBezTo>
                    <a:pt x="173" y="298"/>
                    <a:pt x="212" y="279"/>
                    <a:pt x="252" y="238"/>
                  </a:cubicBezTo>
                  <a:cubicBezTo>
                    <a:pt x="292" y="197"/>
                    <a:pt x="330" y="133"/>
                    <a:pt x="399" y="53"/>
                  </a:cubicBezTo>
                  <a:cubicBezTo>
                    <a:pt x="411" y="39"/>
                    <a:pt x="423" y="26"/>
                    <a:pt x="435" y="14"/>
                  </a:cubicBezTo>
                  <a:cubicBezTo>
                    <a:pt x="412" y="11"/>
                    <a:pt x="389" y="8"/>
                    <a:pt x="366" y="6"/>
                  </a:cubicBezTo>
                  <a:cubicBezTo>
                    <a:pt x="350" y="21"/>
                    <a:pt x="334" y="39"/>
                    <a:pt x="317" y="58"/>
                  </a:cubicBezTo>
                  <a:cubicBezTo>
                    <a:pt x="220" y="180"/>
                    <a:pt x="194" y="241"/>
                    <a:pt x="136" y="240"/>
                  </a:cubicBezTo>
                  <a:cubicBezTo>
                    <a:pt x="84" y="241"/>
                    <a:pt x="55" y="181"/>
                    <a:pt x="150" y="61"/>
                  </a:cubicBezTo>
                  <a:cubicBezTo>
                    <a:pt x="169" y="38"/>
                    <a:pt x="190" y="18"/>
                    <a:pt x="212" y="0"/>
                  </a:cubicBezTo>
                  <a:cubicBezTo>
                    <a:pt x="185" y="1"/>
                    <a:pt x="158" y="2"/>
                    <a:pt x="130" y="5"/>
                  </a:cubicBezTo>
                  <a:cubicBezTo>
                    <a:pt x="109" y="23"/>
                    <a:pt x="88" y="43"/>
                    <a:pt x="70" y="65"/>
                  </a:cubicBezTo>
                  <a:close/>
                </a:path>
              </a:pathLst>
            </a:custGeom>
            <a:solidFill>
              <a:srgbClr val="79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sp>
          <p:nvSpPr>
            <p:cNvPr id="32" name="Freeform 25"/>
            <p:cNvSpPr>
              <a:spLocks/>
            </p:cNvSpPr>
            <p:nvPr userDrawn="1"/>
          </p:nvSpPr>
          <p:spPr bwMode="auto">
            <a:xfrm>
              <a:off x="11295435" y="6246656"/>
              <a:ext cx="586588" cy="444516"/>
            </a:xfrm>
            <a:custGeom>
              <a:avLst/>
              <a:gdLst>
                <a:gd name="T0" fmla="*/ 16 w 303"/>
                <a:gd name="T1" fmla="*/ 172 h 230"/>
                <a:gd name="T2" fmla="*/ 120 w 303"/>
                <a:gd name="T3" fmla="*/ 230 h 230"/>
                <a:gd name="T4" fmla="*/ 251 w 303"/>
                <a:gd name="T5" fmla="*/ 170 h 230"/>
                <a:gd name="T6" fmla="*/ 303 w 303"/>
                <a:gd name="T7" fmla="*/ 107 h 230"/>
                <a:gd name="T8" fmla="*/ 249 w 303"/>
                <a:gd name="T9" fmla="*/ 78 h 230"/>
                <a:gd name="T10" fmla="*/ 135 w 303"/>
                <a:gd name="T11" fmla="*/ 172 h 230"/>
                <a:gd name="T12" fmla="*/ 127 w 303"/>
                <a:gd name="T13" fmla="*/ 23 h 230"/>
                <a:gd name="T14" fmla="*/ 67 w 303"/>
                <a:gd name="T15" fmla="*/ 0 h 230"/>
                <a:gd name="T16" fmla="*/ 16 w 303"/>
                <a:gd name="T17" fmla="*/ 17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3" h="230">
                  <a:moveTo>
                    <a:pt x="16" y="172"/>
                  </a:moveTo>
                  <a:cubicBezTo>
                    <a:pt x="33" y="212"/>
                    <a:pt x="72" y="230"/>
                    <a:pt x="120" y="230"/>
                  </a:cubicBezTo>
                  <a:cubicBezTo>
                    <a:pt x="172" y="230"/>
                    <a:pt x="212" y="211"/>
                    <a:pt x="251" y="170"/>
                  </a:cubicBezTo>
                  <a:cubicBezTo>
                    <a:pt x="268" y="152"/>
                    <a:pt x="284" y="132"/>
                    <a:pt x="303" y="107"/>
                  </a:cubicBezTo>
                  <a:cubicBezTo>
                    <a:pt x="285" y="97"/>
                    <a:pt x="267" y="87"/>
                    <a:pt x="249" y="78"/>
                  </a:cubicBezTo>
                  <a:cubicBezTo>
                    <a:pt x="204" y="142"/>
                    <a:pt x="176" y="172"/>
                    <a:pt x="135" y="172"/>
                  </a:cubicBezTo>
                  <a:cubicBezTo>
                    <a:pt x="88" y="172"/>
                    <a:pt x="61" y="123"/>
                    <a:pt x="127" y="23"/>
                  </a:cubicBezTo>
                  <a:cubicBezTo>
                    <a:pt x="107" y="15"/>
                    <a:pt x="87" y="7"/>
                    <a:pt x="67" y="0"/>
                  </a:cubicBezTo>
                  <a:cubicBezTo>
                    <a:pt x="7" y="75"/>
                    <a:pt x="0" y="134"/>
                    <a:pt x="16" y="172"/>
                  </a:cubicBezTo>
                  <a:close/>
                </a:path>
              </a:pathLst>
            </a:custGeom>
            <a:solidFill>
              <a:srgbClr val="79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sp>
          <p:nvSpPr>
            <p:cNvPr id="33" name="Freeform 26"/>
            <p:cNvSpPr>
              <a:spLocks/>
            </p:cNvSpPr>
            <p:nvPr userDrawn="1"/>
          </p:nvSpPr>
          <p:spPr bwMode="auto">
            <a:xfrm>
              <a:off x="12054232" y="6564168"/>
              <a:ext cx="137767" cy="124852"/>
            </a:xfrm>
            <a:custGeom>
              <a:avLst/>
              <a:gdLst>
                <a:gd name="T0" fmla="*/ 0 w 71"/>
                <a:gd name="T1" fmla="*/ 0 h 65"/>
                <a:gd name="T2" fmla="*/ 0 w 71"/>
                <a:gd name="T3" fmla="*/ 8 h 65"/>
                <a:gd name="T4" fmla="*/ 65 w 71"/>
                <a:gd name="T5" fmla="*/ 65 h 65"/>
                <a:gd name="T6" fmla="*/ 71 w 71"/>
                <a:gd name="T7" fmla="*/ 55 h 65"/>
                <a:gd name="T8" fmla="*/ 71 w 71"/>
                <a:gd name="T9" fmla="*/ 52 h 65"/>
                <a:gd name="T10" fmla="*/ 0 w 71"/>
                <a:gd name="T11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65">
                  <a:moveTo>
                    <a:pt x="0" y="0"/>
                  </a:moveTo>
                  <a:cubicBezTo>
                    <a:pt x="0" y="3"/>
                    <a:pt x="0" y="6"/>
                    <a:pt x="0" y="8"/>
                  </a:cubicBezTo>
                  <a:cubicBezTo>
                    <a:pt x="4" y="43"/>
                    <a:pt x="26" y="62"/>
                    <a:pt x="65" y="65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1" y="52"/>
                    <a:pt x="71" y="52"/>
                    <a:pt x="71" y="52"/>
                  </a:cubicBezTo>
                  <a:cubicBezTo>
                    <a:pt x="48" y="34"/>
                    <a:pt x="24" y="17"/>
                    <a:pt x="0" y="0"/>
                  </a:cubicBezTo>
                  <a:close/>
                </a:path>
              </a:pathLst>
            </a:custGeom>
            <a:solidFill>
              <a:srgbClr val="79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sp>
          <p:nvSpPr>
            <p:cNvPr id="34" name="Freeform 27"/>
            <p:cNvSpPr>
              <a:spLocks/>
            </p:cNvSpPr>
            <p:nvPr userDrawn="1"/>
          </p:nvSpPr>
          <p:spPr bwMode="auto">
            <a:xfrm>
              <a:off x="9626081" y="5798912"/>
              <a:ext cx="317511" cy="871809"/>
            </a:xfrm>
            <a:custGeom>
              <a:avLst/>
              <a:gdLst>
                <a:gd name="T0" fmla="*/ 164 w 164"/>
                <a:gd name="T1" fmla="*/ 0 h 450"/>
                <a:gd name="T2" fmla="*/ 164 w 164"/>
                <a:gd name="T3" fmla="*/ 450 h 450"/>
                <a:gd name="T4" fmla="*/ 93 w 164"/>
                <a:gd name="T5" fmla="*/ 450 h 450"/>
                <a:gd name="T6" fmla="*/ 93 w 164"/>
                <a:gd name="T7" fmla="*/ 87 h 450"/>
                <a:gd name="T8" fmla="*/ 51 w 164"/>
                <a:gd name="T9" fmla="*/ 111 h 450"/>
                <a:gd name="T10" fmla="*/ 0 w 164"/>
                <a:gd name="T11" fmla="*/ 128 h 450"/>
                <a:gd name="T12" fmla="*/ 0 w 164"/>
                <a:gd name="T13" fmla="*/ 67 h 450"/>
                <a:gd name="T14" fmla="*/ 35 w 164"/>
                <a:gd name="T15" fmla="*/ 55 h 450"/>
                <a:gd name="T16" fmla="*/ 67 w 164"/>
                <a:gd name="T17" fmla="*/ 40 h 450"/>
                <a:gd name="T18" fmla="*/ 100 w 164"/>
                <a:gd name="T19" fmla="*/ 22 h 450"/>
                <a:gd name="T20" fmla="*/ 134 w 164"/>
                <a:gd name="T21" fmla="*/ 0 h 450"/>
                <a:gd name="T22" fmla="*/ 164 w 164"/>
                <a:gd name="T23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4" h="450">
                  <a:moveTo>
                    <a:pt x="164" y="0"/>
                  </a:moveTo>
                  <a:cubicBezTo>
                    <a:pt x="164" y="450"/>
                    <a:pt x="164" y="450"/>
                    <a:pt x="164" y="450"/>
                  </a:cubicBezTo>
                  <a:cubicBezTo>
                    <a:pt x="93" y="450"/>
                    <a:pt x="93" y="450"/>
                    <a:pt x="93" y="450"/>
                  </a:cubicBezTo>
                  <a:cubicBezTo>
                    <a:pt x="93" y="87"/>
                    <a:pt x="93" y="87"/>
                    <a:pt x="93" y="87"/>
                  </a:cubicBezTo>
                  <a:cubicBezTo>
                    <a:pt x="80" y="96"/>
                    <a:pt x="66" y="104"/>
                    <a:pt x="51" y="111"/>
                  </a:cubicBezTo>
                  <a:cubicBezTo>
                    <a:pt x="36" y="117"/>
                    <a:pt x="19" y="123"/>
                    <a:pt x="0" y="128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12" y="63"/>
                    <a:pt x="24" y="59"/>
                    <a:pt x="35" y="55"/>
                  </a:cubicBezTo>
                  <a:cubicBezTo>
                    <a:pt x="46" y="50"/>
                    <a:pt x="57" y="46"/>
                    <a:pt x="67" y="40"/>
                  </a:cubicBezTo>
                  <a:cubicBezTo>
                    <a:pt x="78" y="35"/>
                    <a:pt x="89" y="29"/>
                    <a:pt x="100" y="22"/>
                  </a:cubicBezTo>
                  <a:cubicBezTo>
                    <a:pt x="111" y="16"/>
                    <a:pt x="122" y="8"/>
                    <a:pt x="134" y="0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sp>
          <p:nvSpPr>
            <p:cNvPr id="35" name="Freeform 28"/>
            <p:cNvSpPr>
              <a:spLocks/>
            </p:cNvSpPr>
            <p:nvPr userDrawn="1"/>
          </p:nvSpPr>
          <p:spPr bwMode="auto">
            <a:xfrm>
              <a:off x="10732526" y="5798912"/>
              <a:ext cx="317511" cy="871809"/>
            </a:xfrm>
            <a:custGeom>
              <a:avLst/>
              <a:gdLst>
                <a:gd name="T0" fmla="*/ 164 w 164"/>
                <a:gd name="T1" fmla="*/ 0 h 450"/>
                <a:gd name="T2" fmla="*/ 164 w 164"/>
                <a:gd name="T3" fmla="*/ 450 h 450"/>
                <a:gd name="T4" fmla="*/ 93 w 164"/>
                <a:gd name="T5" fmla="*/ 450 h 450"/>
                <a:gd name="T6" fmla="*/ 93 w 164"/>
                <a:gd name="T7" fmla="*/ 87 h 450"/>
                <a:gd name="T8" fmla="*/ 51 w 164"/>
                <a:gd name="T9" fmla="*/ 111 h 450"/>
                <a:gd name="T10" fmla="*/ 0 w 164"/>
                <a:gd name="T11" fmla="*/ 128 h 450"/>
                <a:gd name="T12" fmla="*/ 0 w 164"/>
                <a:gd name="T13" fmla="*/ 67 h 450"/>
                <a:gd name="T14" fmla="*/ 35 w 164"/>
                <a:gd name="T15" fmla="*/ 55 h 450"/>
                <a:gd name="T16" fmla="*/ 67 w 164"/>
                <a:gd name="T17" fmla="*/ 40 h 450"/>
                <a:gd name="T18" fmla="*/ 100 w 164"/>
                <a:gd name="T19" fmla="*/ 22 h 450"/>
                <a:gd name="T20" fmla="*/ 134 w 164"/>
                <a:gd name="T21" fmla="*/ 0 h 450"/>
                <a:gd name="T22" fmla="*/ 164 w 164"/>
                <a:gd name="T23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4" h="450">
                  <a:moveTo>
                    <a:pt x="164" y="0"/>
                  </a:moveTo>
                  <a:cubicBezTo>
                    <a:pt x="164" y="450"/>
                    <a:pt x="164" y="450"/>
                    <a:pt x="164" y="450"/>
                  </a:cubicBezTo>
                  <a:cubicBezTo>
                    <a:pt x="93" y="450"/>
                    <a:pt x="93" y="450"/>
                    <a:pt x="93" y="450"/>
                  </a:cubicBezTo>
                  <a:cubicBezTo>
                    <a:pt x="93" y="87"/>
                    <a:pt x="93" y="87"/>
                    <a:pt x="93" y="87"/>
                  </a:cubicBezTo>
                  <a:cubicBezTo>
                    <a:pt x="80" y="96"/>
                    <a:pt x="66" y="104"/>
                    <a:pt x="51" y="111"/>
                  </a:cubicBezTo>
                  <a:cubicBezTo>
                    <a:pt x="36" y="117"/>
                    <a:pt x="19" y="123"/>
                    <a:pt x="0" y="128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12" y="63"/>
                    <a:pt x="24" y="59"/>
                    <a:pt x="35" y="55"/>
                  </a:cubicBezTo>
                  <a:cubicBezTo>
                    <a:pt x="46" y="50"/>
                    <a:pt x="57" y="46"/>
                    <a:pt x="67" y="40"/>
                  </a:cubicBezTo>
                  <a:cubicBezTo>
                    <a:pt x="78" y="35"/>
                    <a:pt x="89" y="29"/>
                    <a:pt x="100" y="22"/>
                  </a:cubicBezTo>
                  <a:cubicBezTo>
                    <a:pt x="111" y="16"/>
                    <a:pt x="122" y="8"/>
                    <a:pt x="134" y="0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sp>
          <p:nvSpPr>
            <p:cNvPr id="36" name="Freeform 29"/>
            <p:cNvSpPr>
              <a:spLocks noEditPoints="1"/>
            </p:cNvSpPr>
            <p:nvPr userDrawn="1"/>
          </p:nvSpPr>
          <p:spPr bwMode="auto">
            <a:xfrm>
              <a:off x="10074902" y="5789226"/>
              <a:ext cx="598427" cy="901946"/>
            </a:xfrm>
            <a:custGeom>
              <a:avLst/>
              <a:gdLst>
                <a:gd name="T0" fmla="*/ 149 w 309"/>
                <a:gd name="T1" fmla="*/ 466 h 466"/>
                <a:gd name="T2" fmla="*/ 39 w 309"/>
                <a:gd name="T3" fmla="*/ 408 h 466"/>
                <a:gd name="T4" fmla="*/ 0 w 309"/>
                <a:gd name="T5" fmla="*/ 242 h 466"/>
                <a:gd name="T6" fmla="*/ 41 w 309"/>
                <a:gd name="T7" fmla="*/ 61 h 466"/>
                <a:gd name="T8" fmla="*/ 160 w 309"/>
                <a:gd name="T9" fmla="*/ 0 h 466"/>
                <a:gd name="T10" fmla="*/ 309 w 309"/>
                <a:gd name="T11" fmla="*/ 231 h 466"/>
                <a:gd name="T12" fmla="*/ 267 w 309"/>
                <a:gd name="T13" fmla="*/ 406 h 466"/>
                <a:gd name="T14" fmla="*/ 149 w 309"/>
                <a:gd name="T15" fmla="*/ 466 h 466"/>
                <a:gd name="T16" fmla="*/ 156 w 309"/>
                <a:gd name="T17" fmla="*/ 58 h 466"/>
                <a:gd name="T18" fmla="*/ 74 w 309"/>
                <a:gd name="T19" fmla="*/ 239 h 466"/>
                <a:gd name="T20" fmla="*/ 155 w 309"/>
                <a:gd name="T21" fmla="*/ 408 h 466"/>
                <a:gd name="T22" fmla="*/ 234 w 309"/>
                <a:gd name="T23" fmla="*/ 236 h 466"/>
                <a:gd name="T24" fmla="*/ 156 w 309"/>
                <a:gd name="T25" fmla="*/ 58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9" h="466">
                  <a:moveTo>
                    <a:pt x="149" y="466"/>
                  </a:moveTo>
                  <a:cubicBezTo>
                    <a:pt x="102" y="466"/>
                    <a:pt x="66" y="447"/>
                    <a:pt x="39" y="408"/>
                  </a:cubicBezTo>
                  <a:cubicBezTo>
                    <a:pt x="13" y="370"/>
                    <a:pt x="0" y="314"/>
                    <a:pt x="0" y="242"/>
                  </a:cubicBezTo>
                  <a:cubicBezTo>
                    <a:pt x="0" y="162"/>
                    <a:pt x="14" y="102"/>
                    <a:pt x="41" y="61"/>
                  </a:cubicBezTo>
                  <a:cubicBezTo>
                    <a:pt x="69" y="20"/>
                    <a:pt x="108" y="0"/>
                    <a:pt x="160" y="0"/>
                  </a:cubicBezTo>
                  <a:cubicBezTo>
                    <a:pt x="259" y="0"/>
                    <a:pt x="309" y="77"/>
                    <a:pt x="309" y="231"/>
                  </a:cubicBezTo>
                  <a:cubicBezTo>
                    <a:pt x="309" y="307"/>
                    <a:pt x="295" y="365"/>
                    <a:pt x="267" y="406"/>
                  </a:cubicBezTo>
                  <a:cubicBezTo>
                    <a:pt x="239" y="446"/>
                    <a:pt x="200" y="466"/>
                    <a:pt x="149" y="466"/>
                  </a:cubicBezTo>
                  <a:close/>
                  <a:moveTo>
                    <a:pt x="156" y="58"/>
                  </a:moveTo>
                  <a:cubicBezTo>
                    <a:pt x="102" y="58"/>
                    <a:pt x="74" y="118"/>
                    <a:pt x="74" y="239"/>
                  </a:cubicBezTo>
                  <a:cubicBezTo>
                    <a:pt x="74" y="351"/>
                    <a:pt x="101" y="408"/>
                    <a:pt x="155" y="408"/>
                  </a:cubicBezTo>
                  <a:cubicBezTo>
                    <a:pt x="208" y="408"/>
                    <a:pt x="234" y="351"/>
                    <a:pt x="234" y="236"/>
                  </a:cubicBezTo>
                  <a:cubicBezTo>
                    <a:pt x="234" y="117"/>
                    <a:pt x="208" y="58"/>
                    <a:pt x="156" y="58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sp>
          <p:nvSpPr>
            <p:cNvPr id="37" name="Freeform 30"/>
            <p:cNvSpPr>
              <a:spLocks noEditPoints="1"/>
            </p:cNvSpPr>
            <p:nvPr userDrawn="1"/>
          </p:nvSpPr>
          <p:spPr bwMode="auto">
            <a:xfrm>
              <a:off x="11189957" y="5789226"/>
              <a:ext cx="597351" cy="901946"/>
            </a:xfrm>
            <a:custGeom>
              <a:avLst/>
              <a:gdLst>
                <a:gd name="T0" fmla="*/ 149 w 309"/>
                <a:gd name="T1" fmla="*/ 466 h 466"/>
                <a:gd name="T2" fmla="*/ 39 w 309"/>
                <a:gd name="T3" fmla="*/ 408 h 466"/>
                <a:gd name="T4" fmla="*/ 0 w 309"/>
                <a:gd name="T5" fmla="*/ 242 h 466"/>
                <a:gd name="T6" fmla="*/ 41 w 309"/>
                <a:gd name="T7" fmla="*/ 61 h 466"/>
                <a:gd name="T8" fmla="*/ 160 w 309"/>
                <a:gd name="T9" fmla="*/ 0 h 466"/>
                <a:gd name="T10" fmla="*/ 309 w 309"/>
                <a:gd name="T11" fmla="*/ 231 h 466"/>
                <a:gd name="T12" fmla="*/ 267 w 309"/>
                <a:gd name="T13" fmla="*/ 406 h 466"/>
                <a:gd name="T14" fmla="*/ 149 w 309"/>
                <a:gd name="T15" fmla="*/ 466 h 466"/>
                <a:gd name="T16" fmla="*/ 156 w 309"/>
                <a:gd name="T17" fmla="*/ 58 h 466"/>
                <a:gd name="T18" fmla="*/ 74 w 309"/>
                <a:gd name="T19" fmla="*/ 239 h 466"/>
                <a:gd name="T20" fmla="*/ 155 w 309"/>
                <a:gd name="T21" fmla="*/ 408 h 466"/>
                <a:gd name="T22" fmla="*/ 234 w 309"/>
                <a:gd name="T23" fmla="*/ 236 h 466"/>
                <a:gd name="T24" fmla="*/ 156 w 309"/>
                <a:gd name="T25" fmla="*/ 58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9" h="466">
                  <a:moveTo>
                    <a:pt x="149" y="466"/>
                  </a:moveTo>
                  <a:cubicBezTo>
                    <a:pt x="102" y="466"/>
                    <a:pt x="66" y="447"/>
                    <a:pt x="39" y="408"/>
                  </a:cubicBezTo>
                  <a:cubicBezTo>
                    <a:pt x="13" y="370"/>
                    <a:pt x="0" y="314"/>
                    <a:pt x="0" y="242"/>
                  </a:cubicBezTo>
                  <a:cubicBezTo>
                    <a:pt x="0" y="162"/>
                    <a:pt x="14" y="102"/>
                    <a:pt x="41" y="61"/>
                  </a:cubicBezTo>
                  <a:cubicBezTo>
                    <a:pt x="69" y="20"/>
                    <a:pt x="108" y="0"/>
                    <a:pt x="160" y="0"/>
                  </a:cubicBezTo>
                  <a:cubicBezTo>
                    <a:pt x="259" y="0"/>
                    <a:pt x="309" y="77"/>
                    <a:pt x="309" y="231"/>
                  </a:cubicBezTo>
                  <a:cubicBezTo>
                    <a:pt x="309" y="307"/>
                    <a:pt x="295" y="365"/>
                    <a:pt x="267" y="406"/>
                  </a:cubicBezTo>
                  <a:cubicBezTo>
                    <a:pt x="239" y="446"/>
                    <a:pt x="200" y="466"/>
                    <a:pt x="149" y="466"/>
                  </a:cubicBezTo>
                  <a:close/>
                  <a:moveTo>
                    <a:pt x="156" y="58"/>
                  </a:moveTo>
                  <a:cubicBezTo>
                    <a:pt x="102" y="58"/>
                    <a:pt x="74" y="118"/>
                    <a:pt x="74" y="239"/>
                  </a:cubicBezTo>
                  <a:cubicBezTo>
                    <a:pt x="74" y="351"/>
                    <a:pt x="101" y="408"/>
                    <a:pt x="155" y="408"/>
                  </a:cubicBezTo>
                  <a:cubicBezTo>
                    <a:pt x="208" y="408"/>
                    <a:pt x="234" y="351"/>
                    <a:pt x="234" y="236"/>
                  </a:cubicBezTo>
                  <a:cubicBezTo>
                    <a:pt x="234" y="117"/>
                    <a:pt x="208" y="58"/>
                    <a:pt x="156" y="58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sp>
          <p:nvSpPr>
            <p:cNvPr id="38" name="Freeform 31"/>
            <p:cNvSpPr>
              <a:spLocks/>
            </p:cNvSpPr>
            <p:nvPr userDrawn="1"/>
          </p:nvSpPr>
          <p:spPr bwMode="auto">
            <a:xfrm>
              <a:off x="10103962" y="6424248"/>
              <a:ext cx="1848021" cy="433752"/>
            </a:xfrm>
            <a:custGeom>
              <a:avLst/>
              <a:gdLst>
                <a:gd name="T0" fmla="*/ 591 w 955"/>
                <a:gd name="T1" fmla="*/ 35 h 224"/>
                <a:gd name="T2" fmla="*/ 0 w 955"/>
                <a:gd name="T3" fmla="*/ 224 h 224"/>
                <a:gd name="T4" fmla="*/ 338 w 955"/>
                <a:gd name="T5" fmla="*/ 224 h 224"/>
                <a:gd name="T6" fmla="*/ 955 w 955"/>
                <a:gd name="T7" fmla="*/ 224 h 224"/>
                <a:gd name="T8" fmla="*/ 591 w 955"/>
                <a:gd name="T9" fmla="*/ 3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5" h="224">
                  <a:moveTo>
                    <a:pt x="591" y="35"/>
                  </a:moveTo>
                  <a:cubicBezTo>
                    <a:pt x="383" y="0"/>
                    <a:pt x="161" y="63"/>
                    <a:pt x="0" y="224"/>
                  </a:cubicBezTo>
                  <a:cubicBezTo>
                    <a:pt x="338" y="224"/>
                    <a:pt x="338" y="224"/>
                    <a:pt x="338" y="224"/>
                  </a:cubicBezTo>
                  <a:cubicBezTo>
                    <a:pt x="955" y="224"/>
                    <a:pt x="955" y="224"/>
                    <a:pt x="955" y="224"/>
                  </a:cubicBezTo>
                  <a:cubicBezTo>
                    <a:pt x="852" y="121"/>
                    <a:pt x="724" y="58"/>
                    <a:pt x="591" y="35"/>
                  </a:cubicBezTo>
                  <a:close/>
                </a:path>
              </a:pathLst>
            </a:custGeom>
            <a:solidFill>
              <a:srgbClr val="BAD8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sp>
          <p:nvSpPr>
            <p:cNvPr id="39" name="Freeform 32"/>
            <p:cNvSpPr>
              <a:spLocks/>
            </p:cNvSpPr>
            <p:nvPr userDrawn="1"/>
          </p:nvSpPr>
          <p:spPr bwMode="auto">
            <a:xfrm>
              <a:off x="12000417" y="5201562"/>
              <a:ext cx="191583" cy="1190397"/>
            </a:xfrm>
            <a:custGeom>
              <a:avLst/>
              <a:gdLst>
                <a:gd name="T0" fmla="*/ 63 w 99"/>
                <a:gd name="T1" fmla="*/ 41 h 615"/>
                <a:gd name="T2" fmla="*/ 0 w 99"/>
                <a:gd name="T3" fmla="*/ 318 h 615"/>
                <a:gd name="T4" fmla="*/ 60 w 99"/>
                <a:gd name="T5" fmla="*/ 572 h 615"/>
                <a:gd name="T6" fmla="*/ 99 w 99"/>
                <a:gd name="T7" fmla="*/ 615 h 615"/>
                <a:gd name="T8" fmla="*/ 99 w 99"/>
                <a:gd name="T9" fmla="*/ 0 h 615"/>
                <a:gd name="T10" fmla="*/ 63 w 99"/>
                <a:gd name="T11" fmla="*/ 41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615">
                  <a:moveTo>
                    <a:pt x="63" y="41"/>
                  </a:moveTo>
                  <a:cubicBezTo>
                    <a:pt x="21" y="104"/>
                    <a:pt x="0" y="196"/>
                    <a:pt x="0" y="318"/>
                  </a:cubicBezTo>
                  <a:cubicBezTo>
                    <a:pt x="0" y="428"/>
                    <a:pt x="20" y="513"/>
                    <a:pt x="60" y="572"/>
                  </a:cubicBezTo>
                  <a:cubicBezTo>
                    <a:pt x="72" y="588"/>
                    <a:pt x="85" y="603"/>
                    <a:pt x="99" y="615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86" y="12"/>
                    <a:pt x="74" y="25"/>
                    <a:pt x="63" y="41"/>
                  </a:cubicBezTo>
                  <a:close/>
                </a:path>
              </a:pathLst>
            </a:custGeom>
            <a:solidFill>
              <a:srgbClr val="EB3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sp>
          <p:nvSpPr>
            <p:cNvPr id="40" name="Freeform 33"/>
            <p:cNvSpPr>
              <a:spLocks/>
            </p:cNvSpPr>
            <p:nvPr userDrawn="1"/>
          </p:nvSpPr>
          <p:spPr bwMode="auto">
            <a:xfrm>
              <a:off x="11927228" y="5791378"/>
              <a:ext cx="264772" cy="897641"/>
            </a:xfrm>
            <a:custGeom>
              <a:avLst/>
              <a:gdLst>
                <a:gd name="T0" fmla="*/ 75 w 137"/>
                <a:gd name="T1" fmla="*/ 238 h 464"/>
                <a:gd name="T2" fmla="*/ 137 w 137"/>
                <a:gd name="T3" fmla="*/ 60 h 464"/>
                <a:gd name="T4" fmla="*/ 137 w 137"/>
                <a:gd name="T5" fmla="*/ 0 h 464"/>
                <a:gd name="T6" fmla="*/ 41 w 137"/>
                <a:gd name="T7" fmla="*/ 60 h 464"/>
                <a:gd name="T8" fmla="*/ 0 w 137"/>
                <a:gd name="T9" fmla="*/ 241 h 464"/>
                <a:gd name="T10" fmla="*/ 40 w 137"/>
                <a:gd name="T11" fmla="*/ 407 h 464"/>
                <a:gd name="T12" fmla="*/ 137 w 137"/>
                <a:gd name="T13" fmla="*/ 464 h 464"/>
                <a:gd name="T14" fmla="*/ 137 w 137"/>
                <a:gd name="T15" fmla="*/ 404 h 464"/>
                <a:gd name="T16" fmla="*/ 75 w 137"/>
                <a:gd name="T17" fmla="*/ 238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" h="464">
                  <a:moveTo>
                    <a:pt x="75" y="238"/>
                  </a:moveTo>
                  <a:cubicBezTo>
                    <a:pt x="75" y="133"/>
                    <a:pt x="95" y="74"/>
                    <a:pt x="137" y="6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96" y="6"/>
                    <a:pt x="65" y="26"/>
                    <a:pt x="41" y="60"/>
                  </a:cubicBezTo>
                  <a:cubicBezTo>
                    <a:pt x="14" y="101"/>
                    <a:pt x="0" y="161"/>
                    <a:pt x="0" y="241"/>
                  </a:cubicBezTo>
                  <a:cubicBezTo>
                    <a:pt x="0" y="313"/>
                    <a:pt x="13" y="369"/>
                    <a:pt x="40" y="407"/>
                  </a:cubicBezTo>
                  <a:cubicBezTo>
                    <a:pt x="63" y="442"/>
                    <a:pt x="96" y="461"/>
                    <a:pt x="137" y="464"/>
                  </a:cubicBezTo>
                  <a:cubicBezTo>
                    <a:pt x="137" y="404"/>
                    <a:pt x="137" y="404"/>
                    <a:pt x="137" y="404"/>
                  </a:cubicBezTo>
                  <a:cubicBezTo>
                    <a:pt x="95" y="392"/>
                    <a:pt x="75" y="337"/>
                    <a:pt x="75" y="238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grpSp>
          <p:nvGrpSpPr>
            <p:cNvPr id="71" name="Group 70"/>
            <p:cNvGrpSpPr/>
            <p:nvPr userDrawn="1"/>
          </p:nvGrpSpPr>
          <p:grpSpPr>
            <a:xfrm>
              <a:off x="11096318" y="4396485"/>
              <a:ext cx="720050" cy="491872"/>
              <a:chOff x="10236200" y="3170238"/>
              <a:chExt cx="1062038" cy="725487"/>
            </a:xfrm>
            <a:solidFill>
              <a:schemeClr val="bg1">
                <a:lumMod val="75000"/>
              </a:schemeClr>
            </a:solidFill>
          </p:grpSpPr>
          <p:sp>
            <p:nvSpPr>
              <p:cNvPr id="72" name="Freeform 71"/>
              <p:cNvSpPr>
                <a:spLocks/>
              </p:cNvSpPr>
              <p:nvPr/>
            </p:nvSpPr>
            <p:spPr bwMode="auto">
              <a:xfrm>
                <a:off x="10779125" y="3727450"/>
                <a:ext cx="58738" cy="165100"/>
              </a:xfrm>
              <a:custGeom>
                <a:avLst/>
                <a:gdLst>
                  <a:gd name="T0" fmla="*/ 21 w 21"/>
                  <a:gd name="T1" fmla="*/ 0 h 58"/>
                  <a:gd name="T2" fmla="*/ 21 w 21"/>
                  <a:gd name="T3" fmla="*/ 58 h 58"/>
                  <a:gd name="T4" fmla="*/ 12 w 21"/>
                  <a:gd name="T5" fmla="*/ 58 h 58"/>
                  <a:gd name="T6" fmla="*/ 12 w 21"/>
                  <a:gd name="T7" fmla="*/ 11 h 58"/>
                  <a:gd name="T8" fmla="*/ 7 w 21"/>
                  <a:gd name="T9" fmla="*/ 14 h 58"/>
                  <a:gd name="T10" fmla="*/ 0 w 21"/>
                  <a:gd name="T11" fmla="*/ 16 h 58"/>
                  <a:gd name="T12" fmla="*/ 0 w 21"/>
                  <a:gd name="T13" fmla="*/ 9 h 58"/>
                  <a:gd name="T14" fmla="*/ 5 w 21"/>
                  <a:gd name="T15" fmla="*/ 7 h 58"/>
                  <a:gd name="T16" fmla="*/ 9 w 21"/>
                  <a:gd name="T17" fmla="*/ 5 h 58"/>
                  <a:gd name="T18" fmla="*/ 13 w 21"/>
                  <a:gd name="T19" fmla="*/ 3 h 58"/>
                  <a:gd name="T20" fmla="*/ 17 w 21"/>
                  <a:gd name="T21" fmla="*/ 0 h 58"/>
                  <a:gd name="T22" fmla="*/ 21 w 21"/>
                  <a:gd name="T2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58">
                    <a:moveTo>
                      <a:pt x="21" y="0"/>
                    </a:moveTo>
                    <a:cubicBezTo>
                      <a:pt x="21" y="58"/>
                      <a:pt x="21" y="58"/>
                      <a:pt x="21" y="58"/>
                    </a:cubicBezTo>
                    <a:cubicBezTo>
                      <a:pt x="12" y="58"/>
                      <a:pt x="12" y="58"/>
                      <a:pt x="12" y="58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0" y="12"/>
                      <a:pt x="8" y="13"/>
                      <a:pt x="7" y="14"/>
                    </a:cubicBezTo>
                    <a:cubicBezTo>
                      <a:pt x="5" y="15"/>
                      <a:pt x="3" y="16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8"/>
                      <a:pt x="3" y="8"/>
                      <a:pt x="5" y="7"/>
                    </a:cubicBezTo>
                    <a:cubicBezTo>
                      <a:pt x="6" y="7"/>
                      <a:pt x="7" y="6"/>
                      <a:pt x="9" y="5"/>
                    </a:cubicBezTo>
                    <a:cubicBezTo>
                      <a:pt x="10" y="5"/>
                      <a:pt x="11" y="4"/>
                      <a:pt x="13" y="3"/>
                    </a:cubicBezTo>
                    <a:cubicBezTo>
                      <a:pt x="14" y="2"/>
                      <a:pt x="16" y="1"/>
                      <a:pt x="17" y="0"/>
                    </a:cubicBez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73" name="Freeform 72"/>
              <p:cNvSpPr>
                <a:spLocks/>
              </p:cNvSpPr>
              <p:nvPr/>
            </p:nvSpPr>
            <p:spPr bwMode="auto">
              <a:xfrm>
                <a:off x="10987088" y="3727450"/>
                <a:ext cx="60325" cy="165100"/>
              </a:xfrm>
              <a:custGeom>
                <a:avLst/>
                <a:gdLst>
                  <a:gd name="T0" fmla="*/ 21 w 21"/>
                  <a:gd name="T1" fmla="*/ 0 h 58"/>
                  <a:gd name="T2" fmla="*/ 21 w 21"/>
                  <a:gd name="T3" fmla="*/ 58 h 58"/>
                  <a:gd name="T4" fmla="*/ 12 w 21"/>
                  <a:gd name="T5" fmla="*/ 58 h 58"/>
                  <a:gd name="T6" fmla="*/ 12 w 21"/>
                  <a:gd name="T7" fmla="*/ 11 h 58"/>
                  <a:gd name="T8" fmla="*/ 7 w 21"/>
                  <a:gd name="T9" fmla="*/ 14 h 58"/>
                  <a:gd name="T10" fmla="*/ 0 w 21"/>
                  <a:gd name="T11" fmla="*/ 16 h 58"/>
                  <a:gd name="T12" fmla="*/ 0 w 21"/>
                  <a:gd name="T13" fmla="*/ 9 h 58"/>
                  <a:gd name="T14" fmla="*/ 4 w 21"/>
                  <a:gd name="T15" fmla="*/ 7 h 58"/>
                  <a:gd name="T16" fmla="*/ 9 w 21"/>
                  <a:gd name="T17" fmla="*/ 5 h 58"/>
                  <a:gd name="T18" fmla="*/ 13 w 21"/>
                  <a:gd name="T19" fmla="*/ 3 h 58"/>
                  <a:gd name="T20" fmla="*/ 17 w 21"/>
                  <a:gd name="T21" fmla="*/ 0 h 58"/>
                  <a:gd name="T22" fmla="*/ 21 w 21"/>
                  <a:gd name="T2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58">
                    <a:moveTo>
                      <a:pt x="21" y="0"/>
                    </a:moveTo>
                    <a:cubicBezTo>
                      <a:pt x="21" y="58"/>
                      <a:pt x="21" y="58"/>
                      <a:pt x="21" y="58"/>
                    </a:cubicBezTo>
                    <a:cubicBezTo>
                      <a:pt x="12" y="58"/>
                      <a:pt x="12" y="58"/>
                      <a:pt x="12" y="58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0" y="12"/>
                      <a:pt x="8" y="13"/>
                      <a:pt x="7" y="14"/>
                    </a:cubicBezTo>
                    <a:cubicBezTo>
                      <a:pt x="5" y="15"/>
                      <a:pt x="2" y="16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8"/>
                      <a:pt x="3" y="8"/>
                      <a:pt x="4" y="7"/>
                    </a:cubicBezTo>
                    <a:cubicBezTo>
                      <a:pt x="6" y="7"/>
                      <a:pt x="7" y="6"/>
                      <a:pt x="9" y="5"/>
                    </a:cubicBezTo>
                    <a:cubicBezTo>
                      <a:pt x="10" y="5"/>
                      <a:pt x="11" y="4"/>
                      <a:pt x="13" y="3"/>
                    </a:cubicBezTo>
                    <a:cubicBezTo>
                      <a:pt x="14" y="2"/>
                      <a:pt x="16" y="1"/>
                      <a:pt x="17" y="0"/>
                    </a:cubicBez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74" name="Freeform 73"/>
              <p:cNvSpPr>
                <a:spLocks noEditPoints="1"/>
              </p:cNvSpPr>
              <p:nvPr/>
            </p:nvSpPr>
            <p:spPr bwMode="auto">
              <a:xfrm>
                <a:off x="10863263" y="3724275"/>
                <a:ext cx="112713" cy="171450"/>
              </a:xfrm>
              <a:custGeom>
                <a:avLst/>
                <a:gdLst>
                  <a:gd name="T0" fmla="*/ 19 w 39"/>
                  <a:gd name="T1" fmla="*/ 60 h 60"/>
                  <a:gd name="T2" fmla="*/ 5 w 39"/>
                  <a:gd name="T3" fmla="*/ 53 h 60"/>
                  <a:gd name="T4" fmla="*/ 0 w 39"/>
                  <a:gd name="T5" fmla="*/ 31 h 60"/>
                  <a:gd name="T6" fmla="*/ 5 w 39"/>
                  <a:gd name="T7" fmla="*/ 8 h 60"/>
                  <a:gd name="T8" fmla="*/ 20 w 39"/>
                  <a:gd name="T9" fmla="*/ 0 h 60"/>
                  <a:gd name="T10" fmla="*/ 39 w 39"/>
                  <a:gd name="T11" fmla="*/ 30 h 60"/>
                  <a:gd name="T12" fmla="*/ 34 w 39"/>
                  <a:gd name="T13" fmla="*/ 52 h 60"/>
                  <a:gd name="T14" fmla="*/ 19 w 39"/>
                  <a:gd name="T15" fmla="*/ 60 h 60"/>
                  <a:gd name="T16" fmla="*/ 20 w 39"/>
                  <a:gd name="T17" fmla="*/ 8 h 60"/>
                  <a:gd name="T18" fmla="*/ 9 w 39"/>
                  <a:gd name="T19" fmla="*/ 31 h 60"/>
                  <a:gd name="T20" fmla="*/ 19 w 39"/>
                  <a:gd name="T21" fmla="*/ 53 h 60"/>
                  <a:gd name="T22" fmla="*/ 30 w 39"/>
                  <a:gd name="T23" fmla="*/ 31 h 60"/>
                  <a:gd name="T24" fmla="*/ 20 w 39"/>
                  <a:gd name="T25" fmla="*/ 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" h="60">
                    <a:moveTo>
                      <a:pt x="19" y="60"/>
                    </a:moveTo>
                    <a:cubicBezTo>
                      <a:pt x="13" y="60"/>
                      <a:pt x="8" y="57"/>
                      <a:pt x="5" y="53"/>
                    </a:cubicBezTo>
                    <a:cubicBezTo>
                      <a:pt x="1" y="48"/>
                      <a:pt x="0" y="41"/>
                      <a:pt x="0" y="31"/>
                    </a:cubicBezTo>
                    <a:cubicBezTo>
                      <a:pt x="0" y="21"/>
                      <a:pt x="1" y="14"/>
                      <a:pt x="5" y="8"/>
                    </a:cubicBezTo>
                    <a:cubicBezTo>
                      <a:pt x="8" y="3"/>
                      <a:pt x="13" y="0"/>
                      <a:pt x="20" y="0"/>
                    </a:cubicBezTo>
                    <a:cubicBezTo>
                      <a:pt x="33" y="0"/>
                      <a:pt x="39" y="10"/>
                      <a:pt x="39" y="30"/>
                    </a:cubicBezTo>
                    <a:cubicBezTo>
                      <a:pt x="39" y="40"/>
                      <a:pt x="37" y="47"/>
                      <a:pt x="34" y="52"/>
                    </a:cubicBezTo>
                    <a:cubicBezTo>
                      <a:pt x="30" y="57"/>
                      <a:pt x="25" y="60"/>
                      <a:pt x="19" y="60"/>
                    </a:cubicBezTo>
                    <a:close/>
                    <a:moveTo>
                      <a:pt x="20" y="8"/>
                    </a:moveTo>
                    <a:cubicBezTo>
                      <a:pt x="13" y="8"/>
                      <a:pt x="9" y="16"/>
                      <a:pt x="9" y="31"/>
                    </a:cubicBezTo>
                    <a:cubicBezTo>
                      <a:pt x="9" y="45"/>
                      <a:pt x="13" y="53"/>
                      <a:pt x="19" y="53"/>
                    </a:cubicBezTo>
                    <a:cubicBezTo>
                      <a:pt x="26" y="53"/>
                      <a:pt x="30" y="45"/>
                      <a:pt x="30" y="31"/>
                    </a:cubicBezTo>
                    <a:cubicBezTo>
                      <a:pt x="30" y="15"/>
                      <a:pt x="26" y="8"/>
                      <a:pt x="20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75" name="Freeform 74"/>
              <p:cNvSpPr>
                <a:spLocks noEditPoints="1"/>
              </p:cNvSpPr>
              <p:nvPr/>
            </p:nvSpPr>
            <p:spPr bwMode="auto">
              <a:xfrm>
                <a:off x="11072813" y="3724275"/>
                <a:ext cx="111125" cy="171450"/>
              </a:xfrm>
              <a:custGeom>
                <a:avLst/>
                <a:gdLst>
                  <a:gd name="T0" fmla="*/ 19 w 39"/>
                  <a:gd name="T1" fmla="*/ 60 h 60"/>
                  <a:gd name="T2" fmla="*/ 5 w 39"/>
                  <a:gd name="T3" fmla="*/ 53 h 60"/>
                  <a:gd name="T4" fmla="*/ 0 w 39"/>
                  <a:gd name="T5" fmla="*/ 31 h 60"/>
                  <a:gd name="T6" fmla="*/ 5 w 39"/>
                  <a:gd name="T7" fmla="*/ 8 h 60"/>
                  <a:gd name="T8" fmla="*/ 21 w 39"/>
                  <a:gd name="T9" fmla="*/ 0 h 60"/>
                  <a:gd name="T10" fmla="*/ 39 w 39"/>
                  <a:gd name="T11" fmla="*/ 30 h 60"/>
                  <a:gd name="T12" fmla="*/ 34 w 39"/>
                  <a:gd name="T13" fmla="*/ 52 h 60"/>
                  <a:gd name="T14" fmla="*/ 19 w 39"/>
                  <a:gd name="T15" fmla="*/ 60 h 60"/>
                  <a:gd name="T16" fmla="*/ 20 w 39"/>
                  <a:gd name="T17" fmla="*/ 8 h 60"/>
                  <a:gd name="T18" fmla="*/ 10 w 39"/>
                  <a:gd name="T19" fmla="*/ 31 h 60"/>
                  <a:gd name="T20" fmla="*/ 20 w 39"/>
                  <a:gd name="T21" fmla="*/ 53 h 60"/>
                  <a:gd name="T22" fmla="*/ 30 w 39"/>
                  <a:gd name="T23" fmla="*/ 31 h 60"/>
                  <a:gd name="T24" fmla="*/ 20 w 39"/>
                  <a:gd name="T25" fmla="*/ 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" h="60">
                    <a:moveTo>
                      <a:pt x="19" y="60"/>
                    </a:moveTo>
                    <a:cubicBezTo>
                      <a:pt x="13" y="60"/>
                      <a:pt x="8" y="57"/>
                      <a:pt x="5" y="53"/>
                    </a:cubicBezTo>
                    <a:cubicBezTo>
                      <a:pt x="2" y="48"/>
                      <a:pt x="0" y="41"/>
                      <a:pt x="0" y="31"/>
                    </a:cubicBezTo>
                    <a:cubicBezTo>
                      <a:pt x="0" y="21"/>
                      <a:pt x="2" y="14"/>
                      <a:pt x="5" y="8"/>
                    </a:cubicBezTo>
                    <a:cubicBezTo>
                      <a:pt x="9" y="3"/>
                      <a:pt x="14" y="0"/>
                      <a:pt x="21" y="0"/>
                    </a:cubicBezTo>
                    <a:cubicBezTo>
                      <a:pt x="33" y="0"/>
                      <a:pt x="39" y="10"/>
                      <a:pt x="39" y="30"/>
                    </a:cubicBezTo>
                    <a:cubicBezTo>
                      <a:pt x="39" y="40"/>
                      <a:pt x="38" y="47"/>
                      <a:pt x="34" y="52"/>
                    </a:cubicBezTo>
                    <a:cubicBezTo>
                      <a:pt x="31" y="57"/>
                      <a:pt x="26" y="60"/>
                      <a:pt x="19" y="60"/>
                    </a:cubicBezTo>
                    <a:close/>
                    <a:moveTo>
                      <a:pt x="20" y="8"/>
                    </a:moveTo>
                    <a:cubicBezTo>
                      <a:pt x="13" y="8"/>
                      <a:pt x="10" y="16"/>
                      <a:pt x="10" y="31"/>
                    </a:cubicBezTo>
                    <a:cubicBezTo>
                      <a:pt x="10" y="45"/>
                      <a:pt x="13" y="53"/>
                      <a:pt x="20" y="53"/>
                    </a:cubicBezTo>
                    <a:cubicBezTo>
                      <a:pt x="27" y="53"/>
                      <a:pt x="30" y="45"/>
                      <a:pt x="30" y="31"/>
                    </a:cubicBezTo>
                    <a:cubicBezTo>
                      <a:pt x="30" y="15"/>
                      <a:pt x="27" y="8"/>
                      <a:pt x="20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76" name="Freeform 75"/>
              <p:cNvSpPr>
                <a:spLocks/>
              </p:cNvSpPr>
              <p:nvPr/>
            </p:nvSpPr>
            <p:spPr bwMode="auto">
              <a:xfrm>
                <a:off x="10353675" y="3727450"/>
                <a:ext cx="58738" cy="165100"/>
              </a:xfrm>
              <a:custGeom>
                <a:avLst/>
                <a:gdLst>
                  <a:gd name="T0" fmla="*/ 21 w 21"/>
                  <a:gd name="T1" fmla="*/ 0 h 58"/>
                  <a:gd name="T2" fmla="*/ 21 w 21"/>
                  <a:gd name="T3" fmla="*/ 58 h 58"/>
                  <a:gd name="T4" fmla="*/ 12 w 21"/>
                  <a:gd name="T5" fmla="*/ 58 h 58"/>
                  <a:gd name="T6" fmla="*/ 12 w 21"/>
                  <a:gd name="T7" fmla="*/ 11 h 58"/>
                  <a:gd name="T8" fmla="*/ 6 w 21"/>
                  <a:gd name="T9" fmla="*/ 14 h 58"/>
                  <a:gd name="T10" fmla="*/ 0 w 21"/>
                  <a:gd name="T11" fmla="*/ 16 h 58"/>
                  <a:gd name="T12" fmla="*/ 0 w 21"/>
                  <a:gd name="T13" fmla="*/ 9 h 58"/>
                  <a:gd name="T14" fmla="*/ 4 w 21"/>
                  <a:gd name="T15" fmla="*/ 7 h 58"/>
                  <a:gd name="T16" fmla="*/ 8 w 21"/>
                  <a:gd name="T17" fmla="*/ 5 h 58"/>
                  <a:gd name="T18" fmla="*/ 13 w 21"/>
                  <a:gd name="T19" fmla="*/ 3 h 58"/>
                  <a:gd name="T20" fmla="*/ 17 w 21"/>
                  <a:gd name="T21" fmla="*/ 0 h 58"/>
                  <a:gd name="T22" fmla="*/ 21 w 21"/>
                  <a:gd name="T2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58">
                    <a:moveTo>
                      <a:pt x="21" y="0"/>
                    </a:moveTo>
                    <a:cubicBezTo>
                      <a:pt x="21" y="58"/>
                      <a:pt x="21" y="58"/>
                      <a:pt x="21" y="58"/>
                    </a:cubicBezTo>
                    <a:cubicBezTo>
                      <a:pt x="12" y="58"/>
                      <a:pt x="12" y="58"/>
                      <a:pt x="12" y="58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0" y="12"/>
                      <a:pt x="8" y="13"/>
                      <a:pt x="6" y="14"/>
                    </a:cubicBezTo>
                    <a:cubicBezTo>
                      <a:pt x="5" y="15"/>
                      <a:pt x="2" y="16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8"/>
                      <a:pt x="3" y="8"/>
                      <a:pt x="4" y="7"/>
                    </a:cubicBezTo>
                    <a:cubicBezTo>
                      <a:pt x="6" y="7"/>
                      <a:pt x="7" y="6"/>
                      <a:pt x="8" y="5"/>
                    </a:cubicBezTo>
                    <a:cubicBezTo>
                      <a:pt x="10" y="5"/>
                      <a:pt x="11" y="4"/>
                      <a:pt x="13" y="3"/>
                    </a:cubicBezTo>
                    <a:cubicBezTo>
                      <a:pt x="14" y="2"/>
                      <a:pt x="15" y="1"/>
                      <a:pt x="17" y="0"/>
                    </a:cubicBez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77" name="Freeform 76"/>
              <p:cNvSpPr>
                <a:spLocks/>
              </p:cNvSpPr>
              <p:nvPr/>
            </p:nvSpPr>
            <p:spPr bwMode="auto">
              <a:xfrm>
                <a:off x="10447338" y="3544888"/>
                <a:ext cx="60325" cy="161925"/>
              </a:xfrm>
              <a:custGeom>
                <a:avLst/>
                <a:gdLst>
                  <a:gd name="T0" fmla="*/ 21 w 21"/>
                  <a:gd name="T1" fmla="*/ 0 h 57"/>
                  <a:gd name="T2" fmla="*/ 21 w 21"/>
                  <a:gd name="T3" fmla="*/ 57 h 57"/>
                  <a:gd name="T4" fmla="*/ 12 w 21"/>
                  <a:gd name="T5" fmla="*/ 57 h 57"/>
                  <a:gd name="T6" fmla="*/ 12 w 21"/>
                  <a:gd name="T7" fmla="*/ 11 h 57"/>
                  <a:gd name="T8" fmla="*/ 6 w 21"/>
                  <a:gd name="T9" fmla="*/ 14 h 57"/>
                  <a:gd name="T10" fmla="*/ 0 w 21"/>
                  <a:gd name="T11" fmla="*/ 16 h 57"/>
                  <a:gd name="T12" fmla="*/ 0 w 21"/>
                  <a:gd name="T13" fmla="*/ 8 h 57"/>
                  <a:gd name="T14" fmla="*/ 4 w 21"/>
                  <a:gd name="T15" fmla="*/ 7 h 57"/>
                  <a:gd name="T16" fmla="*/ 8 w 21"/>
                  <a:gd name="T17" fmla="*/ 5 h 57"/>
                  <a:gd name="T18" fmla="*/ 13 w 21"/>
                  <a:gd name="T19" fmla="*/ 2 h 57"/>
                  <a:gd name="T20" fmla="*/ 17 w 21"/>
                  <a:gd name="T21" fmla="*/ 0 h 57"/>
                  <a:gd name="T22" fmla="*/ 21 w 21"/>
                  <a:gd name="T2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57">
                    <a:moveTo>
                      <a:pt x="21" y="0"/>
                    </a:moveTo>
                    <a:cubicBezTo>
                      <a:pt x="21" y="57"/>
                      <a:pt x="21" y="57"/>
                      <a:pt x="21" y="57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0" y="12"/>
                      <a:pt x="8" y="13"/>
                      <a:pt x="6" y="14"/>
                    </a:cubicBezTo>
                    <a:cubicBezTo>
                      <a:pt x="5" y="15"/>
                      <a:pt x="2" y="15"/>
                      <a:pt x="0" y="1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3" y="7"/>
                      <a:pt x="4" y="7"/>
                    </a:cubicBezTo>
                    <a:cubicBezTo>
                      <a:pt x="6" y="6"/>
                      <a:pt x="7" y="5"/>
                      <a:pt x="8" y="5"/>
                    </a:cubicBezTo>
                    <a:cubicBezTo>
                      <a:pt x="10" y="4"/>
                      <a:pt x="11" y="3"/>
                      <a:pt x="13" y="2"/>
                    </a:cubicBezTo>
                    <a:cubicBezTo>
                      <a:pt x="14" y="2"/>
                      <a:pt x="15" y="1"/>
                      <a:pt x="17" y="0"/>
                    </a:cubicBez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78" name="Freeform 77"/>
              <p:cNvSpPr>
                <a:spLocks/>
              </p:cNvSpPr>
              <p:nvPr/>
            </p:nvSpPr>
            <p:spPr bwMode="auto">
              <a:xfrm>
                <a:off x="10529888" y="3544888"/>
                <a:ext cx="60325" cy="161925"/>
              </a:xfrm>
              <a:custGeom>
                <a:avLst/>
                <a:gdLst>
                  <a:gd name="T0" fmla="*/ 21 w 21"/>
                  <a:gd name="T1" fmla="*/ 0 h 57"/>
                  <a:gd name="T2" fmla="*/ 21 w 21"/>
                  <a:gd name="T3" fmla="*/ 57 h 57"/>
                  <a:gd name="T4" fmla="*/ 12 w 21"/>
                  <a:gd name="T5" fmla="*/ 57 h 57"/>
                  <a:gd name="T6" fmla="*/ 12 w 21"/>
                  <a:gd name="T7" fmla="*/ 11 h 57"/>
                  <a:gd name="T8" fmla="*/ 7 w 21"/>
                  <a:gd name="T9" fmla="*/ 14 h 57"/>
                  <a:gd name="T10" fmla="*/ 0 w 21"/>
                  <a:gd name="T11" fmla="*/ 16 h 57"/>
                  <a:gd name="T12" fmla="*/ 0 w 21"/>
                  <a:gd name="T13" fmla="*/ 8 h 57"/>
                  <a:gd name="T14" fmla="*/ 5 w 21"/>
                  <a:gd name="T15" fmla="*/ 7 h 57"/>
                  <a:gd name="T16" fmla="*/ 9 w 21"/>
                  <a:gd name="T17" fmla="*/ 5 h 57"/>
                  <a:gd name="T18" fmla="*/ 13 w 21"/>
                  <a:gd name="T19" fmla="*/ 2 h 57"/>
                  <a:gd name="T20" fmla="*/ 17 w 21"/>
                  <a:gd name="T21" fmla="*/ 0 h 57"/>
                  <a:gd name="T22" fmla="*/ 21 w 21"/>
                  <a:gd name="T2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57">
                    <a:moveTo>
                      <a:pt x="21" y="0"/>
                    </a:moveTo>
                    <a:cubicBezTo>
                      <a:pt x="21" y="57"/>
                      <a:pt x="21" y="57"/>
                      <a:pt x="21" y="57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12"/>
                      <a:pt x="9" y="13"/>
                      <a:pt x="7" y="14"/>
                    </a:cubicBezTo>
                    <a:cubicBezTo>
                      <a:pt x="5" y="15"/>
                      <a:pt x="3" y="15"/>
                      <a:pt x="0" y="1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8"/>
                      <a:pt x="3" y="7"/>
                      <a:pt x="5" y="7"/>
                    </a:cubicBezTo>
                    <a:cubicBezTo>
                      <a:pt x="6" y="6"/>
                      <a:pt x="8" y="5"/>
                      <a:pt x="9" y="5"/>
                    </a:cubicBezTo>
                    <a:cubicBezTo>
                      <a:pt x="10" y="4"/>
                      <a:pt x="12" y="3"/>
                      <a:pt x="13" y="2"/>
                    </a:cubicBezTo>
                    <a:cubicBezTo>
                      <a:pt x="15" y="2"/>
                      <a:pt x="16" y="1"/>
                      <a:pt x="17" y="0"/>
                    </a:cubicBez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79" name="Freeform 78"/>
              <p:cNvSpPr>
                <a:spLocks/>
              </p:cNvSpPr>
              <p:nvPr/>
            </p:nvSpPr>
            <p:spPr bwMode="auto">
              <a:xfrm>
                <a:off x="10615613" y="3544888"/>
                <a:ext cx="60325" cy="161925"/>
              </a:xfrm>
              <a:custGeom>
                <a:avLst/>
                <a:gdLst>
                  <a:gd name="T0" fmla="*/ 21 w 21"/>
                  <a:gd name="T1" fmla="*/ 0 h 57"/>
                  <a:gd name="T2" fmla="*/ 21 w 21"/>
                  <a:gd name="T3" fmla="*/ 57 h 57"/>
                  <a:gd name="T4" fmla="*/ 12 w 21"/>
                  <a:gd name="T5" fmla="*/ 57 h 57"/>
                  <a:gd name="T6" fmla="*/ 12 w 21"/>
                  <a:gd name="T7" fmla="*/ 11 h 57"/>
                  <a:gd name="T8" fmla="*/ 7 w 21"/>
                  <a:gd name="T9" fmla="*/ 14 h 57"/>
                  <a:gd name="T10" fmla="*/ 0 w 21"/>
                  <a:gd name="T11" fmla="*/ 16 h 57"/>
                  <a:gd name="T12" fmla="*/ 0 w 21"/>
                  <a:gd name="T13" fmla="*/ 8 h 57"/>
                  <a:gd name="T14" fmla="*/ 5 w 21"/>
                  <a:gd name="T15" fmla="*/ 7 h 57"/>
                  <a:gd name="T16" fmla="*/ 9 w 21"/>
                  <a:gd name="T17" fmla="*/ 5 h 57"/>
                  <a:gd name="T18" fmla="*/ 13 w 21"/>
                  <a:gd name="T19" fmla="*/ 2 h 57"/>
                  <a:gd name="T20" fmla="*/ 17 w 21"/>
                  <a:gd name="T21" fmla="*/ 0 h 57"/>
                  <a:gd name="T22" fmla="*/ 21 w 21"/>
                  <a:gd name="T2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57">
                    <a:moveTo>
                      <a:pt x="21" y="0"/>
                    </a:moveTo>
                    <a:cubicBezTo>
                      <a:pt x="21" y="57"/>
                      <a:pt x="21" y="57"/>
                      <a:pt x="21" y="57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12"/>
                      <a:pt x="9" y="13"/>
                      <a:pt x="7" y="14"/>
                    </a:cubicBezTo>
                    <a:cubicBezTo>
                      <a:pt x="5" y="15"/>
                      <a:pt x="3" y="15"/>
                      <a:pt x="0" y="1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8"/>
                      <a:pt x="3" y="7"/>
                      <a:pt x="5" y="7"/>
                    </a:cubicBezTo>
                    <a:cubicBezTo>
                      <a:pt x="6" y="6"/>
                      <a:pt x="8" y="5"/>
                      <a:pt x="9" y="5"/>
                    </a:cubicBezTo>
                    <a:cubicBezTo>
                      <a:pt x="10" y="4"/>
                      <a:pt x="12" y="3"/>
                      <a:pt x="13" y="2"/>
                    </a:cubicBezTo>
                    <a:cubicBezTo>
                      <a:pt x="15" y="2"/>
                      <a:pt x="16" y="1"/>
                      <a:pt x="17" y="0"/>
                    </a:cubicBez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80" name="Freeform 79"/>
              <p:cNvSpPr>
                <a:spLocks/>
              </p:cNvSpPr>
              <p:nvPr/>
            </p:nvSpPr>
            <p:spPr bwMode="auto">
              <a:xfrm>
                <a:off x="11098213" y="3544888"/>
                <a:ext cx="60325" cy="161925"/>
              </a:xfrm>
              <a:custGeom>
                <a:avLst/>
                <a:gdLst>
                  <a:gd name="T0" fmla="*/ 21 w 21"/>
                  <a:gd name="T1" fmla="*/ 0 h 57"/>
                  <a:gd name="T2" fmla="*/ 21 w 21"/>
                  <a:gd name="T3" fmla="*/ 57 h 57"/>
                  <a:gd name="T4" fmla="*/ 12 w 21"/>
                  <a:gd name="T5" fmla="*/ 57 h 57"/>
                  <a:gd name="T6" fmla="*/ 12 w 21"/>
                  <a:gd name="T7" fmla="*/ 11 h 57"/>
                  <a:gd name="T8" fmla="*/ 7 w 21"/>
                  <a:gd name="T9" fmla="*/ 14 h 57"/>
                  <a:gd name="T10" fmla="*/ 0 w 21"/>
                  <a:gd name="T11" fmla="*/ 16 h 57"/>
                  <a:gd name="T12" fmla="*/ 0 w 21"/>
                  <a:gd name="T13" fmla="*/ 8 h 57"/>
                  <a:gd name="T14" fmla="*/ 5 w 21"/>
                  <a:gd name="T15" fmla="*/ 7 h 57"/>
                  <a:gd name="T16" fmla="*/ 9 w 21"/>
                  <a:gd name="T17" fmla="*/ 5 h 57"/>
                  <a:gd name="T18" fmla="*/ 13 w 21"/>
                  <a:gd name="T19" fmla="*/ 2 h 57"/>
                  <a:gd name="T20" fmla="*/ 17 w 21"/>
                  <a:gd name="T21" fmla="*/ 0 h 57"/>
                  <a:gd name="T22" fmla="*/ 21 w 21"/>
                  <a:gd name="T2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57">
                    <a:moveTo>
                      <a:pt x="21" y="0"/>
                    </a:moveTo>
                    <a:cubicBezTo>
                      <a:pt x="21" y="57"/>
                      <a:pt x="21" y="57"/>
                      <a:pt x="21" y="57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12"/>
                      <a:pt x="9" y="13"/>
                      <a:pt x="7" y="14"/>
                    </a:cubicBezTo>
                    <a:cubicBezTo>
                      <a:pt x="5" y="15"/>
                      <a:pt x="3" y="15"/>
                      <a:pt x="0" y="1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8"/>
                      <a:pt x="3" y="7"/>
                      <a:pt x="5" y="7"/>
                    </a:cubicBezTo>
                    <a:cubicBezTo>
                      <a:pt x="6" y="6"/>
                      <a:pt x="8" y="5"/>
                      <a:pt x="9" y="5"/>
                    </a:cubicBezTo>
                    <a:cubicBezTo>
                      <a:pt x="10" y="4"/>
                      <a:pt x="12" y="3"/>
                      <a:pt x="13" y="2"/>
                    </a:cubicBezTo>
                    <a:cubicBezTo>
                      <a:pt x="14" y="2"/>
                      <a:pt x="16" y="1"/>
                      <a:pt x="17" y="0"/>
                    </a:cubicBez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81" name="Freeform 80"/>
              <p:cNvSpPr>
                <a:spLocks/>
              </p:cNvSpPr>
              <p:nvPr/>
            </p:nvSpPr>
            <p:spPr bwMode="auto">
              <a:xfrm>
                <a:off x="10236200" y="3544888"/>
                <a:ext cx="60325" cy="161925"/>
              </a:xfrm>
              <a:custGeom>
                <a:avLst/>
                <a:gdLst>
                  <a:gd name="T0" fmla="*/ 21 w 21"/>
                  <a:gd name="T1" fmla="*/ 0 h 57"/>
                  <a:gd name="T2" fmla="*/ 21 w 21"/>
                  <a:gd name="T3" fmla="*/ 57 h 57"/>
                  <a:gd name="T4" fmla="*/ 12 w 21"/>
                  <a:gd name="T5" fmla="*/ 57 h 57"/>
                  <a:gd name="T6" fmla="*/ 12 w 21"/>
                  <a:gd name="T7" fmla="*/ 11 h 57"/>
                  <a:gd name="T8" fmla="*/ 7 w 21"/>
                  <a:gd name="T9" fmla="*/ 14 h 57"/>
                  <a:gd name="T10" fmla="*/ 0 w 21"/>
                  <a:gd name="T11" fmla="*/ 16 h 57"/>
                  <a:gd name="T12" fmla="*/ 0 w 21"/>
                  <a:gd name="T13" fmla="*/ 8 h 57"/>
                  <a:gd name="T14" fmla="*/ 4 w 21"/>
                  <a:gd name="T15" fmla="*/ 7 h 57"/>
                  <a:gd name="T16" fmla="*/ 9 w 21"/>
                  <a:gd name="T17" fmla="*/ 5 h 57"/>
                  <a:gd name="T18" fmla="*/ 13 w 21"/>
                  <a:gd name="T19" fmla="*/ 2 h 57"/>
                  <a:gd name="T20" fmla="*/ 17 w 21"/>
                  <a:gd name="T21" fmla="*/ 0 h 57"/>
                  <a:gd name="T22" fmla="*/ 21 w 21"/>
                  <a:gd name="T2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57">
                    <a:moveTo>
                      <a:pt x="21" y="0"/>
                    </a:moveTo>
                    <a:cubicBezTo>
                      <a:pt x="21" y="57"/>
                      <a:pt x="21" y="57"/>
                      <a:pt x="21" y="57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0" y="12"/>
                      <a:pt x="8" y="13"/>
                      <a:pt x="7" y="14"/>
                    </a:cubicBezTo>
                    <a:cubicBezTo>
                      <a:pt x="5" y="15"/>
                      <a:pt x="2" y="15"/>
                      <a:pt x="0" y="1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8"/>
                      <a:pt x="3" y="7"/>
                      <a:pt x="4" y="7"/>
                    </a:cubicBezTo>
                    <a:cubicBezTo>
                      <a:pt x="6" y="6"/>
                      <a:pt x="7" y="5"/>
                      <a:pt x="9" y="5"/>
                    </a:cubicBezTo>
                    <a:cubicBezTo>
                      <a:pt x="10" y="4"/>
                      <a:pt x="11" y="3"/>
                      <a:pt x="13" y="2"/>
                    </a:cubicBezTo>
                    <a:cubicBezTo>
                      <a:pt x="14" y="2"/>
                      <a:pt x="16" y="1"/>
                      <a:pt x="17" y="0"/>
                    </a:cubicBez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82" name="Freeform 81"/>
              <p:cNvSpPr>
                <a:spLocks/>
              </p:cNvSpPr>
              <p:nvPr/>
            </p:nvSpPr>
            <p:spPr bwMode="auto">
              <a:xfrm>
                <a:off x="10561638" y="3727450"/>
                <a:ext cx="60325" cy="165100"/>
              </a:xfrm>
              <a:custGeom>
                <a:avLst/>
                <a:gdLst>
                  <a:gd name="T0" fmla="*/ 21 w 21"/>
                  <a:gd name="T1" fmla="*/ 0 h 58"/>
                  <a:gd name="T2" fmla="*/ 21 w 21"/>
                  <a:gd name="T3" fmla="*/ 58 h 58"/>
                  <a:gd name="T4" fmla="*/ 12 w 21"/>
                  <a:gd name="T5" fmla="*/ 58 h 58"/>
                  <a:gd name="T6" fmla="*/ 12 w 21"/>
                  <a:gd name="T7" fmla="*/ 11 h 58"/>
                  <a:gd name="T8" fmla="*/ 6 w 21"/>
                  <a:gd name="T9" fmla="*/ 14 h 58"/>
                  <a:gd name="T10" fmla="*/ 0 w 21"/>
                  <a:gd name="T11" fmla="*/ 16 h 58"/>
                  <a:gd name="T12" fmla="*/ 0 w 21"/>
                  <a:gd name="T13" fmla="*/ 9 h 58"/>
                  <a:gd name="T14" fmla="*/ 4 w 21"/>
                  <a:gd name="T15" fmla="*/ 7 h 58"/>
                  <a:gd name="T16" fmla="*/ 8 w 21"/>
                  <a:gd name="T17" fmla="*/ 5 h 58"/>
                  <a:gd name="T18" fmla="*/ 13 w 21"/>
                  <a:gd name="T19" fmla="*/ 3 h 58"/>
                  <a:gd name="T20" fmla="*/ 17 w 21"/>
                  <a:gd name="T21" fmla="*/ 0 h 58"/>
                  <a:gd name="T22" fmla="*/ 21 w 21"/>
                  <a:gd name="T2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58">
                    <a:moveTo>
                      <a:pt x="21" y="0"/>
                    </a:moveTo>
                    <a:cubicBezTo>
                      <a:pt x="21" y="58"/>
                      <a:pt x="21" y="58"/>
                      <a:pt x="21" y="58"/>
                    </a:cubicBezTo>
                    <a:cubicBezTo>
                      <a:pt x="12" y="58"/>
                      <a:pt x="12" y="58"/>
                      <a:pt x="12" y="58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0" y="12"/>
                      <a:pt x="8" y="13"/>
                      <a:pt x="6" y="14"/>
                    </a:cubicBezTo>
                    <a:cubicBezTo>
                      <a:pt x="4" y="15"/>
                      <a:pt x="2" y="16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8"/>
                      <a:pt x="3" y="8"/>
                      <a:pt x="4" y="7"/>
                    </a:cubicBezTo>
                    <a:cubicBezTo>
                      <a:pt x="6" y="7"/>
                      <a:pt x="7" y="6"/>
                      <a:pt x="8" y="5"/>
                    </a:cubicBezTo>
                    <a:cubicBezTo>
                      <a:pt x="10" y="5"/>
                      <a:pt x="11" y="4"/>
                      <a:pt x="13" y="3"/>
                    </a:cubicBezTo>
                    <a:cubicBezTo>
                      <a:pt x="14" y="2"/>
                      <a:pt x="15" y="1"/>
                      <a:pt x="17" y="0"/>
                    </a:cubicBez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83" name="Freeform 82"/>
              <p:cNvSpPr>
                <a:spLocks noEditPoints="1"/>
              </p:cNvSpPr>
              <p:nvPr/>
            </p:nvSpPr>
            <p:spPr bwMode="auto">
              <a:xfrm>
                <a:off x="10436225" y="3724275"/>
                <a:ext cx="114300" cy="171450"/>
              </a:xfrm>
              <a:custGeom>
                <a:avLst/>
                <a:gdLst>
                  <a:gd name="T0" fmla="*/ 19 w 40"/>
                  <a:gd name="T1" fmla="*/ 60 h 60"/>
                  <a:gd name="T2" fmla="*/ 5 w 40"/>
                  <a:gd name="T3" fmla="*/ 53 h 60"/>
                  <a:gd name="T4" fmla="*/ 0 w 40"/>
                  <a:gd name="T5" fmla="*/ 31 h 60"/>
                  <a:gd name="T6" fmla="*/ 6 w 40"/>
                  <a:gd name="T7" fmla="*/ 8 h 60"/>
                  <a:gd name="T8" fmla="*/ 21 w 40"/>
                  <a:gd name="T9" fmla="*/ 0 h 60"/>
                  <a:gd name="T10" fmla="*/ 40 w 40"/>
                  <a:gd name="T11" fmla="*/ 30 h 60"/>
                  <a:gd name="T12" fmla="*/ 34 w 40"/>
                  <a:gd name="T13" fmla="*/ 52 h 60"/>
                  <a:gd name="T14" fmla="*/ 19 w 40"/>
                  <a:gd name="T15" fmla="*/ 60 h 60"/>
                  <a:gd name="T16" fmla="*/ 20 w 40"/>
                  <a:gd name="T17" fmla="*/ 8 h 60"/>
                  <a:gd name="T18" fmla="*/ 10 w 40"/>
                  <a:gd name="T19" fmla="*/ 31 h 60"/>
                  <a:gd name="T20" fmla="*/ 20 w 40"/>
                  <a:gd name="T21" fmla="*/ 53 h 60"/>
                  <a:gd name="T22" fmla="*/ 30 w 40"/>
                  <a:gd name="T23" fmla="*/ 31 h 60"/>
                  <a:gd name="T24" fmla="*/ 20 w 40"/>
                  <a:gd name="T25" fmla="*/ 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" h="60">
                    <a:moveTo>
                      <a:pt x="19" y="60"/>
                    </a:moveTo>
                    <a:cubicBezTo>
                      <a:pt x="13" y="60"/>
                      <a:pt x="9" y="57"/>
                      <a:pt x="5" y="53"/>
                    </a:cubicBezTo>
                    <a:cubicBezTo>
                      <a:pt x="2" y="48"/>
                      <a:pt x="0" y="41"/>
                      <a:pt x="0" y="31"/>
                    </a:cubicBezTo>
                    <a:cubicBezTo>
                      <a:pt x="0" y="21"/>
                      <a:pt x="2" y="14"/>
                      <a:pt x="6" y="8"/>
                    </a:cubicBezTo>
                    <a:cubicBezTo>
                      <a:pt x="9" y="3"/>
                      <a:pt x="14" y="0"/>
                      <a:pt x="21" y="0"/>
                    </a:cubicBezTo>
                    <a:cubicBezTo>
                      <a:pt x="34" y="0"/>
                      <a:pt x="40" y="10"/>
                      <a:pt x="40" y="30"/>
                    </a:cubicBezTo>
                    <a:cubicBezTo>
                      <a:pt x="40" y="40"/>
                      <a:pt x="38" y="47"/>
                      <a:pt x="34" y="52"/>
                    </a:cubicBezTo>
                    <a:cubicBezTo>
                      <a:pt x="31" y="57"/>
                      <a:pt x="26" y="60"/>
                      <a:pt x="19" y="60"/>
                    </a:cubicBezTo>
                    <a:close/>
                    <a:moveTo>
                      <a:pt x="20" y="8"/>
                    </a:moveTo>
                    <a:cubicBezTo>
                      <a:pt x="13" y="8"/>
                      <a:pt x="10" y="16"/>
                      <a:pt x="10" y="31"/>
                    </a:cubicBezTo>
                    <a:cubicBezTo>
                      <a:pt x="10" y="45"/>
                      <a:pt x="13" y="53"/>
                      <a:pt x="20" y="53"/>
                    </a:cubicBezTo>
                    <a:cubicBezTo>
                      <a:pt x="27" y="53"/>
                      <a:pt x="30" y="45"/>
                      <a:pt x="30" y="31"/>
                    </a:cubicBezTo>
                    <a:cubicBezTo>
                      <a:pt x="30" y="15"/>
                      <a:pt x="27" y="8"/>
                      <a:pt x="20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84" name="Freeform 83"/>
              <p:cNvSpPr>
                <a:spLocks noEditPoints="1"/>
              </p:cNvSpPr>
              <p:nvPr/>
            </p:nvSpPr>
            <p:spPr bwMode="auto">
              <a:xfrm>
                <a:off x="10315575" y="3541713"/>
                <a:ext cx="114300" cy="168275"/>
              </a:xfrm>
              <a:custGeom>
                <a:avLst/>
                <a:gdLst>
                  <a:gd name="T0" fmla="*/ 19 w 40"/>
                  <a:gd name="T1" fmla="*/ 59 h 59"/>
                  <a:gd name="T2" fmla="*/ 5 w 40"/>
                  <a:gd name="T3" fmla="*/ 52 h 59"/>
                  <a:gd name="T4" fmla="*/ 0 w 40"/>
                  <a:gd name="T5" fmla="*/ 30 h 59"/>
                  <a:gd name="T6" fmla="*/ 5 w 40"/>
                  <a:gd name="T7" fmla="*/ 7 h 59"/>
                  <a:gd name="T8" fmla="*/ 21 w 40"/>
                  <a:gd name="T9" fmla="*/ 0 h 59"/>
                  <a:gd name="T10" fmla="*/ 40 w 40"/>
                  <a:gd name="T11" fmla="*/ 29 h 59"/>
                  <a:gd name="T12" fmla="*/ 34 w 40"/>
                  <a:gd name="T13" fmla="*/ 51 h 59"/>
                  <a:gd name="T14" fmla="*/ 19 w 40"/>
                  <a:gd name="T15" fmla="*/ 59 h 59"/>
                  <a:gd name="T16" fmla="*/ 20 w 40"/>
                  <a:gd name="T17" fmla="*/ 7 h 59"/>
                  <a:gd name="T18" fmla="*/ 10 w 40"/>
                  <a:gd name="T19" fmla="*/ 30 h 59"/>
                  <a:gd name="T20" fmla="*/ 20 w 40"/>
                  <a:gd name="T21" fmla="*/ 52 h 59"/>
                  <a:gd name="T22" fmla="*/ 30 w 40"/>
                  <a:gd name="T23" fmla="*/ 30 h 59"/>
                  <a:gd name="T24" fmla="*/ 20 w 40"/>
                  <a:gd name="T25" fmla="*/ 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" h="59">
                    <a:moveTo>
                      <a:pt x="19" y="59"/>
                    </a:moveTo>
                    <a:cubicBezTo>
                      <a:pt x="13" y="59"/>
                      <a:pt x="9" y="57"/>
                      <a:pt x="5" y="52"/>
                    </a:cubicBezTo>
                    <a:cubicBezTo>
                      <a:pt x="2" y="47"/>
                      <a:pt x="0" y="40"/>
                      <a:pt x="0" y="30"/>
                    </a:cubicBezTo>
                    <a:cubicBezTo>
                      <a:pt x="0" y="20"/>
                      <a:pt x="2" y="13"/>
                      <a:pt x="5" y="7"/>
                    </a:cubicBezTo>
                    <a:cubicBezTo>
                      <a:pt x="9" y="2"/>
                      <a:pt x="14" y="0"/>
                      <a:pt x="21" y="0"/>
                    </a:cubicBezTo>
                    <a:cubicBezTo>
                      <a:pt x="33" y="0"/>
                      <a:pt x="40" y="9"/>
                      <a:pt x="40" y="29"/>
                    </a:cubicBezTo>
                    <a:cubicBezTo>
                      <a:pt x="40" y="39"/>
                      <a:pt x="38" y="46"/>
                      <a:pt x="34" y="51"/>
                    </a:cubicBezTo>
                    <a:cubicBezTo>
                      <a:pt x="31" y="56"/>
                      <a:pt x="26" y="59"/>
                      <a:pt x="19" y="59"/>
                    </a:cubicBezTo>
                    <a:close/>
                    <a:moveTo>
                      <a:pt x="20" y="7"/>
                    </a:moveTo>
                    <a:cubicBezTo>
                      <a:pt x="13" y="7"/>
                      <a:pt x="10" y="15"/>
                      <a:pt x="10" y="30"/>
                    </a:cubicBezTo>
                    <a:cubicBezTo>
                      <a:pt x="10" y="44"/>
                      <a:pt x="13" y="52"/>
                      <a:pt x="20" y="52"/>
                    </a:cubicBezTo>
                    <a:cubicBezTo>
                      <a:pt x="27" y="52"/>
                      <a:pt x="30" y="44"/>
                      <a:pt x="30" y="30"/>
                    </a:cubicBezTo>
                    <a:cubicBezTo>
                      <a:pt x="30" y="15"/>
                      <a:pt x="27" y="7"/>
                      <a:pt x="20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85" name="Freeform 84"/>
              <p:cNvSpPr>
                <a:spLocks noEditPoints="1"/>
              </p:cNvSpPr>
              <p:nvPr/>
            </p:nvSpPr>
            <p:spPr bwMode="auto">
              <a:xfrm>
                <a:off x="10704513" y="3541713"/>
                <a:ext cx="111125" cy="168275"/>
              </a:xfrm>
              <a:custGeom>
                <a:avLst/>
                <a:gdLst>
                  <a:gd name="T0" fmla="*/ 19 w 39"/>
                  <a:gd name="T1" fmla="*/ 59 h 59"/>
                  <a:gd name="T2" fmla="*/ 5 w 39"/>
                  <a:gd name="T3" fmla="*/ 52 h 59"/>
                  <a:gd name="T4" fmla="*/ 0 w 39"/>
                  <a:gd name="T5" fmla="*/ 30 h 59"/>
                  <a:gd name="T6" fmla="*/ 5 w 39"/>
                  <a:gd name="T7" fmla="*/ 7 h 59"/>
                  <a:gd name="T8" fmla="*/ 20 w 39"/>
                  <a:gd name="T9" fmla="*/ 0 h 59"/>
                  <a:gd name="T10" fmla="*/ 39 w 39"/>
                  <a:gd name="T11" fmla="*/ 29 h 59"/>
                  <a:gd name="T12" fmla="*/ 34 w 39"/>
                  <a:gd name="T13" fmla="*/ 51 h 59"/>
                  <a:gd name="T14" fmla="*/ 19 w 39"/>
                  <a:gd name="T15" fmla="*/ 59 h 59"/>
                  <a:gd name="T16" fmla="*/ 20 w 39"/>
                  <a:gd name="T17" fmla="*/ 7 h 59"/>
                  <a:gd name="T18" fmla="*/ 9 w 39"/>
                  <a:gd name="T19" fmla="*/ 30 h 59"/>
                  <a:gd name="T20" fmla="*/ 19 w 39"/>
                  <a:gd name="T21" fmla="*/ 52 h 59"/>
                  <a:gd name="T22" fmla="*/ 29 w 39"/>
                  <a:gd name="T23" fmla="*/ 30 h 59"/>
                  <a:gd name="T24" fmla="*/ 20 w 39"/>
                  <a:gd name="T25" fmla="*/ 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" h="59">
                    <a:moveTo>
                      <a:pt x="19" y="59"/>
                    </a:moveTo>
                    <a:cubicBezTo>
                      <a:pt x="13" y="59"/>
                      <a:pt x="8" y="57"/>
                      <a:pt x="5" y="52"/>
                    </a:cubicBezTo>
                    <a:cubicBezTo>
                      <a:pt x="1" y="47"/>
                      <a:pt x="0" y="40"/>
                      <a:pt x="0" y="30"/>
                    </a:cubicBezTo>
                    <a:cubicBezTo>
                      <a:pt x="0" y="20"/>
                      <a:pt x="1" y="13"/>
                      <a:pt x="5" y="7"/>
                    </a:cubicBezTo>
                    <a:cubicBezTo>
                      <a:pt x="8" y="2"/>
                      <a:pt x="13" y="0"/>
                      <a:pt x="20" y="0"/>
                    </a:cubicBezTo>
                    <a:cubicBezTo>
                      <a:pt x="33" y="0"/>
                      <a:pt x="39" y="9"/>
                      <a:pt x="39" y="29"/>
                    </a:cubicBezTo>
                    <a:cubicBezTo>
                      <a:pt x="39" y="39"/>
                      <a:pt x="37" y="46"/>
                      <a:pt x="34" y="51"/>
                    </a:cubicBezTo>
                    <a:cubicBezTo>
                      <a:pt x="30" y="56"/>
                      <a:pt x="25" y="59"/>
                      <a:pt x="19" y="59"/>
                    </a:cubicBezTo>
                    <a:close/>
                    <a:moveTo>
                      <a:pt x="20" y="7"/>
                    </a:moveTo>
                    <a:cubicBezTo>
                      <a:pt x="13" y="7"/>
                      <a:pt x="9" y="15"/>
                      <a:pt x="9" y="30"/>
                    </a:cubicBezTo>
                    <a:cubicBezTo>
                      <a:pt x="9" y="44"/>
                      <a:pt x="13" y="52"/>
                      <a:pt x="19" y="52"/>
                    </a:cubicBezTo>
                    <a:cubicBezTo>
                      <a:pt x="26" y="52"/>
                      <a:pt x="29" y="44"/>
                      <a:pt x="29" y="30"/>
                    </a:cubicBezTo>
                    <a:cubicBezTo>
                      <a:pt x="29" y="15"/>
                      <a:pt x="26" y="7"/>
                      <a:pt x="20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86" name="Freeform 85"/>
              <p:cNvSpPr>
                <a:spLocks noEditPoints="1"/>
              </p:cNvSpPr>
              <p:nvPr/>
            </p:nvSpPr>
            <p:spPr bwMode="auto">
              <a:xfrm>
                <a:off x="10837863" y="3541713"/>
                <a:ext cx="111125" cy="168275"/>
              </a:xfrm>
              <a:custGeom>
                <a:avLst/>
                <a:gdLst>
                  <a:gd name="T0" fmla="*/ 19 w 39"/>
                  <a:gd name="T1" fmla="*/ 59 h 59"/>
                  <a:gd name="T2" fmla="*/ 5 w 39"/>
                  <a:gd name="T3" fmla="*/ 52 h 59"/>
                  <a:gd name="T4" fmla="*/ 0 w 39"/>
                  <a:gd name="T5" fmla="*/ 30 h 59"/>
                  <a:gd name="T6" fmla="*/ 5 w 39"/>
                  <a:gd name="T7" fmla="*/ 7 h 59"/>
                  <a:gd name="T8" fmla="*/ 20 w 39"/>
                  <a:gd name="T9" fmla="*/ 0 h 59"/>
                  <a:gd name="T10" fmla="*/ 39 w 39"/>
                  <a:gd name="T11" fmla="*/ 29 h 59"/>
                  <a:gd name="T12" fmla="*/ 34 w 39"/>
                  <a:gd name="T13" fmla="*/ 51 h 59"/>
                  <a:gd name="T14" fmla="*/ 19 w 39"/>
                  <a:gd name="T15" fmla="*/ 59 h 59"/>
                  <a:gd name="T16" fmla="*/ 20 w 39"/>
                  <a:gd name="T17" fmla="*/ 7 h 59"/>
                  <a:gd name="T18" fmla="*/ 9 w 39"/>
                  <a:gd name="T19" fmla="*/ 30 h 59"/>
                  <a:gd name="T20" fmla="*/ 20 w 39"/>
                  <a:gd name="T21" fmla="*/ 52 h 59"/>
                  <a:gd name="T22" fmla="*/ 30 w 39"/>
                  <a:gd name="T23" fmla="*/ 30 h 59"/>
                  <a:gd name="T24" fmla="*/ 20 w 39"/>
                  <a:gd name="T25" fmla="*/ 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" h="59">
                    <a:moveTo>
                      <a:pt x="19" y="59"/>
                    </a:moveTo>
                    <a:cubicBezTo>
                      <a:pt x="13" y="59"/>
                      <a:pt x="8" y="57"/>
                      <a:pt x="5" y="52"/>
                    </a:cubicBezTo>
                    <a:cubicBezTo>
                      <a:pt x="2" y="47"/>
                      <a:pt x="0" y="40"/>
                      <a:pt x="0" y="30"/>
                    </a:cubicBezTo>
                    <a:cubicBezTo>
                      <a:pt x="0" y="20"/>
                      <a:pt x="2" y="13"/>
                      <a:pt x="5" y="7"/>
                    </a:cubicBezTo>
                    <a:cubicBezTo>
                      <a:pt x="9" y="2"/>
                      <a:pt x="14" y="0"/>
                      <a:pt x="20" y="0"/>
                    </a:cubicBezTo>
                    <a:cubicBezTo>
                      <a:pt x="33" y="0"/>
                      <a:pt x="39" y="9"/>
                      <a:pt x="39" y="29"/>
                    </a:cubicBezTo>
                    <a:cubicBezTo>
                      <a:pt x="39" y="39"/>
                      <a:pt x="38" y="46"/>
                      <a:pt x="34" y="51"/>
                    </a:cubicBezTo>
                    <a:cubicBezTo>
                      <a:pt x="30" y="56"/>
                      <a:pt x="25" y="59"/>
                      <a:pt x="19" y="59"/>
                    </a:cubicBezTo>
                    <a:close/>
                    <a:moveTo>
                      <a:pt x="20" y="7"/>
                    </a:moveTo>
                    <a:cubicBezTo>
                      <a:pt x="13" y="7"/>
                      <a:pt x="9" y="15"/>
                      <a:pt x="9" y="30"/>
                    </a:cubicBezTo>
                    <a:cubicBezTo>
                      <a:pt x="9" y="44"/>
                      <a:pt x="13" y="52"/>
                      <a:pt x="20" y="52"/>
                    </a:cubicBezTo>
                    <a:cubicBezTo>
                      <a:pt x="27" y="52"/>
                      <a:pt x="30" y="44"/>
                      <a:pt x="30" y="30"/>
                    </a:cubicBezTo>
                    <a:cubicBezTo>
                      <a:pt x="30" y="15"/>
                      <a:pt x="27" y="7"/>
                      <a:pt x="20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87" name="Freeform 86"/>
              <p:cNvSpPr>
                <a:spLocks/>
              </p:cNvSpPr>
              <p:nvPr/>
            </p:nvSpPr>
            <p:spPr bwMode="auto">
              <a:xfrm>
                <a:off x="10694988" y="3173413"/>
                <a:ext cx="60325" cy="163513"/>
              </a:xfrm>
              <a:custGeom>
                <a:avLst/>
                <a:gdLst>
                  <a:gd name="T0" fmla="*/ 21 w 21"/>
                  <a:gd name="T1" fmla="*/ 0 h 57"/>
                  <a:gd name="T2" fmla="*/ 21 w 21"/>
                  <a:gd name="T3" fmla="*/ 57 h 57"/>
                  <a:gd name="T4" fmla="*/ 12 w 21"/>
                  <a:gd name="T5" fmla="*/ 57 h 57"/>
                  <a:gd name="T6" fmla="*/ 12 w 21"/>
                  <a:gd name="T7" fmla="*/ 11 h 57"/>
                  <a:gd name="T8" fmla="*/ 7 w 21"/>
                  <a:gd name="T9" fmla="*/ 14 h 57"/>
                  <a:gd name="T10" fmla="*/ 0 w 21"/>
                  <a:gd name="T11" fmla="*/ 16 h 57"/>
                  <a:gd name="T12" fmla="*/ 0 w 21"/>
                  <a:gd name="T13" fmla="*/ 8 h 57"/>
                  <a:gd name="T14" fmla="*/ 5 w 21"/>
                  <a:gd name="T15" fmla="*/ 7 h 57"/>
                  <a:gd name="T16" fmla="*/ 9 w 21"/>
                  <a:gd name="T17" fmla="*/ 5 h 57"/>
                  <a:gd name="T18" fmla="*/ 13 w 21"/>
                  <a:gd name="T19" fmla="*/ 3 h 57"/>
                  <a:gd name="T20" fmla="*/ 17 w 21"/>
                  <a:gd name="T21" fmla="*/ 0 h 57"/>
                  <a:gd name="T22" fmla="*/ 21 w 21"/>
                  <a:gd name="T2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57">
                    <a:moveTo>
                      <a:pt x="21" y="0"/>
                    </a:moveTo>
                    <a:cubicBezTo>
                      <a:pt x="21" y="57"/>
                      <a:pt x="21" y="57"/>
                      <a:pt x="21" y="57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0" y="12"/>
                      <a:pt x="9" y="13"/>
                      <a:pt x="7" y="14"/>
                    </a:cubicBezTo>
                    <a:cubicBezTo>
                      <a:pt x="5" y="15"/>
                      <a:pt x="3" y="15"/>
                      <a:pt x="0" y="1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8"/>
                      <a:pt x="3" y="7"/>
                      <a:pt x="5" y="7"/>
                    </a:cubicBezTo>
                    <a:cubicBezTo>
                      <a:pt x="6" y="6"/>
                      <a:pt x="7" y="6"/>
                      <a:pt x="9" y="5"/>
                    </a:cubicBezTo>
                    <a:cubicBezTo>
                      <a:pt x="10" y="4"/>
                      <a:pt x="11" y="3"/>
                      <a:pt x="13" y="3"/>
                    </a:cubicBezTo>
                    <a:cubicBezTo>
                      <a:pt x="14" y="2"/>
                      <a:pt x="16" y="1"/>
                      <a:pt x="17" y="0"/>
                    </a:cubicBez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88" name="Freeform 87"/>
              <p:cNvSpPr>
                <a:spLocks noEditPoints="1"/>
              </p:cNvSpPr>
              <p:nvPr/>
            </p:nvSpPr>
            <p:spPr bwMode="auto">
              <a:xfrm>
                <a:off x="10780713" y="3170238"/>
                <a:ext cx="114300" cy="168275"/>
              </a:xfrm>
              <a:custGeom>
                <a:avLst/>
                <a:gdLst>
                  <a:gd name="T0" fmla="*/ 19 w 40"/>
                  <a:gd name="T1" fmla="*/ 59 h 59"/>
                  <a:gd name="T2" fmla="*/ 5 w 40"/>
                  <a:gd name="T3" fmla="*/ 52 h 59"/>
                  <a:gd name="T4" fmla="*/ 0 w 40"/>
                  <a:gd name="T5" fmla="*/ 31 h 59"/>
                  <a:gd name="T6" fmla="*/ 6 w 40"/>
                  <a:gd name="T7" fmla="*/ 8 h 59"/>
                  <a:gd name="T8" fmla="*/ 21 w 40"/>
                  <a:gd name="T9" fmla="*/ 0 h 59"/>
                  <a:gd name="T10" fmla="*/ 40 w 40"/>
                  <a:gd name="T11" fmla="*/ 29 h 59"/>
                  <a:gd name="T12" fmla="*/ 34 w 40"/>
                  <a:gd name="T13" fmla="*/ 52 h 59"/>
                  <a:gd name="T14" fmla="*/ 19 w 40"/>
                  <a:gd name="T15" fmla="*/ 59 h 59"/>
                  <a:gd name="T16" fmla="*/ 20 w 40"/>
                  <a:gd name="T17" fmla="*/ 7 h 59"/>
                  <a:gd name="T18" fmla="*/ 10 w 40"/>
                  <a:gd name="T19" fmla="*/ 30 h 59"/>
                  <a:gd name="T20" fmla="*/ 20 w 40"/>
                  <a:gd name="T21" fmla="*/ 52 h 59"/>
                  <a:gd name="T22" fmla="*/ 30 w 40"/>
                  <a:gd name="T23" fmla="*/ 30 h 59"/>
                  <a:gd name="T24" fmla="*/ 20 w 40"/>
                  <a:gd name="T25" fmla="*/ 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" h="59">
                    <a:moveTo>
                      <a:pt x="19" y="59"/>
                    </a:moveTo>
                    <a:cubicBezTo>
                      <a:pt x="13" y="59"/>
                      <a:pt x="9" y="57"/>
                      <a:pt x="5" y="52"/>
                    </a:cubicBezTo>
                    <a:cubicBezTo>
                      <a:pt x="2" y="47"/>
                      <a:pt x="0" y="40"/>
                      <a:pt x="0" y="31"/>
                    </a:cubicBezTo>
                    <a:cubicBezTo>
                      <a:pt x="0" y="20"/>
                      <a:pt x="2" y="13"/>
                      <a:pt x="6" y="8"/>
                    </a:cubicBezTo>
                    <a:cubicBezTo>
                      <a:pt x="9" y="2"/>
                      <a:pt x="14" y="0"/>
                      <a:pt x="21" y="0"/>
                    </a:cubicBezTo>
                    <a:cubicBezTo>
                      <a:pt x="33" y="0"/>
                      <a:pt x="40" y="10"/>
                      <a:pt x="40" y="29"/>
                    </a:cubicBezTo>
                    <a:cubicBezTo>
                      <a:pt x="40" y="39"/>
                      <a:pt x="38" y="46"/>
                      <a:pt x="34" y="52"/>
                    </a:cubicBezTo>
                    <a:cubicBezTo>
                      <a:pt x="31" y="57"/>
                      <a:pt x="26" y="59"/>
                      <a:pt x="19" y="59"/>
                    </a:cubicBezTo>
                    <a:close/>
                    <a:moveTo>
                      <a:pt x="20" y="7"/>
                    </a:moveTo>
                    <a:cubicBezTo>
                      <a:pt x="13" y="7"/>
                      <a:pt x="10" y="15"/>
                      <a:pt x="10" y="30"/>
                    </a:cubicBezTo>
                    <a:cubicBezTo>
                      <a:pt x="10" y="45"/>
                      <a:pt x="13" y="52"/>
                      <a:pt x="20" y="52"/>
                    </a:cubicBezTo>
                    <a:cubicBezTo>
                      <a:pt x="27" y="52"/>
                      <a:pt x="30" y="44"/>
                      <a:pt x="30" y="30"/>
                    </a:cubicBezTo>
                    <a:cubicBezTo>
                      <a:pt x="30" y="15"/>
                      <a:pt x="27" y="7"/>
                      <a:pt x="20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89" name="Freeform 88"/>
              <p:cNvSpPr>
                <a:spLocks noEditPoints="1"/>
              </p:cNvSpPr>
              <p:nvPr/>
            </p:nvSpPr>
            <p:spPr bwMode="auto">
              <a:xfrm>
                <a:off x="10918825" y="3170238"/>
                <a:ext cx="111125" cy="168275"/>
              </a:xfrm>
              <a:custGeom>
                <a:avLst/>
                <a:gdLst>
                  <a:gd name="T0" fmla="*/ 19 w 39"/>
                  <a:gd name="T1" fmla="*/ 59 h 59"/>
                  <a:gd name="T2" fmla="*/ 5 w 39"/>
                  <a:gd name="T3" fmla="*/ 52 h 59"/>
                  <a:gd name="T4" fmla="*/ 0 w 39"/>
                  <a:gd name="T5" fmla="*/ 31 h 59"/>
                  <a:gd name="T6" fmla="*/ 5 w 39"/>
                  <a:gd name="T7" fmla="*/ 8 h 59"/>
                  <a:gd name="T8" fmla="*/ 20 w 39"/>
                  <a:gd name="T9" fmla="*/ 0 h 59"/>
                  <a:gd name="T10" fmla="*/ 39 w 39"/>
                  <a:gd name="T11" fmla="*/ 29 h 59"/>
                  <a:gd name="T12" fmla="*/ 34 w 39"/>
                  <a:gd name="T13" fmla="*/ 52 h 59"/>
                  <a:gd name="T14" fmla="*/ 19 w 39"/>
                  <a:gd name="T15" fmla="*/ 59 h 59"/>
                  <a:gd name="T16" fmla="*/ 20 w 39"/>
                  <a:gd name="T17" fmla="*/ 7 h 59"/>
                  <a:gd name="T18" fmla="*/ 9 w 39"/>
                  <a:gd name="T19" fmla="*/ 30 h 59"/>
                  <a:gd name="T20" fmla="*/ 19 w 39"/>
                  <a:gd name="T21" fmla="*/ 52 h 59"/>
                  <a:gd name="T22" fmla="*/ 30 w 39"/>
                  <a:gd name="T23" fmla="*/ 30 h 59"/>
                  <a:gd name="T24" fmla="*/ 20 w 39"/>
                  <a:gd name="T25" fmla="*/ 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" h="59">
                    <a:moveTo>
                      <a:pt x="19" y="59"/>
                    </a:moveTo>
                    <a:cubicBezTo>
                      <a:pt x="13" y="59"/>
                      <a:pt x="8" y="57"/>
                      <a:pt x="5" y="52"/>
                    </a:cubicBezTo>
                    <a:cubicBezTo>
                      <a:pt x="1" y="47"/>
                      <a:pt x="0" y="40"/>
                      <a:pt x="0" y="31"/>
                    </a:cubicBezTo>
                    <a:cubicBezTo>
                      <a:pt x="0" y="20"/>
                      <a:pt x="1" y="13"/>
                      <a:pt x="5" y="8"/>
                    </a:cubicBezTo>
                    <a:cubicBezTo>
                      <a:pt x="8" y="2"/>
                      <a:pt x="14" y="0"/>
                      <a:pt x="20" y="0"/>
                    </a:cubicBezTo>
                    <a:cubicBezTo>
                      <a:pt x="33" y="0"/>
                      <a:pt x="39" y="10"/>
                      <a:pt x="39" y="29"/>
                    </a:cubicBezTo>
                    <a:cubicBezTo>
                      <a:pt x="39" y="39"/>
                      <a:pt x="37" y="46"/>
                      <a:pt x="34" y="52"/>
                    </a:cubicBezTo>
                    <a:cubicBezTo>
                      <a:pt x="30" y="57"/>
                      <a:pt x="25" y="59"/>
                      <a:pt x="19" y="59"/>
                    </a:cubicBezTo>
                    <a:close/>
                    <a:moveTo>
                      <a:pt x="20" y="7"/>
                    </a:moveTo>
                    <a:cubicBezTo>
                      <a:pt x="13" y="7"/>
                      <a:pt x="9" y="15"/>
                      <a:pt x="9" y="30"/>
                    </a:cubicBezTo>
                    <a:cubicBezTo>
                      <a:pt x="9" y="45"/>
                      <a:pt x="13" y="52"/>
                      <a:pt x="19" y="52"/>
                    </a:cubicBezTo>
                    <a:cubicBezTo>
                      <a:pt x="26" y="52"/>
                      <a:pt x="30" y="44"/>
                      <a:pt x="30" y="30"/>
                    </a:cubicBezTo>
                    <a:cubicBezTo>
                      <a:pt x="30" y="15"/>
                      <a:pt x="26" y="7"/>
                      <a:pt x="20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90" name="Freeform 89"/>
              <p:cNvSpPr>
                <a:spLocks noEditPoints="1"/>
              </p:cNvSpPr>
              <p:nvPr/>
            </p:nvSpPr>
            <p:spPr bwMode="auto">
              <a:xfrm>
                <a:off x="10975975" y="3541713"/>
                <a:ext cx="111125" cy="168275"/>
              </a:xfrm>
              <a:custGeom>
                <a:avLst/>
                <a:gdLst>
                  <a:gd name="T0" fmla="*/ 19 w 39"/>
                  <a:gd name="T1" fmla="*/ 59 h 59"/>
                  <a:gd name="T2" fmla="*/ 5 w 39"/>
                  <a:gd name="T3" fmla="*/ 52 h 59"/>
                  <a:gd name="T4" fmla="*/ 0 w 39"/>
                  <a:gd name="T5" fmla="*/ 30 h 59"/>
                  <a:gd name="T6" fmla="*/ 5 w 39"/>
                  <a:gd name="T7" fmla="*/ 7 h 59"/>
                  <a:gd name="T8" fmla="*/ 20 w 39"/>
                  <a:gd name="T9" fmla="*/ 0 h 59"/>
                  <a:gd name="T10" fmla="*/ 39 w 39"/>
                  <a:gd name="T11" fmla="*/ 29 h 59"/>
                  <a:gd name="T12" fmla="*/ 34 w 39"/>
                  <a:gd name="T13" fmla="*/ 51 h 59"/>
                  <a:gd name="T14" fmla="*/ 19 w 39"/>
                  <a:gd name="T15" fmla="*/ 59 h 59"/>
                  <a:gd name="T16" fmla="*/ 20 w 39"/>
                  <a:gd name="T17" fmla="*/ 7 h 59"/>
                  <a:gd name="T18" fmla="*/ 10 w 39"/>
                  <a:gd name="T19" fmla="*/ 30 h 59"/>
                  <a:gd name="T20" fmla="*/ 20 w 39"/>
                  <a:gd name="T21" fmla="*/ 52 h 59"/>
                  <a:gd name="T22" fmla="*/ 30 w 39"/>
                  <a:gd name="T23" fmla="*/ 30 h 59"/>
                  <a:gd name="T24" fmla="*/ 20 w 39"/>
                  <a:gd name="T25" fmla="*/ 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" h="59">
                    <a:moveTo>
                      <a:pt x="19" y="59"/>
                    </a:moveTo>
                    <a:cubicBezTo>
                      <a:pt x="13" y="59"/>
                      <a:pt x="8" y="57"/>
                      <a:pt x="5" y="52"/>
                    </a:cubicBezTo>
                    <a:cubicBezTo>
                      <a:pt x="2" y="47"/>
                      <a:pt x="0" y="40"/>
                      <a:pt x="0" y="30"/>
                    </a:cubicBezTo>
                    <a:cubicBezTo>
                      <a:pt x="0" y="20"/>
                      <a:pt x="2" y="13"/>
                      <a:pt x="5" y="7"/>
                    </a:cubicBezTo>
                    <a:cubicBezTo>
                      <a:pt x="9" y="2"/>
                      <a:pt x="14" y="0"/>
                      <a:pt x="20" y="0"/>
                    </a:cubicBezTo>
                    <a:cubicBezTo>
                      <a:pt x="33" y="0"/>
                      <a:pt x="39" y="9"/>
                      <a:pt x="39" y="29"/>
                    </a:cubicBezTo>
                    <a:cubicBezTo>
                      <a:pt x="39" y="39"/>
                      <a:pt x="38" y="46"/>
                      <a:pt x="34" y="51"/>
                    </a:cubicBezTo>
                    <a:cubicBezTo>
                      <a:pt x="30" y="56"/>
                      <a:pt x="26" y="59"/>
                      <a:pt x="19" y="59"/>
                    </a:cubicBezTo>
                    <a:close/>
                    <a:moveTo>
                      <a:pt x="20" y="7"/>
                    </a:moveTo>
                    <a:cubicBezTo>
                      <a:pt x="13" y="7"/>
                      <a:pt x="10" y="15"/>
                      <a:pt x="10" y="30"/>
                    </a:cubicBezTo>
                    <a:cubicBezTo>
                      <a:pt x="10" y="44"/>
                      <a:pt x="13" y="52"/>
                      <a:pt x="20" y="52"/>
                    </a:cubicBezTo>
                    <a:cubicBezTo>
                      <a:pt x="27" y="52"/>
                      <a:pt x="30" y="44"/>
                      <a:pt x="30" y="30"/>
                    </a:cubicBezTo>
                    <a:cubicBezTo>
                      <a:pt x="30" y="15"/>
                      <a:pt x="27" y="7"/>
                      <a:pt x="20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91" name="Freeform 90"/>
              <p:cNvSpPr>
                <a:spLocks noEditPoints="1"/>
              </p:cNvSpPr>
              <p:nvPr/>
            </p:nvSpPr>
            <p:spPr bwMode="auto">
              <a:xfrm>
                <a:off x="11183938" y="3541713"/>
                <a:ext cx="114300" cy="168275"/>
              </a:xfrm>
              <a:custGeom>
                <a:avLst/>
                <a:gdLst>
                  <a:gd name="T0" fmla="*/ 20 w 40"/>
                  <a:gd name="T1" fmla="*/ 59 h 59"/>
                  <a:gd name="T2" fmla="*/ 6 w 40"/>
                  <a:gd name="T3" fmla="*/ 52 h 59"/>
                  <a:gd name="T4" fmla="*/ 0 w 40"/>
                  <a:gd name="T5" fmla="*/ 30 h 59"/>
                  <a:gd name="T6" fmla="*/ 6 w 40"/>
                  <a:gd name="T7" fmla="*/ 7 h 59"/>
                  <a:gd name="T8" fmla="*/ 21 w 40"/>
                  <a:gd name="T9" fmla="*/ 0 h 59"/>
                  <a:gd name="T10" fmla="*/ 40 w 40"/>
                  <a:gd name="T11" fmla="*/ 29 h 59"/>
                  <a:gd name="T12" fmla="*/ 35 w 40"/>
                  <a:gd name="T13" fmla="*/ 51 h 59"/>
                  <a:gd name="T14" fmla="*/ 20 w 40"/>
                  <a:gd name="T15" fmla="*/ 59 h 59"/>
                  <a:gd name="T16" fmla="*/ 20 w 40"/>
                  <a:gd name="T17" fmla="*/ 7 h 59"/>
                  <a:gd name="T18" fmla="*/ 10 w 40"/>
                  <a:gd name="T19" fmla="*/ 30 h 59"/>
                  <a:gd name="T20" fmla="*/ 20 w 40"/>
                  <a:gd name="T21" fmla="*/ 52 h 59"/>
                  <a:gd name="T22" fmla="*/ 30 w 40"/>
                  <a:gd name="T23" fmla="*/ 30 h 59"/>
                  <a:gd name="T24" fmla="*/ 20 w 40"/>
                  <a:gd name="T25" fmla="*/ 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" h="59">
                    <a:moveTo>
                      <a:pt x="20" y="59"/>
                    </a:moveTo>
                    <a:cubicBezTo>
                      <a:pt x="14" y="59"/>
                      <a:pt x="9" y="57"/>
                      <a:pt x="6" y="52"/>
                    </a:cubicBezTo>
                    <a:cubicBezTo>
                      <a:pt x="2" y="47"/>
                      <a:pt x="0" y="40"/>
                      <a:pt x="0" y="30"/>
                    </a:cubicBezTo>
                    <a:cubicBezTo>
                      <a:pt x="0" y="20"/>
                      <a:pt x="2" y="13"/>
                      <a:pt x="6" y="7"/>
                    </a:cubicBezTo>
                    <a:cubicBezTo>
                      <a:pt x="9" y="2"/>
                      <a:pt x="14" y="0"/>
                      <a:pt x="21" y="0"/>
                    </a:cubicBezTo>
                    <a:cubicBezTo>
                      <a:pt x="34" y="0"/>
                      <a:pt x="40" y="9"/>
                      <a:pt x="40" y="29"/>
                    </a:cubicBezTo>
                    <a:cubicBezTo>
                      <a:pt x="40" y="39"/>
                      <a:pt x="38" y="46"/>
                      <a:pt x="35" y="51"/>
                    </a:cubicBezTo>
                    <a:cubicBezTo>
                      <a:pt x="31" y="56"/>
                      <a:pt x="26" y="59"/>
                      <a:pt x="20" y="59"/>
                    </a:cubicBezTo>
                    <a:close/>
                    <a:moveTo>
                      <a:pt x="20" y="7"/>
                    </a:moveTo>
                    <a:cubicBezTo>
                      <a:pt x="13" y="7"/>
                      <a:pt x="10" y="15"/>
                      <a:pt x="10" y="30"/>
                    </a:cubicBezTo>
                    <a:cubicBezTo>
                      <a:pt x="10" y="44"/>
                      <a:pt x="13" y="52"/>
                      <a:pt x="20" y="52"/>
                    </a:cubicBezTo>
                    <a:cubicBezTo>
                      <a:pt x="27" y="52"/>
                      <a:pt x="30" y="44"/>
                      <a:pt x="30" y="30"/>
                    </a:cubicBezTo>
                    <a:cubicBezTo>
                      <a:pt x="30" y="15"/>
                      <a:pt x="27" y="7"/>
                      <a:pt x="20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92" name="Freeform 91"/>
              <p:cNvSpPr>
                <a:spLocks noEditPoints="1"/>
              </p:cNvSpPr>
              <p:nvPr/>
            </p:nvSpPr>
            <p:spPr bwMode="auto">
              <a:xfrm>
                <a:off x="10647363" y="3724275"/>
                <a:ext cx="111125" cy="171450"/>
              </a:xfrm>
              <a:custGeom>
                <a:avLst/>
                <a:gdLst>
                  <a:gd name="T0" fmla="*/ 19 w 39"/>
                  <a:gd name="T1" fmla="*/ 60 h 60"/>
                  <a:gd name="T2" fmla="*/ 5 w 39"/>
                  <a:gd name="T3" fmla="*/ 53 h 60"/>
                  <a:gd name="T4" fmla="*/ 0 w 39"/>
                  <a:gd name="T5" fmla="*/ 31 h 60"/>
                  <a:gd name="T6" fmla="*/ 5 w 39"/>
                  <a:gd name="T7" fmla="*/ 8 h 60"/>
                  <a:gd name="T8" fmla="*/ 20 w 39"/>
                  <a:gd name="T9" fmla="*/ 0 h 60"/>
                  <a:gd name="T10" fmla="*/ 39 w 39"/>
                  <a:gd name="T11" fmla="*/ 30 h 60"/>
                  <a:gd name="T12" fmla="*/ 34 w 39"/>
                  <a:gd name="T13" fmla="*/ 52 h 60"/>
                  <a:gd name="T14" fmla="*/ 19 w 39"/>
                  <a:gd name="T15" fmla="*/ 60 h 60"/>
                  <a:gd name="T16" fmla="*/ 20 w 39"/>
                  <a:gd name="T17" fmla="*/ 8 h 60"/>
                  <a:gd name="T18" fmla="*/ 9 w 39"/>
                  <a:gd name="T19" fmla="*/ 31 h 60"/>
                  <a:gd name="T20" fmla="*/ 20 w 39"/>
                  <a:gd name="T21" fmla="*/ 53 h 60"/>
                  <a:gd name="T22" fmla="*/ 30 w 39"/>
                  <a:gd name="T23" fmla="*/ 31 h 60"/>
                  <a:gd name="T24" fmla="*/ 20 w 39"/>
                  <a:gd name="T25" fmla="*/ 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" h="60">
                    <a:moveTo>
                      <a:pt x="19" y="60"/>
                    </a:moveTo>
                    <a:cubicBezTo>
                      <a:pt x="13" y="60"/>
                      <a:pt x="8" y="57"/>
                      <a:pt x="5" y="53"/>
                    </a:cubicBezTo>
                    <a:cubicBezTo>
                      <a:pt x="2" y="48"/>
                      <a:pt x="0" y="41"/>
                      <a:pt x="0" y="31"/>
                    </a:cubicBezTo>
                    <a:cubicBezTo>
                      <a:pt x="0" y="21"/>
                      <a:pt x="2" y="14"/>
                      <a:pt x="5" y="8"/>
                    </a:cubicBezTo>
                    <a:cubicBezTo>
                      <a:pt x="9" y="3"/>
                      <a:pt x="14" y="0"/>
                      <a:pt x="20" y="0"/>
                    </a:cubicBezTo>
                    <a:cubicBezTo>
                      <a:pt x="33" y="0"/>
                      <a:pt x="39" y="10"/>
                      <a:pt x="39" y="30"/>
                    </a:cubicBezTo>
                    <a:cubicBezTo>
                      <a:pt x="39" y="40"/>
                      <a:pt x="38" y="47"/>
                      <a:pt x="34" y="52"/>
                    </a:cubicBezTo>
                    <a:cubicBezTo>
                      <a:pt x="30" y="57"/>
                      <a:pt x="25" y="60"/>
                      <a:pt x="19" y="60"/>
                    </a:cubicBezTo>
                    <a:close/>
                    <a:moveTo>
                      <a:pt x="20" y="8"/>
                    </a:moveTo>
                    <a:cubicBezTo>
                      <a:pt x="13" y="8"/>
                      <a:pt x="9" y="16"/>
                      <a:pt x="9" y="31"/>
                    </a:cubicBezTo>
                    <a:cubicBezTo>
                      <a:pt x="9" y="45"/>
                      <a:pt x="13" y="53"/>
                      <a:pt x="20" y="53"/>
                    </a:cubicBezTo>
                    <a:cubicBezTo>
                      <a:pt x="26" y="53"/>
                      <a:pt x="30" y="45"/>
                      <a:pt x="30" y="31"/>
                    </a:cubicBezTo>
                    <a:cubicBezTo>
                      <a:pt x="30" y="15"/>
                      <a:pt x="26" y="8"/>
                      <a:pt x="20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93" name="Freeform 92"/>
              <p:cNvSpPr>
                <a:spLocks/>
              </p:cNvSpPr>
              <p:nvPr/>
            </p:nvSpPr>
            <p:spPr bwMode="auto">
              <a:xfrm>
                <a:off x="10779125" y="3355975"/>
                <a:ext cx="58738" cy="163513"/>
              </a:xfrm>
              <a:custGeom>
                <a:avLst/>
                <a:gdLst>
                  <a:gd name="T0" fmla="*/ 21 w 21"/>
                  <a:gd name="T1" fmla="*/ 0 h 57"/>
                  <a:gd name="T2" fmla="*/ 21 w 21"/>
                  <a:gd name="T3" fmla="*/ 57 h 57"/>
                  <a:gd name="T4" fmla="*/ 12 w 21"/>
                  <a:gd name="T5" fmla="*/ 57 h 57"/>
                  <a:gd name="T6" fmla="*/ 12 w 21"/>
                  <a:gd name="T7" fmla="*/ 11 h 57"/>
                  <a:gd name="T8" fmla="*/ 7 w 21"/>
                  <a:gd name="T9" fmla="*/ 14 h 57"/>
                  <a:gd name="T10" fmla="*/ 0 w 21"/>
                  <a:gd name="T11" fmla="*/ 16 h 57"/>
                  <a:gd name="T12" fmla="*/ 0 w 21"/>
                  <a:gd name="T13" fmla="*/ 9 h 57"/>
                  <a:gd name="T14" fmla="*/ 5 w 21"/>
                  <a:gd name="T15" fmla="*/ 7 h 57"/>
                  <a:gd name="T16" fmla="*/ 9 w 21"/>
                  <a:gd name="T17" fmla="*/ 5 h 57"/>
                  <a:gd name="T18" fmla="*/ 13 w 21"/>
                  <a:gd name="T19" fmla="*/ 3 h 57"/>
                  <a:gd name="T20" fmla="*/ 17 w 21"/>
                  <a:gd name="T21" fmla="*/ 0 h 57"/>
                  <a:gd name="T22" fmla="*/ 21 w 21"/>
                  <a:gd name="T2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57">
                    <a:moveTo>
                      <a:pt x="21" y="0"/>
                    </a:moveTo>
                    <a:cubicBezTo>
                      <a:pt x="21" y="57"/>
                      <a:pt x="21" y="57"/>
                      <a:pt x="21" y="57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0" y="12"/>
                      <a:pt x="8" y="13"/>
                      <a:pt x="7" y="14"/>
                    </a:cubicBezTo>
                    <a:cubicBezTo>
                      <a:pt x="5" y="15"/>
                      <a:pt x="3" y="16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8"/>
                      <a:pt x="3" y="8"/>
                      <a:pt x="5" y="7"/>
                    </a:cubicBezTo>
                    <a:cubicBezTo>
                      <a:pt x="6" y="6"/>
                      <a:pt x="7" y="6"/>
                      <a:pt x="9" y="5"/>
                    </a:cubicBezTo>
                    <a:cubicBezTo>
                      <a:pt x="10" y="5"/>
                      <a:pt x="11" y="4"/>
                      <a:pt x="13" y="3"/>
                    </a:cubicBezTo>
                    <a:cubicBezTo>
                      <a:pt x="14" y="2"/>
                      <a:pt x="16" y="1"/>
                      <a:pt x="17" y="0"/>
                    </a:cubicBez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94" name="Freeform 93"/>
              <p:cNvSpPr>
                <a:spLocks noEditPoints="1"/>
              </p:cNvSpPr>
              <p:nvPr/>
            </p:nvSpPr>
            <p:spPr bwMode="auto">
              <a:xfrm>
                <a:off x="10863263" y="3352800"/>
                <a:ext cx="112713" cy="171450"/>
              </a:xfrm>
              <a:custGeom>
                <a:avLst/>
                <a:gdLst>
                  <a:gd name="T0" fmla="*/ 19 w 39"/>
                  <a:gd name="T1" fmla="*/ 60 h 60"/>
                  <a:gd name="T2" fmla="*/ 5 w 39"/>
                  <a:gd name="T3" fmla="*/ 53 h 60"/>
                  <a:gd name="T4" fmla="*/ 0 w 39"/>
                  <a:gd name="T5" fmla="*/ 31 h 60"/>
                  <a:gd name="T6" fmla="*/ 5 w 39"/>
                  <a:gd name="T7" fmla="*/ 8 h 60"/>
                  <a:gd name="T8" fmla="*/ 20 w 39"/>
                  <a:gd name="T9" fmla="*/ 0 h 60"/>
                  <a:gd name="T10" fmla="*/ 39 w 39"/>
                  <a:gd name="T11" fmla="*/ 30 h 60"/>
                  <a:gd name="T12" fmla="*/ 34 w 39"/>
                  <a:gd name="T13" fmla="*/ 52 h 60"/>
                  <a:gd name="T14" fmla="*/ 19 w 39"/>
                  <a:gd name="T15" fmla="*/ 60 h 60"/>
                  <a:gd name="T16" fmla="*/ 20 w 39"/>
                  <a:gd name="T17" fmla="*/ 8 h 60"/>
                  <a:gd name="T18" fmla="*/ 9 w 39"/>
                  <a:gd name="T19" fmla="*/ 31 h 60"/>
                  <a:gd name="T20" fmla="*/ 19 w 39"/>
                  <a:gd name="T21" fmla="*/ 52 h 60"/>
                  <a:gd name="T22" fmla="*/ 30 w 39"/>
                  <a:gd name="T23" fmla="*/ 31 h 60"/>
                  <a:gd name="T24" fmla="*/ 20 w 39"/>
                  <a:gd name="T25" fmla="*/ 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" h="60">
                    <a:moveTo>
                      <a:pt x="19" y="60"/>
                    </a:moveTo>
                    <a:cubicBezTo>
                      <a:pt x="13" y="60"/>
                      <a:pt x="8" y="57"/>
                      <a:pt x="5" y="53"/>
                    </a:cubicBezTo>
                    <a:cubicBezTo>
                      <a:pt x="1" y="48"/>
                      <a:pt x="0" y="41"/>
                      <a:pt x="0" y="31"/>
                    </a:cubicBezTo>
                    <a:cubicBezTo>
                      <a:pt x="0" y="21"/>
                      <a:pt x="1" y="13"/>
                      <a:pt x="5" y="8"/>
                    </a:cubicBezTo>
                    <a:cubicBezTo>
                      <a:pt x="8" y="3"/>
                      <a:pt x="13" y="0"/>
                      <a:pt x="20" y="0"/>
                    </a:cubicBezTo>
                    <a:cubicBezTo>
                      <a:pt x="33" y="0"/>
                      <a:pt x="39" y="10"/>
                      <a:pt x="39" y="30"/>
                    </a:cubicBezTo>
                    <a:cubicBezTo>
                      <a:pt x="39" y="40"/>
                      <a:pt x="37" y="47"/>
                      <a:pt x="34" y="52"/>
                    </a:cubicBezTo>
                    <a:cubicBezTo>
                      <a:pt x="30" y="57"/>
                      <a:pt x="25" y="60"/>
                      <a:pt x="19" y="60"/>
                    </a:cubicBezTo>
                    <a:close/>
                    <a:moveTo>
                      <a:pt x="20" y="8"/>
                    </a:moveTo>
                    <a:cubicBezTo>
                      <a:pt x="13" y="8"/>
                      <a:pt x="9" y="16"/>
                      <a:pt x="9" y="31"/>
                    </a:cubicBezTo>
                    <a:cubicBezTo>
                      <a:pt x="9" y="45"/>
                      <a:pt x="13" y="52"/>
                      <a:pt x="19" y="52"/>
                    </a:cubicBezTo>
                    <a:cubicBezTo>
                      <a:pt x="26" y="52"/>
                      <a:pt x="30" y="45"/>
                      <a:pt x="30" y="31"/>
                    </a:cubicBezTo>
                    <a:cubicBezTo>
                      <a:pt x="30" y="15"/>
                      <a:pt x="26" y="8"/>
                      <a:pt x="20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10990263" y="3355975"/>
                <a:ext cx="58738" cy="163513"/>
              </a:xfrm>
              <a:custGeom>
                <a:avLst/>
                <a:gdLst>
                  <a:gd name="T0" fmla="*/ 21 w 21"/>
                  <a:gd name="T1" fmla="*/ 0 h 57"/>
                  <a:gd name="T2" fmla="*/ 21 w 21"/>
                  <a:gd name="T3" fmla="*/ 57 h 57"/>
                  <a:gd name="T4" fmla="*/ 12 w 21"/>
                  <a:gd name="T5" fmla="*/ 57 h 57"/>
                  <a:gd name="T6" fmla="*/ 12 w 21"/>
                  <a:gd name="T7" fmla="*/ 11 h 57"/>
                  <a:gd name="T8" fmla="*/ 6 w 21"/>
                  <a:gd name="T9" fmla="*/ 14 h 57"/>
                  <a:gd name="T10" fmla="*/ 0 w 21"/>
                  <a:gd name="T11" fmla="*/ 16 h 57"/>
                  <a:gd name="T12" fmla="*/ 0 w 21"/>
                  <a:gd name="T13" fmla="*/ 9 h 57"/>
                  <a:gd name="T14" fmla="*/ 4 w 21"/>
                  <a:gd name="T15" fmla="*/ 7 h 57"/>
                  <a:gd name="T16" fmla="*/ 9 w 21"/>
                  <a:gd name="T17" fmla="*/ 5 h 57"/>
                  <a:gd name="T18" fmla="*/ 13 w 21"/>
                  <a:gd name="T19" fmla="*/ 3 h 57"/>
                  <a:gd name="T20" fmla="*/ 17 w 21"/>
                  <a:gd name="T21" fmla="*/ 0 h 57"/>
                  <a:gd name="T22" fmla="*/ 21 w 21"/>
                  <a:gd name="T2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57">
                    <a:moveTo>
                      <a:pt x="21" y="0"/>
                    </a:moveTo>
                    <a:cubicBezTo>
                      <a:pt x="21" y="57"/>
                      <a:pt x="21" y="57"/>
                      <a:pt x="21" y="57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0" y="12"/>
                      <a:pt x="8" y="13"/>
                      <a:pt x="6" y="14"/>
                    </a:cubicBezTo>
                    <a:cubicBezTo>
                      <a:pt x="5" y="15"/>
                      <a:pt x="2" y="16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8"/>
                      <a:pt x="3" y="8"/>
                      <a:pt x="4" y="7"/>
                    </a:cubicBezTo>
                    <a:cubicBezTo>
                      <a:pt x="6" y="6"/>
                      <a:pt x="7" y="6"/>
                      <a:pt x="9" y="5"/>
                    </a:cubicBezTo>
                    <a:cubicBezTo>
                      <a:pt x="10" y="5"/>
                      <a:pt x="11" y="4"/>
                      <a:pt x="13" y="3"/>
                    </a:cubicBezTo>
                    <a:cubicBezTo>
                      <a:pt x="14" y="2"/>
                      <a:pt x="16" y="1"/>
                      <a:pt x="17" y="0"/>
                    </a:cubicBez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96" name="Freeform 95"/>
              <p:cNvSpPr>
                <a:spLocks noEditPoints="1"/>
              </p:cNvSpPr>
              <p:nvPr/>
            </p:nvSpPr>
            <p:spPr bwMode="auto">
              <a:xfrm>
                <a:off x="11072813" y="3352800"/>
                <a:ext cx="114300" cy="171450"/>
              </a:xfrm>
              <a:custGeom>
                <a:avLst/>
                <a:gdLst>
                  <a:gd name="T0" fmla="*/ 20 w 40"/>
                  <a:gd name="T1" fmla="*/ 60 h 60"/>
                  <a:gd name="T2" fmla="*/ 6 w 40"/>
                  <a:gd name="T3" fmla="*/ 53 h 60"/>
                  <a:gd name="T4" fmla="*/ 0 w 40"/>
                  <a:gd name="T5" fmla="*/ 31 h 60"/>
                  <a:gd name="T6" fmla="*/ 6 w 40"/>
                  <a:gd name="T7" fmla="*/ 8 h 60"/>
                  <a:gd name="T8" fmla="*/ 21 w 40"/>
                  <a:gd name="T9" fmla="*/ 0 h 60"/>
                  <a:gd name="T10" fmla="*/ 40 w 40"/>
                  <a:gd name="T11" fmla="*/ 30 h 60"/>
                  <a:gd name="T12" fmla="*/ 35 w 40"/>
                  <a:gd name="T13" fmla="*/ 52 h 60"/>
                  <a:gd name="T14" fmla="*/ 20 w 40"/>
                  <a:gd name="T15" fmla="*/ 60 h 60"/>
                  <a:gd name="T16" fmla="*/ 20 w 40"/>
                  <a:gd name="T17" fmla="*/ 8 h 60"/>
                  <a:gd name="T18" fmla="*/ 10 w 40"/>
                  <a:gd name="T19" fmla="*/ 31 h 60"/>
                  <a:gd name="T20" fmla="*/ 20 w 40"/>
                  <a:gd name="T21" fmla="*/ 52 h 60"/>
                  <a:gd name="T22" fmla="*/ 30 w 40"/>
                  <a:gd name="T23" fmla="*/ 31 h 60"/>
                  <a:gd name="T24" fmla="*/ 20 w 40"/>
                  <a:gd name="T25" fmla="*/ 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" h="60">
                    <a:moveTo>
                      <a:pt x="20" y="60"/>
                    </a:moveTo>
                    <a:cubicBezTo>
                      <a:pt x="14" y="60"/>
                      <a:pt x="9" y="57"/>
                      <a:pt x="6" y="53"/>
                    </a:cubicBezTo>
                    <a:cubicBezTo>
                      <a:pt x="2" y="48"/>
                      <a:pt x="0" y="41"/>
                      <a:pt x="0" y="31"/>
                    </a:cubicBezTo>
                    <a:cubicBezTo>
                      <a:pt x="0" y="21"/>
                      <a:pt x="2" y="13"/>
                      <a:pt x="6" y="8"/>
                    </a:cubicBezTo>
                    <a:cubicBezTo>
                      <a:pt x="9" y="3"/>
                      <a:pt x="14" y="0"/>
                      <a:pt x="21" y="0"/>
                    </a:cubicBezTo>
                    <a:cubicBezTo>
                      <a:pt x="34" y="0"/>
                      <a:pt x="40" y="10"/>
                      <a:pt x="40" y="30"/>
                    </a:cubicBezTo>
                    <a:cubicBezTo>
                      <a:pt x="40" y="40"/>
                      <a:pt x="38" y="47"/>
                      <a:pt x="35" y="52"/>
                    </a:cubicBezTo>
                    <a:cubicBezTo>
                      <a:pt x="31" y="57"/>
                      <a:pt x="26" y="60"/>
                      <a:pt x="20" y="60"/>
                    </a:cubicBezTo>
                    <a:close/>
                    <a:moveTo>
                      <a:pt x="20" y="8"/>
                    </a:moveTo>
                    <a:cubicBezTo>
                      <a:pt x="13" y="8"/>
                      <a:pt x="10" y="16"/>
                      <a:pt x="10" y="31"/>
                    </a:cubicBezTo>
                    <a:cubicBezTo>
                      <a:pt x="10" y="45"/>
                      <a:pt x="13" y="52"/>
                      <a:pt x="20" y="52"/>
                    </a:cubicBezTo>
                    <a:cubicBezTo>
                      <a:pt x="27" y="52"/>
                      <a:pt x="30" y="45"/>
                      <a:pt x="30" y="31"/>
                    </a:cubicBezTo>
                    <a:cubicBezTo>
                      <a:pt x="30" y="15"/>
                      <a:pt x="27" y="8"/>
                      <a:pt x="20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97" name="Freeform 96"/>
              <p:cNvSpPr>
                <a:spLocks/>
              </p:cNvSpPr>
              <p:nvPr/>
            </p:nvSpPr>
            <p:spPr bwMode="auto">
              <a:xfrm>
                <a:off x="10353675" y="3355975"/>
                <a:ext cx="58738" cy="163513"/>
              </a:xfrm>
              <a:custGeom>
                <a:avLst/>
                <a:gdLst>
                  <a:gd name="T0" fmla="*/ 21 w 21"/>
                  <a:gd name="T1" fmla="*/ 0 h 57"/>
                  <a:gd name="T2" fmla="*/ 21 w 21"/>
                  <a:gd name="T3" fmla="*/ 57 h 57"/>
                  <a:gd name="T4" fmla="*/ 12 w 21"/>
                  <a:gd name="T5" fmla="*/ 57 h 57"/>
                  <a:gd name="T6" fmla="*/ 12 w 21"/>
                  <a:gd name="T7" fmla="*/ 11 h 57"/>
                  <a:gd name="T8" fmla="*/ 6 w 21"/>
                  <a:gd name="T9" fmla="*/ 14 h 57"/>
                  <a:gd name="T10" fmla="*/ 0 w 21"/>
                  <a:gd name="T11" fmla="*/ 16 h 57"/>
                  <a:gd name="T12" fmla="*/ 0 w 21"/>
                  <a:gd name="T13" fmla="*/ 9 h 57"/>
                  <a:gd name="T14" fmla="*/ 4 w 21"/>
                  <a:gd name="T15" fmla="*/ 7 h 57"/>
                  <a:gd name="T16" fmla="*/ 8 w 21"/>
                  <a:gd name="T17" fmla="*/ 5 h 57"/>
                  <a:gd name="T18" fmla="*/ 13 w 21"/>
                  <a:gd name="T19" fmla="*/ 3 h 57"/>
                  <a:gd name="T20" fmla="*/ 17 w 21"/>
                  <a:gd name="T21" fmla="*/ 0 h 57"/>
                  <a:gd name="T22" fmla="*/ 21 w 21"/>
                  <a:gd name="T2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57">
                    <a:moveTo>
                      <a:pt x="21" y="0"/>
                    </a:moveTo>
                    <a:cubicBezTo>
                      <a:pt x="21" y="57"/>
                      <a:pt x="21" y="57"/>
                      <a:pt x="21" y="57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0" y="12"/>
                      <a:pt x="8" y="13"/>
                      <a:pt x="6" y="14"/>
                    </a:cubicBezTo>
                    <a:cubicBezTo>
                      <a:pt x="5" y="15"/>
                      <a:pt x="2" y="16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8"/>
                      <a:pt x="3" y="8"/>
                      <a:pt x="4" y="7"/>
                    </a:cubicBezTo>
                    <a:cubicBezTo>
                      <a:pt x="6" y="6"/>
                      <a:pt x="7" y="6"/>
                      <a:pt x="8" y="5"/>
                    </a:cubicBezTo>
                    <a:cubicBezTo>
                      <a:pt x="10" y="5"/>
                      <a:pt x="11" y="4"/>
                      <a:pt x="13" y="3"/>
                    </a:cubicBezTo>
                    <a:cubicBezTo>
                      <a:pt x="14" y="2"/>
                      <a:pt x="15" y="1"/>
                      <a:pt x="17" y="0"/>
                    </a:cubicBez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98" name="Freeform 97"/>
              <p:cNvSpPr>
                <a:spLocks/>
              </p:cNvSpPr>
              <p:nvPr/>
            </p:nvSpPr>
            <p:spPr bwMode="auto">
              <a:xfrm>
                <a:off x="10561638" y="3355975"/>
                <a:ext cx="60325" cy="163513"/>
              </a:xfrm>
              <a:custGeom>
                <a:avLst/>
                <a:gdLst>
                  <a:gd name="T0" fmla="*/ 21 w 21"/>
                  <a:gd name="T1" fmla="*/ 0 h 57"/>
                  <a:gd name="T2" fmla="*/ 21 w 21"/>
                  <a:gd name="T3" fmla="*/ 57 h 57"/>
                  <a:gd name="T4" fmla="*/ 12 w 21"/>
                  <a:gd name="T5" fmla="*/ 57 h 57"/>
                  <a:gd name="T6" fmla="*/ 12 w 21"/>
                  <a:gd name="T7" fmla="*/ 11 h 57"/>
                  <a:gd name="T8" fmla="*/ 6 w 21"/>
                  <a:gd name="T9" fmla="*/ 14 h 57"/>
                  <a:gd name="T10" fmla="*/ 0 w 21"/>
                  <a:gd name="T11" fmla="*/ 16 h 57"/>
                  <a:gd name="T12" fmla="*/ 0 w 21"/>
                  <a:gd name="T13" fmla="*/ 9 h 57"/>
                  <a:gd name="T14" fmla="*/ 4 w 21"/>
                  <a:gd name="T15" fmla="*/ 7 h 57"/>
                  <a:gd name="T16" fmla="*/ 8 w 21"/>
                  <a:gd name="T17" fmla="*/ 5 h 57"/>
                  <a:gd name="T18" fmla="*/ 13 w 21"/>
                  <a:gd name="T19" fmla="*/ 3 h 57"/>
                  <a:gd name="T20" fmla="*/ 17 w 21"/>
                  <a:gd name="T21" fmla="*/ 0 h 57"/>
                  <a:gd name="T22" fmla="*/ 21 w 21"/>
                  <a:gd name="T2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57">
                    <a:moveTo>
                      <a:pt x="21" y="0"/>
                    </a:moveTo>
                    <a:cubicBezTo>
                      <a:pt x="21" y="57"/>
                      <a:pt x="21" y="57"/>
                      <a:pt x="21" y="57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0" y="12"/>
                      <a:pt x="8" y="13"/>
                      <a:pt x="6" y="14"/>
                    </a:cubicBezTo>
                    <a:cubicBezTo>
                      <a:pt x="4" y="15"/>
                      <a:pt x="2" y="16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8"/>
                      <a:pt x="3" y="8"/>
                      <a:pt x="4" y="7"/>
                    </a:cubicBezTo>
                    <a:cubicBezTo>
                      <a:pt x="6" y="6"/>
                      <a:pt x="7" y="6"/>
                      <a:pt x="8" y="5"/>
                    </a:cubicBezTo>
                    <a:cubicBezTo>
                      <a:pt x="10" y="5"/>
                      <a:pt x="11" y="4"/>
                      <a:pt x="13" y="3"/>
                    </a:cubicBezTo>
                    <a:cubicBezTo>
                      <a:pt x="14" y="2"/>
                      <a:pt x="15" y="1"/>
                      <a:pt x="17" y="0"/>
                    </a:cubicBez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99" name="Freeform 98"/>
              <p:cNvSpPr>
                <a:spLocks noEditPoints="1"/>
              </p:cNvSpPr>
              <p:nvPr/>
            </p:nvSpPr>
            <p:spPr bwMode="auto">
              <a:xfrm>
                <a:off x="10436225" y="3352800"/>
                <a:ext cx="114300" cy="171450"/>
              </a:xfrm>
              <a:custGeom>
                <a:avLst/>
                <a:gdLst>
                  <a:gd name="T0" fmla="*/ 19 w 40"/>
                  <a:gd name="T1" fmla="*/ 60 h 60"/>
                  <a:gd name="T2" fmla="*/ 5 w 40"/>
                  <a:gd name="T3" fmla="*/ 53 h 60"/>
                  <a:gd name="T4" fmla="*/ 0 w 40"/>
                  <a:gd name="T5" fmla="*/ 31 h 60"/>
                  <a:gd name="T6" fmla="*/ 6 w 40"/>
                  <a:gd name="T7" fmla="*/ 8 h 60"/>
                  <a:gd name="T8" fmla="*/ 21 w 40"/>
                  <a:gd name="T9" fmla="*/ 0 h 60"/>
                  <a:gd name="T10" fmla="*/ 40 w 40"/>
                  <a:gd name="T11" fmla="*/ 30 h 60"/>
                  <a:gd name="T12" fmla="*/ 34 w 40"/>
                  <a:gd name="T13" fmla="*/ 52 h 60"/>
                  <a:gd name="T14" fmla="*/ 19 w 40"/>
                  <a:gd name="T15" fmla="*/ 60 h 60"/>
                  <a:gd name="T16" fmla="*/ 20 w 40"/>
                  <a:gd name="T17" fmla="*/ 8 h 60"/>
                  <a:gd name="T18" fmla="*/ 10 w 40"/>
                  <a:gd name="T19" fmla="*/ 31 h 60"/>
                  <a:gd name="T20" fmla="*/ 20 w 40"/>
                  <a:gd name="T21" fmla="*/ 52 h 60"/>
                  <a:gd name="T22" fmla="*/ 30 w 40"/>
                  <a:gd name="T23" fmla="*/ 31 h 60"/>
                  <a:gd name="T24" fmla="*/ 20 w 40"/>
                  <a:gd name="T25" fmla="*/ 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" h="60">
                    <a:moveTo>
                      <a:pt x="19" y="60"/>
                    </a:moveTo>
                    <a:cubicBezTo>
                      <a:pt x="13" y="60"/>
                      <a:pt x="9" y="57"/>
                      <a:pt x="5" y="53"/>
                    </a:cubicBezTo>
                    <a:cubicBezTo>
                      <a:pt x="2" y="48"/>
                      <a:pt x="0" y="41"/>
                      <a:pt x="0" y="31"/>
                    </a:cubicBezTo>
                    <a:cubicBezTo>
                      <a:pt x="0" y="21"/>
                      <a:pt x="2" y="13"/>
                      <a:pt x="6" y="8"/>
                    </a:cubicBezTo>
                    <a:cubicBezTo>
                      <a:pt x="9" y="3"/>
                      <a:pt x="14" y="0"/>
                      <a:pt x="21" y="0"/>
                    </a:cubicBezTo>
                    <a:cubicBezTo>
                      <a:pt x="34" y="0"/>
                      <a:pt x="40" y="10"/>
                      <a:pt x="40" y="30"/>
                    </a:cubicBezTo>
                    <a:cubicBezTo>
                      <a:pt x="40" y="40"/>
                      <a:pt x="38" y="47"/>
                      <a:pt x="34" y="52"/>
                    </a:cubicBezTo>
                    <a:cubicBezTo>
                      <a:pt x="31" y="57"/>
                      <a:pt x="26" y="60"/>
                      <a:pt x="19" y="60"/>
                    </a:cubicBezTo>
                    <a:close/>
                    <a:moveTo>
                      <a:pt x="20" y="8"/>
                    </a:moveTo>
                    <a:cubicBezTo>
                      <a:pt x="13" y="8"/>
                      <a:pt x="10" y="16"/>
                      <a:pt x="10" y="31"/>
                    </a:cubicBezTo>
                    <a:cubicBezTo>
                      <a:pt x="10" y="45"/>
                      <a:pt x="13" y="52"/>
                      <a:pt x="20" y="52"/>
                    </a:cubicBezTo>
                    <a:cubicBezTo>
                      <a:pt x="27" y="52"/>
                      <a:pt x="30" y="45"/>
                      <a:pt x="30" y="31"/>
                    </a:cubicBezTo>
                    <a:cubicBezTo>
                      <a:pt x="30" y="15"/>
                      <a:pt x="27" y="8"/>
                      <a:pt x="20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100" name="Freeform 99"/>
              <p:cNvSpPr>
                <a:spLocks noEditPoints="1"/>
              </p:cNvSpPr>
              <p:nvPr/>
            </p:nvSpPr>
            <p:spPr bwMode="auto">
              <a:xfrm>
                <a:off x="10647363" y="3352800"/>
                <a:ext cx="111125" cy="171450"/>
              </a:xfrm>
              <a:custGeom>
                <a:avLst/>
                <a:gdLst>
                  <a:gd name="T0" fmla="*/ 19 w 39"/>
                  <a:gd name="T1" fmla="*/ 60 h 60"/>
                  <a:gd name="T2" fmla="*/ 5 w 39"/>
                  <a:gd name="T3" fmla="*/ 53 h 60"/>
                  <a:gd name="T4" fmla="*/ 0 w 39"/>
                  <a:gd name="T5" fmla="*/ 31 h 60"/>
                  <a:gd name="T6" fmla="*/ 5 w 39"/>
                  <a:gd name="T7" fmla="*/ 8 h 60"/>
                  <a:gd name="T8" fmla="*/ 20 w 39"/>
                  <a:gd name="T9" fmla="*/ 0 h 60"/>
                  <a:gd name="T10" fmla="*/ 39 w 39"/>
                  <a:gd name="T11" fmla="*/ 30 h 60"/>
                  <a:gd name="T12" fmla="*/ 34 w 39"/>
                  <a:gd name="T13" fmla="*/ 52 h 60"/>
                  <a:gd name="T14" fmla="*/ 19 w 39"/>
                  <a:gd name="T15" fmla="*/ 60 h 60"/>
                  <a:gd name="T16" fmla="*/ 20 w 39"/>
                  <a:gd name="T17" fmla="*/ 8 h 60"/>
                  <a:gd name="T18" fmla="*/ 9 w 39"/>
                  <a:gd name="T19" fmla="*/ 31 h 60"/>
                  <a:gd name="T20" fmla="*/ 20 w 39"/>
                  <a:gd name="T21" fmla="*/ 52 h 60"/>
                  <a:gd name="T22" fmla="*/ 30 w 39"/>
                  <a:gd name="T23" fmla="*/ 31 h 60"/>
                  <a:gd name="T24" fmla="*/ 20 w 39"/>
                  <a:gd name="T25" fmla="*/ 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" h="60">
                    <a:moveTo>
                      <a:pt x="19" y="60"/>
                    </a:moveTo>
                    <a:cubicBezTo>
                      <a:pt x="13" y="60"/>
                      <a:pt x="8" y="57"/>
                      <a:pt x="5" y="53"/>
                    </a:cubicBezTo>
                    <a:cubicBezTo>
                      <a:pt x="2" y="48"/>
                      <a:pt x="0" y="41"/>
                      <a:pt x="0" y="31"/>
                    </a:cubicBezTo>
                    <a:cubicBezTo>
                      <a:pt x="0" y="21"/>
                      <a:pt x="2" y="13"/>
                      <a:pt x="5" y="8"/>
                    </a:cubicBezTo>
                    <a:cubicBezTo>
                      <a:pt x="9" y="3"/>
                      <a:pt x="14" y="0"/>
                      <a:pt x="20" y="0"/>
                    </a:cubicBezTo>
                    <a:cubicBezTo>
                      <a:pt x="33" y="0"/>
                      <a:pt x="39" y="10"/>
                      <a:pt x="39" y="30"/>
                    </a:cubicBezTo>
                    <a:cubicBezTo>
                      <a:pt x="39" y="40"/>
                      <a:pt x="38" y="47"/>
                      <a:pt x="34" y="52"/>
                    </a:cubicBezTo>
                    <a:cubicBezTo>
                      <a:pt x="30" y="57"/>
                      <a:pt x="25" y="60"/>
                      <a:pt x="19" y="60"/>
                    </a:cubicBezTo>
                    <a:close/>
                    <a:moveTo>
                      <a:pt x="20" y="8"/>
                    </a:moveTo>
                    <a:cubicBezTo>
                      <a:pt x="13" y="8"/>
                      <a:pt x="9" y="16"/>
                      <a:pt x="9" y="31"/>
                    </a:cubicBezTo>
                    <a:cubicBezTo>
                      <a:pt x="9" y="45"/>
                      <a:pt x="13" y="52"/>
                      <a:pt x="20" y="52"/>
                    </a:cubicBezTo>
                    <a:cubicBezTo>
                      <a:pt x="26" y="52"/>
                      <a:pt x="30" y="45"/>
                      <a:pt x="30" y="31"/>
                    </a:cubicBezTo>
                    <a:cubicBezTo>
                      <a:pt x="30" y="15"/>
                      <a:pt x="26" y="8"/>
                      <a:pt x="20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41" y="197656"/>
            <a:ext cx="2486143" cy="91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0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6" y="1189182"/>
            <a:ext cx="11653524" cy="2038303"/>
          </a:xfrm>
        </p:spPr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5894922"/>
      </p:ext>
    </p:extLst>
  </p:cSld>
  <p:clrMapOvr>
    <a:masterClrMapping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8931" y="286383"/>
            <a:ext cx="11653524" cy="927940"/>
          </a:xfrm>
          <a:prstGeom prst="rect">
            <a:avLst/>
          </a:prstGeom>
        </p:spPr>
        <p:txBody>
          <a:bodyPr/>
          <a:lstStyle>
            <a:lvl1pPr algn="l">
              <a:defRPr sz="573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11367171" y="6437244"/>
            <a:ext cx="555596" cy="134483"/>
          </a:xfrm>
          <a:prstGeom prst="rect">
            <a:avLst/>
          </a:prstGeom>
        </p:spPr>
        <p:txBody>
          <a:bodyPr/>
          <a:lstStyle/>
          <a:p>
            <a:pPr defTabSz="1023966">
              <a:lnSpc>
                <a:spcPct val="90000"/>
              </a:lnSpc>
            </a:pPr>
            <a:fld id="{1BC86A1F-E589-44B2-A543-2EC98F5547A7}" type="slidenum">
              <a:rPr lang="hu-HU" smtClean="0">
                <a:gradFill>
                  <a:gsLst>
                    <a:gs pos="0">
                      <a:srgbClr val="EFEFEF"/>
                    </a:gs>
                    <a:gs pos="100000">
                      <a:srgbClr val="EFEFEF"/>
                    </a:gs>
                  </a:gsLst>
                  <a:lin ang="5400000" scaled="0"/>
                </a:gradFill>
              </a:rPr>
              <a:pPr defTabSz="1023966">
                <a:lnSpc>
                  <a:spcPct val="90000"/>
                </a:lnSpc>
              </a:pPr>
              <a:t>‹#›</a:t>
            </a:fld>
            <a:endParaRPr lang="hu-HU" dirty="0">
              <a:gradFill>
                <a:gsLst>
                  <a:gs pos="0">
                    <a:srgbClr val="EFEFEF"/>
                  </a:gs>
                  <a:gs pos="100000">
                    <a:srgbClr val="EFEFEF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43165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alk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1"/>
            <a:ext cx="12192000" cy="6856620"/>
          </a:xfrm>
          <a:prstGeom prst="rect">
            <a:avLst/>
          </a:prstGeom>
        </p:spPr>
      </p:pic>
      <p:pic>
        <p:nvPicPr>
          <p:cNvPr id="4" name="MS logo white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62268" y="474237"/>
            <a:ext cx="1775509" cy="3803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978" y="440493"/>
            <a:ext cx="2871471" cy="131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6231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384" userDrawn="1">
          <p15:clr>
            <a:srgbClr val="C35EA4"/>
          </p15:clr>
        </p15:guide>
        <p15:guide id="2" pos="10061" userDrawn="1">
          <p15:clr>
            <a:srgbClr val="C35EA4"/>
          </p15:clr>
        </p15:guide>
        <p15:guide id="3" orient="horz" pos="403" userDrawn="1">
          <p15:clr>
            <a:srgbClr val="C35EA4"/>
          </p15:clr>
        </p15:guide>
        <p15:guide id="4" orient="horz" pos="5472" userDrawn="1">
          <p15:clr>
            <a:srgbClr val="C35EA4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7" r="3431" b="2608"/>
          <a:stretch/>
        </p:blipFill>
        <p:spPr>
          <a:xfrm>
            <a:off x="2" y="-7783"/>
            <a:ext cx="12221569" cy="6873565"/>
          </a:xfrm>
          <a:prstGeom prst="rect">
            <a:avLst/>
          </a:prstGeom>
        </p:spPr>
      </p:pic>
      <p:sp>
        <p:nvSpPr>
          <p:cNvPr id="19" name="Dark gradation top"/>
          <p:cNvSpPr/>
          <p:nvPr userDrawn="1"/>
        </p:nvSpPr>
        <p:spPr bwMode="gray">
          <a:xfrm>
            <a:off x="2" y="-7783"/>
            <a:ext cx="12106223" cy="6568608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40000">
                <a:srgbClr val="000000">
                  <a:alpha val="0"/>
                </a:srgb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0803" tIns="160641" rIns="200803" bIns="1606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02382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667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8" y="440493"/>
            <a:ext cx="2871471" cy="1318655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 bwMode="gray">
          <a:xfrm>
            <a:off x="269242" y="2084172"/>
            <a:ext cx="5901463" cy="3586208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0803" tIns="160641" rIns="200803" bIns="1606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02382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667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267682" y="2084172"/>
            <a:ext cx="5903019" cy="2062069"/>
          </a:xfrm>
          <a:noFill/>
        </p:spPr>
        <p:txBody>
          <a:bodyPr vert="horz" wrap="square" lIns="120481" tIns="75301" rIns="120481" bIns="75301" rtlCol="0" anchor="t" anchorCtr="0">
            <a:noAutofit/>
          </a:bodyPr>
          <a:lstStyle>
            <a:lvl1pPr>
              <a:defRPr lang="en-US" sz="6533" spc="-109" baseline="0" dirty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269242" y="4146243"/>
            <a:ext cx="5901463" cy="1524136"/>
          </a:xfrm>
        </p:spPr>
        <p:txBody>
          <a:bodyPr tIns="90361" bIns="90361">
            <a:noAutofit/>
          </a:bodyPr>
          <a:lstStyle>
            <a:lvl1pPr marL="0" indent="0">
              <a:spcBef>
                <a:spcPts val="0"/>
              </a:spcBef>
              <a:buNone/>
              <a:defRPr sz="3467">
                <a:gradFill>
                  <a:gsLst>
                    <a:gs pos="1250">
                      <a:srgbClr val="FFFFFF"/>
                    </a:gs>
                    <a:gs pos="99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11" name="MS logo white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49325" y="6061767"/>
            <a:ext cx="1522404" cy="32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0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8" y="440493"/>
            <a:ext cx="2871471" cy="131865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1106" y="3877272"/>
            <a:ext cx="6273417" cy="1794661"/>
          </a:xfrm>
          <a:noFill/>
        </p:spPr>
        <p:txBody>
          <a:bodyPr lIns="120481" tIns="90361" rIns="120481" bIns="90361">
            <a:noAutofit/>
          </a:bodyPr>
          <a:lstStyle>
            <a:lvl1pPr marL="0" indent="0">
              <a:spcBef>
                <a:spcPts val="0"/>
              </a:spcBef>
              <a:buNone/>
              <a:defRPr sz="40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3" y="2075841"/>
            <a:ext cx="8067760" cy="1801436"/>
          </a:xfrm>
          <a:noFill/>
        </p:spPr>
        <p:txBody>
          <a:bodyPr lIns="120481" tIns="75301" rIns="120481" bIns="75301" anchor="t" anchorCtr="0"/>
          <a:lstStyle>
            <a:lvl1pPr>
              <a:defRPr sz="6533" spc="-109" baseline="0">
                <a:gradFill>
                  <a:gsLst>
                    <a:gs pos="3333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8" name="MS logo white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49325" y="6061767"/>
            <a:ext cx="1522404" cy="32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93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 xmlns="">
        <p15:guide id="1" orient="horz" pos="5875" userDrawn="1">
          <p15:clr>
            <a:srgbClr val="C35EA4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8" y="440493"/>
            <a:ext cx="2871471" cy="131865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 bwMode="auto">
          <a:xfrm>
            <a:off x="269239" y="2084172"/>
            <a:ext cx="8067824" cy="3586208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0803" tIns="160641" rIns="200803" bIns="1606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02382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667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3" y="2084187"/>
            <a:ext cx="8067760" cy="1793091"/>
          </a:xfrm>
          <a:noFill/>
        </p:spPr>
        <p:txBody>
          <a:bodyPr lIns="120481" tIns="75301" rIns="120481" bIns="75301" anchor="t" anchorCtr="0"/>
          <a:lstStyle>
            <a:lvl1pPr>
              <a:defRPr sz="6533" spc="-109" baseline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304" y="3878574"/>
            <a:ext cx="8067761" cy="1792327"/>
          </a:xfrm>
          <a:noFill/>
        </p:spPr>
        <p:txBody>
          <a:bodyPr lIns="120481" tIns="90361" rIns="120481" bIns="90361">
            <a:noAutofit/>
          </a:bodyPr>
          <a:lstStyle>
            <a:lvl1pPr marL="0" indent="0">
              <a:spcBef>
                <a:spcPts val="0"/>
              </a:spcBef>
              <a:buNone/>
              <a:defRPr sz="4000" spc="0" baseline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49325" y="6061767"/>
            <a:ext cx="1522404" cy="32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69240" y="1189177"/>
            <a:ext cx="11655840" cy="2018835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2920">
                      <a:schemeClr val="tx2"/>
                    </a:gs>
                    <a:gs pos="39000">
                      <a:schemeClr val="tx2"/>
                    </a:gs>
                  </a:gsLst>
                  <a:lin ang="5400000" scaled="0"/>
                </a:gradFill>
              </a:defRPr>
            </a:lvl1pPr>
            <a:lvl2pPr marL="31375" indent="0">
              <a:buNone/>
              <a:defRPr sz="2133"/>
            </a:lvl2pPr>
            <a:lvl3pPr marL="245769" indent="0">
              <a:buNone/>
              <a:defRPr sz="2133"/>
            </a:lvl3pPr>
            <a:lvl4pPr marL="522910" indent="0">
              <a:buNone/>
              <a:defRPr sz="2000"/>
            </a:lvl4pPr>
            <a:lvl5pPr marL="812253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97515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978" y="440493"/>
            <a:ext cx="2871471" cy="1318655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269303" y="1187644"/>
            <a:ext cx="8067760" cy="268963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0803" tIns="160641" rIns="200803" bIns="1606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02382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667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2" y="1186357"/>
            <a:ext cx="8067823" cy="2697988"/>
          </a:xfrm>
          <a:noFill/>
        </p:spPr>
        <p:txBody>
          <a:bodyPr tIns="75301" bIns="75301" anchor="t" anchorCtr="0"/>
          <a:lstStyle>
            <a:lvl1pPr>
              <a:defRPr sz="7866" spc="-109" baseline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2" y="3877278"/>
            <a:ext cx="8067812" cy="1793881"/>
          </a:xfrm>
          <a:noFill/>
        </p:spPr>
        <p:txBody>
          <a:bodyPr lIns="150602" tIns="120481" rIns="150602" bIns="120481">
            <a:noAutofit/>
          </a:bodyPr>
          <a:lstStyle>
            <a:lvl1pPr marL="0" indent="0">
              <a:spcBef>
                <a:spcPts val="0"/>
              </a:spcBef>
              <a:buNone/>
              <a:defRPr sz="4000" spc="0" baseline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95748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978" y="440493"/>
            <a:ext cx="2871471" cy="1318655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269303" y="1187644"/>
            <a:ext cx="8067760" cy="268963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0803" tIns="160641" rIns="200803" bIns="1606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02382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667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2" y="1186357"/>
            <a:ext cx="8067823" cy="2697988"/>
          </a:xfrm>
          <a:noFill/>
        </p:spPr>
        <p:txBody>
          <a:bodyPr tIns="75301" bIns="75301" anchor="t" anchorCtr="0"/>
          <a:lstStyle>
            <a:lvl1pPr>
              <a:defRPr sz="7866" spc="-109" baseline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406673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978" y="440493"/>
            <a:ext cx="2871471" cy="13186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3"/>
            <a:ext cx="11653523" cy="1796217"/>
          </a:xfrm>
          <a:noFill/>
        </p:spPr>
        <p:txBody>
          <a:bodyPr tIns="75301" bIns="75301" anchor="t" anchorCtr="0"/>
          <a:lstStyle>
            <a:lvl1pPr>
              <a:defRPr sz="9600" spc="-109" baseline="0">
                <a:gradFill>
                  <a:gsLst>
                    <a:gs pos="87586">
                      <a:srgbClr val="FFFFFF"/>
                    </a:gs>
                    <a:gs pos="52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66759707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Accen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978" y="440493"/>
            <a:ext cx="2871471" cy="13186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3"/>
            <a:ext cx="11653523" cy="1796217"/>
          </a:xfrm>
          <a:noFill/>
        </p:spPr>
        <p:txBody>
          <a:bodyPr tIns="75301" bIns="75301" anchor="t" anchorCtr="0"/>
          <a:lstStyle>
            <a:lvl1pPr>
              <a:defRPr sz="9600" spc="-109" baseline="0">
                <a:gradFill>
                  <a:gsLst>
                    <a:gs pos="87586">
                      <a:srgbClr val="FFFFFF"/>
                    </a:gs>
                    <a:gs pos="52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08332607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Accent Col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978" y="440493"/>
            <a:ext cx="2871471" cy="13186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3"/>
            <a:ext cx="11653523" cy="1796217"/>
          </a:xfrm>
          <a:noFill/>
        </p:spPr>
        <p:txBody>
          <a:bodyPr tIns="75301" bIns="75301" anchor="t" anchorCtr="0"/>
          <a:lstStyle>
            <a:lvl1pPr algn="l" defTabSz="102412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9600" b="0" kern="1200" cap="none" spc="-109" baseline="0" dirty="0">
                <a:ln w="3175">
                  <a:noFill/>
                </a:ln>
                <a:gradFill>
                  <a:gsLst>
                    <a:gs pos="84828">
                      <a:srgbClr val="FFFFFF"/>
                    </a:gs>
                    <a:gs pos="59000">
                      <a:srgbClr val="FFFFFF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13239812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Accent Colo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978" y="440493"/>
            <a:ext cx="2871471" cy="13186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3"/>
            <a:ext cx="11653523" cy="1796217"/>
          </a:xfrm>
          <a:noFill/>
        </p:spPr>
        <p:txBody>
          <a:bodyPr tIns="75301" bIns="75301" anchor="t" anchorCtr="0"/>
          <a:lstStyle>
            <a:lvl1pPr algn="l" defTabSz="102412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9600" b="0" kern="1200" cap="none" spc="-109" baseline="0" dirty="0">
                <a:ln w="3175">
                  <a:noFill/>
                </a:ln>
                <a:gradFill>
                  <a:gsLst>
                    <a:gs pos="83448">
                      <a:schemeClr val="tx1"/>
                    </a:gs>
                    <a:gs pos="53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85167163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69240" y="1189177"/>
            <a:ext cx="11655840" cy="2018835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292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  <a:lvl2pPr marL="31375" indent="0">
              <a:buNone/>
              <a:defRPr sz="2133"/>
            </a:lvl2pPr>
            <a:lvl3pPr marL="245769" indent="0">
              <a:buNone/>
              <a:defRPr sz="2133"/>
            </a:lvl3pPr>
            <a:lvl4pPr marL="522910" indent="0">
              <a:buNone/>
              <a:defRPr sz="2000"/>
            </a:lvl4pPr>
            <a:lvl5pPr marL="812253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76029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2-color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8"/>
            <a:ext cx="11653523" cy="2749471"/>
          </a:xfrm>
        </p:spPr>
        <p:txBody>
          <a:bodyPr>
            <a:spAutoFit/>
          </a:bodyPr>
          <a:lstStyle>
            <a:lvl1pPr>
              <a:buClr>
                <a:schemeClr val="tx2"/>
              </a:buClr>
              <a:defRPr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  <a:lvl3pPr>
              <a:defRPr sz="2667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739588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2" y="1189177"/>
            <a:ext cx="5378548" cy="3127009"/>
          </a:xfrm>
        </p:spPr>
        <p:txBody>
          <a:bodyPr wrap="square">
            <a:spAutoFit/>
          </a:bodyPr>
          <a:lstStyle>
            <a:lvl1pPr marL="0" indent="0">
              <a:spcBef>
                <a:spcPts val="1344"/>
              </a:spcBef>
              <a:buClr>
                <a:schemeClr val="tx1"/>
              </a:buClr>
              <a:buFont typeface="Wingdings" pitchFamily="2" charset="2"/>
              <a:buNone/>
              <a:defRPr sz="4000">
                <a:solidFill>
                  <a:schemeClr val="tx1"/>
                </a:solidFill>
              </a:defRPr>
            </a:lvl1pPr>
            <a:lvl2pPr marL="0" indent="0">
              <a:buNone/>
              <a:defRPr sz="2133"/>
            </a:lvl2pPr>
            <a:lvl3pPr marL="254483" indent="0">
              <a:buNone/>
              <a:tabLst/>
              <a:defRPr sz="2133"/>
            </a:lvl3pPr>
            <a:lvl4pPr marL="505479" indent="0">
              <a:buNone/>
              <a:defRPr/>
            </a:lvl4pPr>
            <a:lvl5pPr marL="752989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7" y="1189177"/>
            <a:ext cx="5378548" cy="3127009"/>
          </a:xfrm>
        </p:spPr>
        <p:txBody>
          <a:bodyPr wrap="square">
            <a:spAutoFit/>
          </a:bodyPr>
          <a:lstStyle>
            <a:lvl1pPr marL="0" indent="0">
              <a:spcBef>
                <a:spcPts val="1344"/>
              </a:spcBef>
              <a:buClr>
                <a:schemeClr val="tx1"/>
              </a:buClr>
              <a:buFont typeface="Wingdings" pitchFamily="2" charset="2"/>
              <a:buNone/>
              <a:defRPr sz="4000">
                <a:solidFill>
                  <a:schemeClr val="tx1"/>
                </a:solidFill>
              </a:defRPr>
            </a:lvl1pPr>
            <a:lvl2pPr marL="0" indent="0">
              <a:buNone/>
              <a:defRPr sz="2133"/>
            </a:lvl2pPr>
            <a:lvl3pPr marL="254483" indent="0">
              <a:buNone/>
              <a:tabLst/>
              <a:defRPr sz="2133"/>
            </a:lvl3pPr>
            <a:lvl4pPr marL="505479" indent="0">
              <a:buNone/>
              <a:defRPr/>
            </a:lvl4pPr>
            <a:lvl5pPr marL="752989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88525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2" y="1189176"/>
            <a:ext cx="5378548" cy="3225499"/>
          </a:xfrm>
        </p:spPr>
        <p:txBody>
          <a:bodyPr wrap="square">
            <a:spAutoFit/>
          </a:bodyPr>
          <a:lstStyle>
            <a:lvl1pPr marL="315489" indent="-315489">
              <a:spcBef>
                <a:spcPts val="1344"/>
              </a:spcBef>
              <a:buClr>
                <a:schemeClr val="tx1"/>
              </a:buClr>
              <a:buFontTx/>
              <a:buBlip>
                <a:blip r:embed="rId2"/>
              </a:buBlip>
              <a:defRPr sz="4000"/>
            </a:lvl1pPr>
            <a:lvl2pPr marL="583205" indent="-256042">
              <a:defRPr sz="2667"/>
            </a:lvl2pPr>
            <a:lvl3pPr marL="768125" indent="-184919">
              <a:tabLst/>
              <a:defRPr sz="2133"/>
            </a:lvl3pPr>
            <a:lvl4pPr marL="967268" indent="-199143">
              <a:defRPr/>
            </a:lvl4pPr>
            <a:lvl5pPr marL="1152187" indent="-18491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7" y="1189176"/>
            <a:ext cx="5378548" cy="3225499"/>
          </a:xfrm>
        </p:spPr>
        <p:txBody>
          <a:bodyPr wrap="square">
            <a:spAutoFit/>
          </a:bodyPr>
          <a:lstStyle>
            <a:lvl1pPr marL="315489" indent="-315489">
              <a:spcBef>
                <a:spcPts val="1344"/>
              </a:spcBef>
              <a:buClr>
                <a:schemeClr val="tx1"/>
              </a:buClr>
              <a:buFontTx/>
              <a:buBlip>
                <a:blip r:embed="rId2"/>
              </a:buBlip>
              <a:defRPr sz="4000"/>
            </a:lvl1pPr>
            <a:lvl2pPr marL="583205" indent="-256042">
              <a:defRPr sz="2667"/>
            </a:lvl2pPr>
            <a:lvl3pPr marL="768125" indent="-184919">
              <a:tabLst/>
              <a:defRPr sz="2133"/>
            </a:lvl3pPr>
            <a:lvl4pPr marL="967268" indent="-199143">
              <a:defRPr/>
            </a:lvl4pPr>
            <a:lvl5pPr marL="1152187" indent="-18491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970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8"/>
            <a:ext cx="11653523" cy="2749471"/>
          </a:xfrm>
        </p:spPr>
        <p:txBody>
          <a:bodyPr>
            <a:spAutoFit/>
          </a:bodyPr>
          <a:lstStyle>
            <a:lvl3pPr>
              <a:defRPr sz="2667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857863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2-color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2" y="1189176"/>
            <a:ext cx="5378548" cy="3225499"/>
          </a:xfrm>
        </p:spPr>
        <p:txBody>
          <a:bodyPr wrap="square">
            <a:spAutoFit/>
          </a:bodyPr>
          <a:lstStyle>
            <a:lvl1pPr marL="315489" indent="-315489">
              <a:spcBef>
                <a:spcPts val="1344"/>
              </a:spcBef>
              <a:buClr>
                <a:schemeClr val="tx2"/>
              </a:buClr>
              <a:buFontTx/>
              <a:buBlip>
                <a:blip r:embed="rId2"/>
              </a:buBlip>
              <a:defRPr sz="4000">
                <a:solidFill>
                  <a:schemeClr val="tx1"/>
                </a:solidFill>
              </a:defRPr>
            </a:lvl1pPr>
            <a:lvl2pPr marL="583205" indent="-256042">
              <a:defRPr sz="2667"/>
            </a:lvl2pPr>
            <a:lvl3pPr marL="768125" indent="-184919">
              <a:tabLst/>
              <a:defRPr sz="2133"/>
            </a:lvl3pPr>
            <a:lvl4pPr marL="967268" indent="-199143">
              <a:defRPr/>
            </a:lvl4pPr>
            <a:lvl5pPr marL="1152187" indent="-18491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7" y="1189176"/>
            <a:ext cx="5378548" cy="3225499"/>
          </a:xfrm>
        </p:spPr>
        <p:txBody>
          <a:bodyPr wrap="square">
            <a:spAutoFit/>
          </a:bodyPr>
          <a:lstStyle>
            <a:lvl1pPr marL="315489" indent="-315489">
              <a:spcBef>
                <a:spcPts val="1344"/>
              </a:spcBef>
              <a:buClr>
                <a:schemeClr val="tx2"/>
              </a:buClr>
              <a:buFontTx/>
              <a:buBlip>
                <a:blip r:embed="rId2"/>
              </a:buBlip>
              <a:defRPr sz="4000">
                <a:solidFill>
                  <a:schemeClr val="tx1"/>
                </a:solidFill>
              </a:defRPr>
            </a:lvl1pPr>
            <a:lvl2pPr marL="583205" indent="-256042">
              <a:defRPr sz="2667"/>
            </a:lvl2pPr>
            <a:lvl3pPr marL="768125" indent="-184919">
              <a:tabLst/>
              <a:defRPr sz="2133"/>
            </a:lvl3pPr>
            <a:lvl4pPr marL="967268" indent="-199143">
              <a:defRPr/>
            </a:lvl4pPr>
            <a:lvl5pPr marL="1152187" indent="-18491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46480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 Layout_Accen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1684" y="2084173"/>
            <a:ext cx="8058229" cy="1793104"/>
          </a:xfrm>
        </p:spPr>
        <p:txBody>
          <a:bodyPr/>
          <a:lstStyle>
            <a:lvl1pPr>
              <a:defRPr sz="6533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57674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_Accent Col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165664" y="2084174"/>
            <a:ext cx="9860672" cy="899665"/>
          </a:xfrm>
        </p:spPr>
        <p:txBody>
          <a:bodyPr/>
          <a:lstStyle>
            <a:lvl1pPr marL="310260" indent="-310260">
              <a:tabLst>
                <a:tab pos="310260" algn="l"/>
              </a:tabLst>
              <a:defRPr sz="6533" baseline="0"/>
            </a:lvl1pPr>
          </a:lstStyle>
          <a:p>
            <a:r>
              <a:rPr lang="en-US" dirty="0"/>
              <a:t>“	Add a quote here. Design is easier than it looks, and more important than it seems.”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647788" y="4773814"/>
            <a:ext cx="5378549" cy="105015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467" baseline="0">
                <a:latin typeface="+mj-lt"/>
              </a:defRPr>
            </a:lvl1pPr>
          </a:lstStyle>
          <a:p>
            <a:pPr lvl="0"/>
            <a:r>
              <a:rPr lang="en-US" dirty="0"/>
              <a:t>Author’s Name</a:t>
            </a:r>
          </a:p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9316148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8" y="440493"/>
            <a:ext cx="2871471" cy="131865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invGray">
          <a:xfrm>
            <a:off x="269240" y="2095971"/>
            <a:ext cx="5378549" cy="2677859"/>
          </a:xfrm>
          <a:noFill/>
        </p:spPr>
        <p:txBody>
          <a:bodyPr vert="horz" wrap="square" lIns="120481" tIns="75301" rIns="120481" bIns="75301" rtlCol="0" anchor="t" anchorCtr="0">
            <a:noAutofit/>
          </a:bodyPr>
          <a:lstStyle>
            <a:lvl1pPr>
              <a:defRPr lang="en-US" sz="6533" spc="-109" baseline="0" dirty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 hasCustomPrompt="1"/>
          </p:nvPr>
        </p:nvSpPr>
        <p:spPr bwMode="invGray">
          <a:xfrm>
            <a:off x="270843" y="4773830"/>
            <a:ext cx="5377215" cy="896551"/>
          </a:xfrm>
        </p:spPr>
        <p:txBody>
          <a:bodyPr tIns="90361" bIns="90361">
            <a:noAutofit/>
          </a:bodyPr>
          <a:lstStyle>
            <a:lvl1pPr marL="0" indent="0">
              <a:spcBef>
                <a:spcPts val="0"/>
              </a:spcBef>
              <a:buNone/>
              <a:defRPr sz="3467">
                <a:gradFill>
                  <a:gsLst>
                    <a:gs pos="1250">
                      <a:srgbClr val="FFFFFF"/>
                    </a:gs>
                    <a:gs pos="99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10" name="MS logo white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448215" y="6061767"/>
            <a:ext cx="1522404" cy="326167"/>
          </a:xfrm>
          <a:prstGeom prst="rect">
            <a:avLst/>
          </a:prstGeom>
        </p:spPr>
      </p:pic>
      <p:pic>
        <p:nvPicPr>
          <p:cNvPr id="8" name="Picture Placeholder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9" r="17893"/>
          <a:stretch/>
        </p:blipFill>
        <p:spPr>
          <a:xfrm>
            <a:off x="6170703" y="0"/>
            <a:ext cx="60508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66643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0-50 Right Photo Layou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8" y="440493"/>
            <a:ext cx="2871471" cy="131865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invGray">
          <a:xfrm>
            <a:off x="269240" y="2095971"/>
            <a:ext cx="5378549" cy="2677859"/>
          </a:xfrm>
          <a:noFill/>
        </p:spPr>
        <p:txBody>
          <a:bodyPr vert="horz" wrap="square" lIns="120481" tIns="75301" rIns="120481" bIns="75301" rtlCol="0" anchor="t" anchorCtr="0">
            <a:noAutofit/>
          </a:bodyPr>
          <a:lstStyle>
            <a:lvl1pPr>
              <a:defRPr lang="en-US" sz="6533" spc="-109" baseline="0" dirty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 hasCustomPrompt="1"/>
          </p:nvPr>
        </p:nvSpPr>
        <p:spPr bwMode="invGray">
          <a:xfrm>
            <a:off x="270843" y="4773830"/>
            <a:ext cx="5377215" cy="896551"/>
          </a:xfrm>
        </p:spPr>
        <p:txBody>
          <a:bodyPr tIns="90361" bIns="90361">
            <a:noAutofit/>
          </a:bodyPr>
          <a:lstStyle>
            <a:lvl1pPr marL="0" indent="0">
              <a:spcBef>
                <a:spcPts val="0"/>
              </a:spcBef>
              <a:buNone/>
              <a:defRPr sz="3467">
                <a:gradFill>
                  <a:gsLst>
                    <a:gs pos="1250">
                      <a:srgbClr val="FFFFFF"/>
                    </a:gs>
                    <a:gs pos="99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10" name="MS logo white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448215" y="6061767"/>
            <a:ext cx="1522404" cy="326167"/>
          </a:xfrm>
          <a:prstGeom prst="rect">
            <a:avLst/>
          </a:prstGeom>
        </p:spPr>
      </p:pic>
      <p:pic>
        <p:nvPicPr>
          <p:cNvPr id="8" name="Picture Placeholder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9" r="17893"/>
          <a:stretch/>
        </p:blipFill>
        <p:spPr>
          <a:xfrm>
            <a:off x="6170703" y="0"/>
            <a:ext cx="6050868" cy="6858000"/>
          </a:xfrm>
          <a:prstGeom prst="rect">
            <a:avLst/>
          </a:prstGeom>
        </p:spPr>
      </p:pic>
      <p:pic>
        <p:nvPicPr>
          <p:cNvPr id="9" name="Picture Placeholder 4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3" t="26090" r="67" b="-1"/>
          <a:stretch/>
        </p:blipFill>
        <p:spPr>
          <a:xfrm>
            <a:off x="6146999" y="-7783"/>
            <a:ext cx="6074571" cy="687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2600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0-50 Right Photo Layout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8" y="440493"/>
            <a:ext cx="2871471" cy="131865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invGray">
          <a:xfrm>
            <a:off x="269240" y="2095971"/>
            <a:ext cx="5378549" cy="2677859"/>
          </a:xfrm>
          <a:noFill/>
        </p:spPr>
        <p:txBody>
          <a:bodyPr vert="horz" wrap="square" lIns="120481" tIns="75301" rIns="120481" bIns="75301" rtlCol="0" anchor="t" anchorCtr="0">
            <a:noAutofit/>
          </a:bodyPr>
          <a:lstStyle>
            <a:lvl1pPr>
              <a:defRPr lang="en-US" sz="6533" spc="-109" baseline="0" dirty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 hasCustomPrompt="1"/>
          </p:nvPr>
        </p:nvSpPr>
        <p:spPr bwMode="invGray">
          <a:xfrm>
            <a:off x="270843" y="4773830"/>
            <a:ext cx="5377215" cy="896551"/>
          </a:xfrm>
        </p:spPr>
        <p:txBody>
          <a:bodyPr tIns="90361" bIns="90361">
            <a:noAutofit/>
          </a:bodyPr>
          <a:lstStyle>
            <a:lvl1pPr marL="0" indent="0">
              <a:spcBef>
                <a:spcPts val="0"/>
              </a:spcBef>
              <a:buNone/>
              <a:defRPr sz="3467">
                <a:gradFill>
                  <a:gsLst>
                    <a:gs pos="1250">
                      <a:srgbClr val="FFFFFF"/>
                    </a:gs>
                    <a:gs pos="99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10" name="MS logo white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448215" y="6061767"/>
            <a:ext cx="1522404" cy="326167"/>
          </a:xfrm>
          <a:prstGeom prst="rect">
            <a:avLst/>
          </a:prstGeom>
        </p:spPr>
      </p:pic>
      <p:pic>
        <p:nvPicPr>
          <p:cNvPr id="8" name="Picture Placeholder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 t="114" r="36245" b="-114"/>
          <a:stretch/>
        </p:blipFill>
        <p:spPr>
          <a:xfrm>
            <a:off x="6170703" y="2"/>
            <a:ext cx="605086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4305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9" tIns="51209" rIns="51209" bIns="512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23829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42" y="1192417"/>
            <a:ext cx="11653521" cy="2089751"/>
          </a:xfrm>
        </p:spPr>
        <p:txBody>
          <a:bodyPr/>
          <a:lstStyle>
            <a:lvl1pPr marL="0" indent="0">
              <a:buNone/>
              <a:defRPr sz="36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80505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64188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94368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15396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91288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8"/>
            <a:ext cx="11653523" cy="2396047"/>
          </a:xfrm>
          <a:prstGeom prst="rect">
            <a:avLst/>
          </a:prstGeom>
        </p:spPr>
        <p:txBody>
          <a:bodyPr/>
          <a:lstStyle>
            <a:lvl1pPr marL="318975" indent="-318975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4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7491" indent="-308518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346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46467" indent="-318975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306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197463" indent="-250996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66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448460" indent="-250996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13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8581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F11D0-6837-406F-B4AC-906B3D381138}" type="datetimeFigureOut">
              <a:rPr lang="hu-HU" smtClean="0"/>
              <a:t>2016.04.15.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2461-7FA4-4646-B12D-E0A744ECA2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473271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F11D0-6837-406F-B4AC-906B3D381138}" type="datetimeFigureOut">
              <a:rPr lang="hu-HU" smtClean="0"/>
              <a:t>2016.04.15.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2461-7FA4-4646-B12D-E0A744ECA2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633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-color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8"/>
            <a:ext cx="11653523" cy="2749471"/>
          </a:xfrm>
        </p:spPr>
        <p:txBody>
          <a:bodyPr>
            <a:spAutoFit/>
          </a:bodyPr>
          <a:lstStyle>
            <a:lvl1pPr>
              <a:buClr>
                <a:schemeClr val="tx2"/>
              </a:buClr>
              <a:defRPr>
                <a:gradFill>
                  <a:gsLst>
                    <a:gs pos="13869">
                      <a:schemeClr val="tx2"/>
                    </a:gs>
                    <a:gs pos="42000">
                      <a:schemeClr val="tx2"/>
                    </a:gs>
                  </a:gsLst>
                  <a:lin ang="5400000" scaled="0"/>
                </a:gradFill>
              </a:defRPr>
            </a:lvl1pPr>
            <a:lvl3pPr>
              <a:defRPr sz="2667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61554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F11D0-6837-406F-B4AC-906B3D381138}" type="datetimeFigureOut">
              <a:rPr lang="hu-HU" smtClean="0"/>
              <a:t>2016.04.15.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2461-7FA4-4646-B12D-E0A744ECA2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449433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F11D0-6837-406F-B4AC-906B3D381138}" type="datetimeFigureOut">
              <a:rPr lang="hu-HU" smtClean="0"/>
              <a:t>2016.04.15.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2461-7FA4-4646-B12D-E0A744ECA2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751774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F11D0-6837-406F-B4AC-906B3D381138}" type="datetimeFigureOut">
              <a:rPr lang="hu-HU" smtClean="0"/>
              <a:t>2016.04.15.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2461-7FA4-4646-B12D-E0A744ECA2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721562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F11D0-6837-406F-B4AC-906B3D381138}" type="datetimeFigureOut">
              <a:rPr lang="hu-HU" smtClean="0"/>
              <a:t>2016.04.15.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2461-7FA4-4646-B12D-E0A744ECA2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914854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F11D0-6837-406F-B4AC-906B3D381138}" type="datetimeFigureOut">
              <a:rPr lang="hu-HU" smtClean="0"/>
              <a:t>2016.04.15.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2461-7FA4-4646-B12D-E0A744ECA2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774649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F11D0-6837-406F-B4AC-906B3D381138}" type="datetimeFigureOut">
              <a:rPr lang="hu-HU" smtClean="0"/>
              <a:t>2016.04.15.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2461-7FA4-4646-B12D-E0A744ECA2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1052422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F11D0-6837-406F-B4AC-906B3D381138}" type="datetimeFigureOut">
              <a:rPr lang="hu-HU" smtClean="0"/>
              <a:t>2016.04.15.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2461-7FA4-4646-B12D-E0A744ECA2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51965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F11D0-6837-406F-B4AC-906B3D381138}" type="datetimeFigureOut">
              <a:rPr lang="hu-HU" smtClean="0"/>
              <a:t>2016.04.15.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2461-7FA4-4646-B12D-E0A744ECA2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550840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F11D0-6837-406F-B4AC-906B3D381138}" type="datetimeFigureOut">
              <a:rPr lang="hu-HU" smtClean="0"/>
              <a:t>2016.04.15.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2461-7FA4-4646-B12D-E0A744ECA2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106308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2" y="1189177"/>
            <a:ext cx="5378548" cy="3127009"/>
          </a:xfrm>
        </p:spPr>
        <p:txBody>
          <a:bodyPr wrap="square">
            <a:spAutoFit/>
          </a:bodyPr>
          <a:lstStyle>
            <a:lvl1pPr marL="0" indent="0">
              <a:spcBef>
                <a:spcPts val="1344"/>
              </a:spcBef>
              <a:buClr>
                <a:schemeClr val="tx1"/>
              </a:buClr>
              <a:buFont typeface="Wingdings" pitchFamily="2" charset="2"/>
              <a:buNone/>
              <a:defRPr sz="4000"/>
            </a:lvl1pPr>
            <a:lvl2pPr marL="0" indent="0">
              <a:buNone/>
              <a:defRPr sz="2133"/>
            </a:lvl2pPr>
            <a:lvl3pPr marL="254483" indent="0">
              <a:buNone/>
              <a:tabLst/>
              <a:defRPr sz="2133"/>
            </a:lvl3pPr>
            <a:lvl4pPr marL="505479" indent="0">
              <a:buNone/>
              <a:defRPr/>
            </a:lvl4pPr>
            <a:lvl5pPr marL="752989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7" y="1189177"/>
            <a:ext cx="5378548" cy="3127009"/>
          </a:xfrm>
        </p:spPr>
        <p:txBody>
          <a:bodyPr wrap="square">
            <a:spAutoFit/>
          </a:bodyPr>
          <a:lstStyle>
            <a:lvl1pPr marL="0" indent="0">
              <a:spcBef>
                <a:spcPts val="1344"/>
              </a:spcBef>
              <a:buClr>
                <a:schemeClr val="tx1"/>
              </a:buClr>
              <a:buFont typeface="Wingdings" pitchFamily="2" charset="2"/>
              <a:buNone/>
              <a:defRPr sz="4000"/>
            </a:lvl1pPr>
            <a:lvl2pPr marL="0" indent="0">
              <a:buNone/>
              <a:defRPr sz="2133"/>
            </a:lvl2pPr>
            <a:lvl3pPr marL="254483" indent="0">
              <a:buNone/>
              <a:tabLst/>
              <a:defRPr sz="2133"/>
            </a:lvl3pPr>
            <a:lvl4pPr marL="505479" indent="0">
              <a:buNone/>
              <a:defRPr/>
            </a:lvl4pPr>
            <a:lvl5pPr marL="752989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874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2" y="1189177"/>
            <a:ext cx="5378548" cy="3127009"/>
          </a:xfrm>
        </p:spPr>
        <p:txBody>
          <a:bodyPr wrap="square">
            <a:spAutoFit/>
          </a:bodyPr>
          <a:lstStyle>
            <a:lvl1pPr marL="0" indent="0">
              <a:spcBef>
                <a:spcPts val="1344"/>
              </a:spcBef>
              <a:buClr>
                <a:schemeClr val="tx1"/>
              </a:buClr>
              <a:buFont typeface="Wingdings" pitchFamily="2" charset="2"/>
              <a:buNone/>
              <a:defRPr sz="4000">
                <a:gradFill>
                  <a:gsLst>
                    <a:gs pos="5109">
                      <a:schemeClr val="tx2"/>
                    </a:gs>
                    <a:gs pos="25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133"/>
            </a:lvl2pPr>
            <a:lvl3pPr marL="254483" indent="0">
              <a:buNone/>
              <a:tabLst/>
              <a:defRPr sz="2133"/>
            </a:lvl3pPr>
            <a:lvl4pPr marL="505479" indent="0">
              <a:buNone/>
              <a:defRPr/>
            </a:lvl4pPr>
            <a:lvl5pPr marL="752989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7" y="1189177"/>
            <a:ext cx="5378548" cy="3127009"/>
          </a:xfrm>
        </p:spPr>
        <p:txBody>
          <a:bodyPr wrap="square">
            <a:spAutoFit/>
          </a:bodyPr>
          <a:lstStyle>
            <a:lvl1pPr marL="0" indent="0">
              <a:spcBef>
                <a:spcPts val="1344"/>
              </a:spcBef>
              <a:buClr>
                <a:schemeClr val="tx1"/>
              </a:buClr>
              <a:buFont typeface="Wingdings" pitchFamily="2" charset="2"/>
              <a:buNone/>
              <a:defRPr sz="400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133"/>
            </a:lvl2pPr>
            <a:lvl3pPr marL="254483" indent="0">
              <a:buNone/>
              <a:tabLst/>
              <a:defRPr sz="2133"/>
            </a:lvl3pPr>
            <a:lvl4pPr marL="505479" indent="0">
              <a:buNone/>
              <a:defRPr/>
            </a:lvl4pPr>
            <a:lvl5pPr marL="752989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093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ANIMATED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 bwMode="gray">
          <a:xfrm>
            <a:off x="269239" y="1187621"/>
            <a:ext cx="8067824" cy="3586208"/>
          </a:xfrm>
          <a:prstGeom prst="rect">
            <a:avLst/>
          </a:prstGeom>
          <a:solidFill>
            <a:srgbClr val="0072C6">
              <a:alpha val="8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0803" tIns="160641" rIns="200803" bIns="1606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02382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667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Light" panose="020B0502040204020203" pitchFamily="34" charset="0"/>
              <a:ea typeface="Segoe UI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267683" y="1187621"/>
            <a:ext cx="7172955" cy="1793104"/>
          </a:xfrm>
          <a:noFill/>
        </p:spPr>
        <p:txBody>
          <a:bodyPr vert="horz" wrap="square" lIns="120481" tIns="75301" rIns="120481" bIns="75301" rtlCol="0" anchor="t" anchorCtr="0">
            <a:noAutofit/>
          </a:bodyPr>
          <a:lstStyle>
            <a:lvl1pPr algn="l">
              <a:defRPr lang="en-US" sz="5867" spc="-109" baseline="0" dirty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269241" y="2980724"/>
            <a:ext cx="7171399" cy="1793104"/>
          </a:xfrm>
        </p:spPr>
        <p:txBody>
          <a:bodyPr tIns="90361" bIns="90361">
            <a:noAutofit/>
          </a:bodyPr>
          <a:lstStyle>
            <a:lvl1pPr marL="0" indent="0">
              <a:spcBef>
                <a:spcPts val="0"/>
              </a:spcBef>
              <a:buNone/>
              <a:defRPr sz="3067">
                <a:gradFill>
                  <a:gsLst>
                    <a:gs pos="1250">
                      <a:srgbClr val="FFFFFF"/>
                    </a:gs>
                    <a:gs pos="99000">
                      <a:srgbClr val="FFFFFF"/>
                    </a:gs>
                  </a:gsLst>
                  <a:lin ang="5400000" scaled="0"/>
                </a:gra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49325" y="6061767"/>
            <a:ext cx="1522404" cy="3261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0625" y="2"/>
            <a:ext cx="4751620" cy="6858623"/>
          </a:xfrm>
          <a:prstGeom prst="rect">
            <a:avLst/>
          </a:prstGeom>
        </p:spPr>
      </p:pic>
      <p:pic>
        <p:nvPicPr>
          <p:cNvPr id="1026" name="Picture 2" descr="C:\Users\Álmos\Pictures\andego-logo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946" y="6014248"/>
            <a:ext cx="1428300" cy="432000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19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33099 -4.5892E-6 L 1.31478E-6 -4.5892E-6 " pathEditMode="relative" rAng="0" ptsTypes="AA">
                                      <p:cBhvr>
                                        <p:cTn id="8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400" fill="hold"/>
                                        <p:tgtEl>
                                          <p:spTgt spid="1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9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1455 -1.34362E-6 L -3.90605E-7 -1.34362E-6 " pathEditMode="relative" rAng="0" ptsTypes="AA">
                                      <p:cBhvr>
                                        <p:cTn id="15" dur="9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accel="10000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92000" y="92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4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1455 -1.34362E-6 L -3.90605E-7 -1.34362E-6 " pathEditMode="relative" rAng="0" ptsTypes="AA">
                                      <p:cBhvr>
                                        <p:cTn id="22" dur="9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accel="100000" autoRev="1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92000" y="92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9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0.01455 -1.34362E-6 L -3.90605E-7 -1.34362E-6 " pathEditMode="relative" rAng="0" ptsTypes="AA">
                                      <p:cBhvr>
                                        <p:cTn id="29" dur="9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accel="100000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92000" y="92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0.02656 -6.17284E-7 L -0.01094 -6.17284E-7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38" dur="1050" fill="hold"/>
                                        <p:tgtEl>
                                          <p:spTgt spid="1026"/>
                                        </p:tgtEl>
                                      </p:cBhvr>
                                      <p:by x="92000" y="9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9" grpId="0"/>
      <p:bldP spid="9" grpId="1"/>
      <p:bldP spid="9" grpId="2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4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1">
        <p:tmplLst>
          <p:tmpl>
            <p:tnLst>
              <p:par>
                <p:cTn presetID="63" presetClass="path" presetSubtype="0" decel="100000" fill="hold" nodeType="withEffect">
                  <p:stCondLst>
                    <p:cond delay="800"/>
                  </p:stCondLst>
                  <p:childTnLst>
                    <p:animMotion origin="layout" path="M -0.01455 -1.34362E-6 L -3.90605E-7 -1.34362E-6 " pathEditMode="relative" rAng="0" ptsTypes="AA">
                      <p:cBhvr>
                        <p:cTn dur="95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728" y="0"/>
                    </p:animMotion>
                  </p:childTnLst>
                </p:cTn>
              </p:par>
            </p:tnLst>
          </p:tmpl>
        </p:tmplLst>
      </p:bldP>
      <p:bldP spid="3" grpId="2">
        <p:tmplLst>
          <p:tmpl>
            <p:tnLst>
              <p:par>
                <p:cTn presetID="6" presetClass="emph" presetSubtype="0" accel="100000" autoRev="1" fill="hold" nodeType="withEffect">
                  <p:stCondLst>
                    <p:cond delay="100"/>
                  </p:stCondLst>
                  <p:childTnLst>
                    <p:animScale>
                      <p:cBhvr>
                        <p:cTn dur="500" fill="hold"/>
                        <p:tgtEl>
                          <p:spTgt spid="3"/>
                        </p:tgtEl>
                      </p:cBhvr>
                      <p:by x="92000" y="92000"/>
                    </p:animScale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2" y="1189176"/>
            <a:ext cx="5378548" cy="3225499"/>
          </a:xfrm>
        </p:spPr>
        <p:txBody>
          <a:bodyPr wrap="square">
            <a:spAutoFit/>
          </a:bodyPr>
          <a:lstStyle>
            <a:lvl1pPr marL="315489" indent="-315489">
              <a:spcBef>
                <a:spcPts val="134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4000"/>
            </a:lvl1pPr>
            <a:lvl2pPr marL="583205" indent="-256042">
              <a:defRPr sz="2667"/>
            </a:lvl2pPr>
            <a:lvl3pPr marL="768125" indent="-184919">
              <a:tabLst/>
              <a:defRPr sz="2133"/>
            </a:lvl3pPr>
            <a:lvl4pPr marL="967268" indent="-199143">
              <a:defRPr/>
            </a:lvl4pPr>
            <a:lvl5pPr marL="1152187" indent="-18491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7" y="1189176"/>
            <a:ext cx="5378548" cy="3225499"/>
          </a:xfrm>
        </p:spPr>
        <p:txBody>
          <a:bodyPr wrap="square">
            <a:spAutoFit/>
          </a:bodyPr>
          <a:lstStyle>
            <a:lvl1pPr marL="315489" indent="-315489">
              <a:spcBef>
                <a:spcPts val="134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4000"/>
            </a:lvl1pPr>
            <a:lvl2pPr marL="583205" indent="-256042">
              <a:defRPr sz="2667"/>
            </a:lvl2pPr>
            <a:lvl3pPr marL="768125" indent="-184919">
              <a:tabLst/>
              <a:defRPr sz="2133"/>
            </a:lvl3pPr>
            <a:lvl4pPr marL="967268" indent="-199143">
              <a:defRPr/>
            </a:lvl4pPr>
            <a:lvl5pPr marL="1152187" indent="-18491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7175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2" y="1189176"/>
            <a:ext cx="5378548" cy="3225499"/>
          </a:xfrm>
        </p:spPr>
        <p:txBody>
          <a:bodyPr wrap="square">
            <a:spAutoFit/>
          </a:bodyPr>
          <a:lstStyle>
            <a:lvl1pPr marL="315489" indent="-315489">
              <a:spcBef>
                <a:spcPts val="134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4000">
                <a:gradFill>
                  <a:gsLst>
                    <a:gs pos="5109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  <a:lvl2pPr marL="583205" indent="-256042">
              <a:defRPr sz="2667"/>
            </a:lvl2pPr>
            <a:lvl3pPr marL="768125" indent="-184919">
              <a:tabLst/>
              <a:defRPr sz="2133"/>
            </a:lvl3pPr>
            <a:lvl4pPr marL="967268" indent="-199143">
              <a:defRPr/>
            </a:lvl4pPr>
            <a:lvl5pPr marL="1152187" indent="-18491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7" y="1189176"/>
            <a:ext cx="5378548" cy="3225499"/>
          </a:xfrm>
        </p:spPr>
        <p:txBody>
          <a:bodyPr wrap="square">
            <a:spAutoFit/>
          </a:bodyPr>
          <a:lstStyle>
            <a:lvl1pPr marL="315489" indent="-315489">
              <a:spcBef>
                <a:spcPts val="134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4000">
                <a:gradFill>
                  <a:gsLst>
                    <a:gs pos="5109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  <a:lvl2pPr marL="583205" indent="-256042">
              <a:defRPr sz="2667"/>
            </a:lvl2pPr>
            <a:lvl3pPr marL="768125" indent="-184919">
              <a:tabLst/>
              <a:defRPr sz="2133"/>
            </a:lvl3pPr>
            <a:lvl4pPr marL="967268" indent="-199143">
              <a:defRPr/>
            </a:lvl4pPr>
            <a:lvl5pPr marL="1152187" indent="-18491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013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40639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de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021" y="1187622"/>
            <a:ext cx="11655840" cy="899665"/>
          </a:xfrm>
        </p:spPr>
        <p:txBody>
          <a:bodyPr/>
          <a:lstStyle>
            <a:lvl1pPr>
              <a:defRPr sz="7866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9366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1684" y="2084173"/>
            <a:ext cx="8058229" cy="1793104"/>
          </a:xfrm>
        </p:spPr>
        <p:txBody>
          <a:bodyPr/>
          <a:lstStyle>
            <a:lvl1pPr>
              <a:defRPr sz="6533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747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t Layout_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1684" y="2084173"/>
            <a:ext cx="8058229" cy="1793104"/>
          </a:xfrm>
        </p:spPr>
        <p:txBody>
          <a:bodyPr/>
          <a:lstStyle>
            <a:lvl1pPr>
              <a:defRPr sz="6533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4593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165664" y="1178350"/>
            <a:ext cx="9860672" cy="899665"/>
          </a:xfrm>
        </p:spPr>
        <p:txBody>
          <a:bodyPr/>
          <a:lstStyle>
            <a:lvl1pPr marL="256226" indent="-256226">
              <a:defRPr sz="6533" baseline="0"/>
            </a:lvl1pPr>
          </a:lstStyle>
          <a:p>
            <a:r>
              <a:rPr lang="en-US" dirty="0"/>
              <a:t>“Sample quote goes here. Design is easier than it looks, and more important than it seems.”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647788" y="5025985"/>
            <a:ext cx="5378549" cy="105015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467" baseline="0">
                <a:latin typeface="+mj-lt"/>
              </a:defRPr>
            </a:lvl1pPr>
          </a:lstStyle>
          <a:p>
            <a:pPr lvl="0"/>
            <a:r>
              <a:rPr lang="en-US" dirty="0"/>
              <a:t>Author Name</a:t>
            </a:r>
          </a:p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0595532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_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165664" y="2084174"/>
            <a:ext cx="9860672" cy="899665"/>
          </a:xfrm>
        </p:spPr>
        <p:txBody>
          <a:bodyPr/>
          <a:lstStyle>
            <a:lvl1pPr marL="310260" indent="-310260">
              <a:tabLst>
                <a:tab pos="310260" algn="l"/>
              </a:tabLst>
              <a:defRPr sz="6533" baseline="0"/>
            </a:lvl1pPr>
          </a:lstStyle>
          <a:p>
            <a:r>
              <a:rPr lang="en-US" dirty="0"/>
              <a:t>“	Add a quote here. Design is easier than it looks, and more important than it seems.”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647788" y="4773814"/>
            <a:ext cx="5378549" cy="105015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467" baseline="0">
                <a:latin typeface="+mj-lt"/>
              </a:defRPr>
            </a:lvl1pPr>
          </a:lstStyle>
          <a:p>
            <a:pPr lvl="0"/>
            <a:r>
              <a:rPr lang="en-US" dirty="0"/>
              <a:t>Author’s Name</a:t>
            </a:r>
          </a:p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01495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dea &amp; 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7021" y="2383023"/>
            <a:ext cx="11653523" cy="914360"/>
          </a:xfrm>
        </p:spPr>
        <p:txBody>
          <a:bodyPr/>
          <a:lstStyle>
            <a:lvl1pPr marL="0" indent="0">
              <a:buNone/>
              <a:defRPr sz="5867">
                <a:gradFill>
                  <a:gsLst>
                    <a:gs pos="3333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133"/>
            </a:lvl2pPr>
            <a:lvl3pPr marL="250996" indent="0">
              <a:buNone/>
              <a:defRPr/>
            </a:lvl3pPr>
            <a:lvl4pPr marL="501993" indent="0">
              <a:buNone/>
              <a:defRPr/>
            </a:lvl4pPr>
            <a:lvl5pPr marL="75298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77021" y="1187622"/>
            <a:ext cx="11655840" cy="899665"/>
          </a:xfrm>
        </p:spPr>
        <p:txBody>
          <a:bodyPr/>
          <a:lstStyle>
            <a:lvl1pPr>
              <a:defRPr sz="7866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3506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2" y="1217195"/>
            <a:ext cx="5378548" cy="1763531"/>
          </a:xfrm>
        </p:spPr>
        <p:txBody>
          <a:bodyPr/>
          <a:lstStyle>
            <a:lvl1pPr>
              <a:defRPr sz="72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097558" y="1"/>
            <a:ext cx="6094444" cy="6856100"/>
          </a:xfrm>
          <a:blipFill>
            <a:blip r:embed="rId2"/>
            <a:stretch>
              <a:fillRect/>
            </a:stretch>
          </a:blipFill>
        </p:spPr>
        <p:txBody>
          <a:bodyPr tIns="451805" anchor="ctr" anchorCtr="0">
            <a:noAutofit/>
          </a:bodyPr>
          <a:lstStyle>
            <a:lvl1pPr marL="0" indent="0" algn="ctr">
              <a:buNone/>
              <a:defRPr sz="1733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272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- ANIMATED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01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Left Photo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4217" y="1217197"/>
            <a:ext cx="5378548" cy="899665"/>
          </a:xfrm>
        </p:spPr>
        <p:txBody>
          <a:bodyPr/>
          <a:lstStyle>
            <a:lvl1pPr>
              <a:defRPr sz="72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2" y="2"/>
            <a:ext cx="6094444" cy="6852151"/>
          </a:xfrm>
          <a:blipFill>
            <a:blip r:embed="rId2"/>
            <a:stretch>
              <a:fillRect/>
            </a:stretch>
          </a:blipFill>
        </p:spPr>
        <p:txBody>
          <a:bodyPr tIns="451805" anchor="ctr" anchorCtr="0">
            <a:noAutofit/>
          </a:bodyPr>
          <a:lstStyle>
            <a:lvl1pPr marL="0" indent="0" algn="ctr">
              <a:buNone/>
              <a:defRPr sz="1600" b="1">
                <a:gradFill>
                  <a:gsLst>
                    <a:gs pos="13139">
                      <a:srgbClr val="FFFFFF"/>
                    </a:gs>
                    <a:gs pos="38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5010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5738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4879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39623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0552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8"/>
            <a:ext cx="11653523" cy="2396047"/>
          </a:xfrm>
          <a:prstGeom prst="rect">
            <a:avLst/>
          </a:prstGeom>
        </p:spPr>
        <p:txBody>
          <a:bodyPr/>
          <a:lstStyle>
            <a:lvl1pPr marL="318975" indent="-318975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4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7491" indent="-308518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346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46467" indent="-318975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306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197463" indent="-250996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66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448460" indent="-250996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13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" y="6238876"/>
            <a:ext cx="12192001" cy="619125"/>
          </a:xfrm>
          <a:prstGeom prst="rect">
            <a:avLst/>
          </a:prstGeom>
          <a:solidFill>
            <a:srgbClr val="FFFC9E"/>
          </a:solidFill>
        </p:spPr>
        <p:txBody>
          <a:bodyPr wrap="square" lIns="128019" tIns="64010" rIns="128019" bIns="64010" anchor="b" anchorCtr="0">
            <a:noAutofit/>
          </a:bodyPr>
          <a:lstStyle>
            <a:lvl1pPr algn="r">
              <a:buFont typeface="Arial" pitchFamily="34" charset="0"/>
              <a:buNone/>
              <a:defRPr sz="4000" spc="-56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260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Slide Template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inAzure_rgb_Wht_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10" y="6297944"/>
            <a:ext cx="1703188" cy="408657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/>
        </p:nvSpPr>
        <p:spPr>
          <a:xfrm>
            <a:off x="11531482" y="7225046"/>
            <a:ext cx="430129" cy="228169"/>
          </a:xfrm>
          <a:prstGeom prst="rect">
            <a:avLst/>
          </a:prstGeom>
        </p:spPr>
        <p:txBody>
          <a:bodyPr lIns="100379" tIns="50188" rIns="100379" bIns="50188"/>
          <a:lstStyle>
            <a:defPPr>
              <a:defRPr lang="en-US"/>
            </a:defPPr>
            <a:lvl1pPr marL="0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6371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2742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9113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65484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31856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8226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64597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30969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933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66921" y="289511"/>
            <a:ext cx="11655840" cy="809388"/>
          </a:xfrm>
        </p:spPr>
        <p:txBody>
          <a:bodyPr/>
          <a:lstStyle>
            <a:lvl1pPr>
              <a:defRPr>
                <a:solidFill>
                  <a:schemeClr val="bg1">
                    <a:alpha val="99000"/>
                  </a:schemeClr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66928" y="1008624"/>
            <a:ext cx="11655835" cy="718467"/>
          </a:xfrm>
          <a:noFill/>
        </p:spPr>
        <p:txBody>
          <a:bodyPr lIns="120470" tIns="90352" rIns="120470" bIns="90352">
            <a:noAutofit/>
          </a:bodyPr>
          <a:lstStyle>
            <a:lvl1pPr marL="0" indent="0">
              <a:spcBef>
                <a:spcPts val="0"/>
              </a:spcBef>
              <a:buNone/>
              <a:defRPr sz="3067" spc="0" baseline="0">
                <a:solidFill>
                  <a:srgbClr val="0054A6">
                    <a:alpha val="99000"/>
                  </a:srgb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Secondary title</a:t>
            </a:r>
          </a:p>
        </p:txBody>
      </p:sp>
    </p:spTree>
    <p:extLst>
      <p:ext uri="{BB962C8B-B14F-4D97-AF65-F5344CB8AC3E}">
        <p14:creationId xmlns:p14="http://schemas.microsoft.com/office/powerpoint/2010/main" val="167934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8">
    <p:bg>
      <p:bgPr>
        <a:solidFill>
          <a:srgbClr val="0072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6645499"/>
            <a:ext cx="2182101" cy="264016"/>
          </a:xfrm>
          <a:prstGeom prst="rect">
            <a:avLst/>
          </a:prstGeom>
          <a:solidFill>
            <a:srgbClr val="0072C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4800" tIns="163840" rIns="204800" bIns="1638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04420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667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 descr="MSFT_CloudOS_PPTImage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710" y="-136524"/>
            <a:ext cx="12434711" cy="6994525"/>
          </a:xfrm>
          <a:prstGeom prst="rect">
            <a:avLst/>
          </a:prstGeom>
          <a:solidFill>
            <a:srgbClr val="0072C6"/>
          </a:solidFill>
        </p:spPr>
      </p:pic>
      <p:sp>
        <p:nvSpPr>
          <p:cNvPr id="15" name="Rectangle 14"/>
          <p:cNvSpPr>
            <a:spLocks noChangeAspect="1"/>
          </p:cNvSpPr>
          <p:nvPr userDrawn="1"/>
        </p:nvSpPr>
        <p:spPr bwMode="auto">
          <a:xfrm>
            <a:off x="273051" y="307755"/>
            <a:ext cx="6400800" cy="6400800"/>
          </a:xfrm>
          <a:prstGeom prst="rect">
            <a:avLst/>
          </a:prstGeom>
          <a:solidFill>
            <a:srgbClr val="0072C6">
              <a:alpha val="91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4779" tIns="163823" rIns="204779" bIns="1638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04410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667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537731" y="6072595"/>
            <a:ext cx="1644371" cy="35071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269242" y="1517231"/>
            <a:ext cx="7171399" cy="1793108"/>
          </a:xfrm>
          <a:noFill/>
        </p:spPr>
        <p:txBody>
          <a:bodyPr lIns="120467" tIns="75292" rIns="120467" bIns="75292" anchor="t" anchorCtr="0"/>
          <a:lstStyle>
            <a:lvl1pPr>
              <a:defRPr sz="6533" spc="-11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 bwMode="ltGray">
          <a:xfrm>
            <a:off x="269305" y="3300998"/>
            <a:ext cx="7171399" cy="1794661"/>
          </a:xfrm>
          <a:noFill/>
        </p:spPr>
        <p:txBody>
          <a:bodyPr lIns="120467" tIns="90349" rIns="120467" bIns="90349">
            <a:noAutofit/>
          </a:bodyPr>
          <a:lstStyle>
            <a:lvl1pPr marL="0" indent="0">
              <a:spcBef>
                <a:spcPts val="0"/>
              </a:spcBef>
              <a:buNone/>
              <a:defRPr sz="3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34360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/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ltGray">
          <a:xfrm>
            <a:off x="269301" y="1187644"/>
            <a:ext cx="9860611" cy="2689632"/>
          </a:xfrm>
          <a:prstGeom prst="rect">
            <a:avLst/>
          </a:prstGeom>
          <a:solidFill>
            <a:srgbClr val="00188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0748" tIns="160599" rIns="200748" bIns="16059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0235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667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242" y="1186358"/>
            <a:ext cx="9859116" cy="2697988"/>
          </a:xfrm>
          <a:noFill/>
        </p:spPr>
        <p:txBody>
          <a:bodyPr tIns="75292" bIns="75292" anchor="t" anchorCtr="0"/>
          <a:lstStyle>
            <a:lvl1pPr>
              <a:defRPr sz="7866" spc="-111" baseline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4" y="3877281"/>
            <a:ext cx="9860673" cy="1793881"/>
          </a:xfrm>
          <a:noFill/>
        </p:spPr>
        <p:txBody>
          <a:bodyPr lIns="150582" tIns="120467" rIns="150582" bIns="120467">
            <a:noAutofit/>
          </a:bodyPr>
          <a:lstStyle>
            <a:lvl1pPr marL="0" indent="0">
              <a:spcBef>
                <a:spcPts val="0"/>
              </a:spcBef>
              <a:buNone/>
              <a:defRPr sz="3867" spc="0" baseline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30079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bg>
      <p:bgPr>
        <a:solidFill>
          <a:srgbClr val="0018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ltGray">
          <a:xfrm>
            <a:off x="269301" y="1187644"/>
            <a:ext cx="9860611" cy="2689632"/>
          </a:xfrm>
          <a:prstGeom prst="rect">
            <a:avLst/>
          </a:prstGeom>
          <a:solidFill>
            <a:srgbClr val="00BCF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0748" tIns="160599" rIns="200748" bIns="16059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0235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667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2" y="1186358"/>
            <a:ext cx="9859116" cy="2697988"/>
          </a:xfrm>
          <a:noFill/>
        </p:spPr>
        <p:txBody>
          <a:bodyPr tIns="75292" bIns="75292" anchor="t" anchorCtr="0"/>
          <a:lstStyle>
            <a:lvl1pPr>
              <a:defRPr sz="7866" spc="-111" baseline="0">
                <a:solidFill>
                  <a:srgbClr val="00188F"/>
                </a:soli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4" y="3877281"/>
            <a:ext cx="9860673" cy="1793881"/>
          </a:xfrm>
          <a:noFill/>
        </p:spPr>
        <p:txBody>
          <a:bodyPr lIns="150582" tIns="120467" rIns="150582" bIns="120467">
            <a:noAutofit/>
          </a:bodyPr>
          <a:lstStyle>
            <a:lvl1pPr marL="0" indent="0">
              <a:spcBef>
                <a:spcPts val="0"/>
              </a:spcBef>
              <a:buNone/>
              <a:defRPr sz="3867" spc="0" baseline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8090166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- ANIMATED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 bwMode="gray">
          <a:xfrm>
            <a:off x="269239" y="1187621"/>
            <a:ext cx="8067824" cy="3586208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0803" tIns="160641" rIns="200803" bIns="1606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02382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667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267683" y="1187621"/>
            <a:ext cx="7172955" cy="1793104"/>
          </a:xfrm>
          <a:noFill/>
        </p:spPr>
        <p:txBody>
          <a:bodyPr vert="horz" wrap="square" lIns="120481" tIns="75301" rIns="120481" bIns="75301" rtlCol="0" anchor="t" anchorCtr="0">
            <a:noAutofit/>
          </a:bodyPr>
          <a:lstStyle>
            <a:lvl1pPr algn="l">
              <a:defRPr lang="en-US" sz="5867" spc="-109" baseline="0" dirty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269241" y="2980724"/>
            <a:ext cx="7171399" cy="1793104"/>
          </a:xfrm>
        </p:spPr>
        <p:txBody>
          <a:bodyPr tIns="90361" bIns="90361">
            <a:noAutofit/>
          </a:bodyPr>
          <a:lstStyle>
            <a:lvl1pPr marL="0" indent="0">
              <a:spcBef>
                <a:spcPts val="0"/>
              </a:spcBef>
              <a:buNone/>
              <a:defRPr sz="3067">
                <a:gradFill>
                  <a:gsLst>
                    <a:gs pos="1250">
                      <a:srgbClr val="FFFFFF"/>
                    </a:gs>
                    <a:gs pos="99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49325" y="6061767"/>
            <a:ext cx="1522404" cy="3261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0625" y="2"/>
            <a:ext cx="4751620" cy="6858623"/>
          </a:xfrm>
          <a:prstGeom prst="rect">
            <a:avLst/>
          </a:prstGeom>
        </p:spPr>
      </p:pic>
      <p:pic>
        <p:nvPicPr>
          <p:cNvPr id="8" name="Picture 2" descr="C:\Users\Álmos\Pictures\andego-logo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946" y="6014248"/>
            <a:ext cx="1428300" cy="432000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79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 nodePh="1">
                                  <p:stCondLst>
                                    <p:cond delay="4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decel="100000" fill="hold" grpId="0" nodeType="withEffect" nodePh="1">
                                  <p:stCondLst>
                                    <p:cond delay="40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animMotion origin="layout" path="M -0.33099 -4.5892E-6 L 1.31478E-6 -4.5892E-6 " pathEditMode="relative" rAng="0" ptsTypes="AA">
                                      <p:cBhvr>
                                        <p:cTn id="8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accel="100000" autoRev="1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400" fill="hold"/>
                                        <p:tgtEl>
                                          <p:spTgt spid="1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9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1455 -1.34362E-6 L -3.90605E-7 -1.34362E-6 " pathEditMode="relative" rAng="0" ptsTypes="AA">
                                      <p:cBhvr>
                                        <p:cTn id="15" dur="9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accel="10000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92000" y="92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4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1455 -1.34362E-6 L -3.90605E-7 -1.34362E-6 " pathEditMode="relative" rAng="0" ptsTypes="AA">
                                      <p:cBhvr>
                                        <p:cTn id="22" dur="9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accel="100000" autoRev="1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92000" y="92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9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0.01455 -1.34362E-6 L -3.90605E-7 -1.34362E-6 " pathEditMode="relative" rAng="0" ptsTypes="AA">
                                      <p:cBhvr>
                                        <p:cTn id="29" dur="9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accel="100000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92000" y="92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0.02656 -6.17284E-7 L -0.01094 -6.17284E-7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38" dur="1050" fill="hold"/>
                                        <p:tgtEl>
                                          <p:spTgt spid="8"/>
                                        </p:tgtEl>
                                      </p:cBhvr>
                                      <p:by x="92000" y="9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8" grpId="2"/>
      <p:bldP spid="9" grpId="0"/>
      <p:bldP spid="9" grpId="1"/>
      <p:bldP spid="9" grpId="2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4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1">
        <p:tmplLst>
          <p:tmpl>
            <p:tnLst>
              <p:par>
                <p:cTn presetID="63" presetClass="path" presetSubtype="0" decel="100000" fill="hold" nodeType="withEffect">
                  <p:stCondLst>
                    <p:cond delay="800"/>
                  </p:stCondLst>
                  <p:childTnLst>
                    <p:animMotion origin="layout" path="M -0.01455 -1.34362E-6 L -3.90605E-7 -1.34362E-6 " pathEditMode="relative" rAng="0" ptsTypes="AA">
                      <p:cBhvr>
                        <p:cTn dur="95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728" y="0"/>
                    </p:animMotion>
                  </p:childTnLst>
                </p:cTn>
              </p:par>
            </p:tnLst>
          </p:tmpl>
        </p:tmplLst>
      </p:bldP>
      <p:bldP spid="3" grpId="2">
        <p:tmplLst>
          <p:tmpl>
            <p:tnLst>
              <p:par>
                <p:cTn presetID="6" presetClass="emph" presetSubtype="0" accel="100000" autoRev="1" fill="hold" nodeType="withEffect">
                  <p:stCondLst>
                    <p:cond delay="100"/>
                  </p:stCondLst>
                  <p:childTnLst>
                    <p:animScale>
                      <p:cBhvr>
                        <p:cTn dur="500" fill="hold"/>
                        <p:tgtEl>
                          <p:spTgt spid="3"/>
                        </p:tgtEl>
                      </p:cBhvr>
                      <p:by x="92000" y="92000"/>
                    </p:animScale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ltGray">
          <a:xfrm>
            <a:off x="269301" y="1187644"/>
            <a:ext cx="9860611" cy="2689632"/>
          </a:xfrm>
          <a:prstGeom prst="rect">
            <a:avLst/>
          </a:prstGeom>
          <a:solidFill>
            <a:srgbClr val="00BCF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0748" tIns="160599" rIns="200748" bIns="16059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0235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667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2" y="1186358"/>
            <a:ext cx="9859116" cy="2697988"/>
          </a:xfrm>
          <a:noFill/>
        </p:spPr>
        <p:txBody>
          <a:bodyPr tIns="75292" bIns="75292" anchor="t" anchorCtr="0"/>
          <a:lstStyle>
            <a:lvl1pPr>
              <a:defRPr sz="7866" spc="-111" baseline="0">
                <a:solidFill>
                  <a:srgbClr val="00188F"/>
                </a:soli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98280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 userDrawn="1"/>
        </p:nvSpPr>
        <p:spPr bwMode="auto">
          <a:xfrm>
            <a:off x="264581" y="1456609"/>
            <a:ext cx="4486784" cy="4213396"/>
          </a:xfrm>
          <a:prstGeom prst="rect">
            <a:avLst/>
          </a:prstGeom>
          <a:solidFill>
            <a:srgbClr val="00BCF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4783" tIns="160599" rIns="204783" bIns="16059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0235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133" dirty="0">
              <a:solidFill>
                <a:srgbClr val="00188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019929" y="1456606"/>
            <a:ext cx="6723860" cy="1975391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  <a:lvl2pPr marL="0" indent="0">
              <a:buFontTx/>
              <a:buNone/>
              <a:defRPr sz="2133">
                <a:solidFill>
                  <a:srgbClr val="FFFFFF"/>
                </a:solidFill>
              </a:defRPr>
            </a:lvl2pPr>
            <a:lvl3pPr marL="250916" indent="0">
              <a:buNone/>
              <a:defRPr>
                <a:solidFill>
                  <a:srgbClr val="FFFFFF"/>
                </a:solidFill>
              </a:defRPr>
            </a:lvl3pPr>
            <a:lvl4pPr marL="501831" indent="0">
              <a:buNone/>
              <a:defRPr>
                <a:solidFill>
                  <a:srgbClr val="FFFFFF"/>
                </a:solidFill>
              </a:defRPr>
            </a:lvl4pPr>
            <a:lvl5pPr marL="752748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89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0" y="1189177"/>
            <a:ext cx="11653523" cy="3044936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08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0508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487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 Non-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9250" y="1447802"/>
            <a:ext cx="11151917" cy="217749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3600" kern="1200" dirty="0" smtClean="0"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771382" indent="-383913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lang="en-US" sz="3200" kern="1200" dirty="0" smtClean="0"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0" indent="0">
              <a:spcBef>
                <a:spcPts val="0"/>
              </a:spcBef>
              <a:spcAft>
                <a:spcPts val="448"/>
              </a:spcAft>
              <a:buNone/>
              <a:defRPr sz="2267"/>
            </a:lvl3pPr>
            <a:lvl4pPr marL="0" indent="0">
              <a:spcBef>
                <a:spcPts val="0"/>
              </a:spcBef>
              <a:spcAft>
                <a:spcPts val="448"/>
              </a:spcAft>
              <a:buNone/>
              <a:defRPr/>
            </a:lvl4pPr>
            <a:lvl5pPr marL="383913" indent="-383913">
              <a:spcBef>
                <a:spcPts val="0"/>
              </a:spcBef>
              <a:spcAft>
                <a:spcPts val="448"/>
              </a:spcAft>
              <a:buFont typeface="Arial" pitchFamily="34" charset="0"/>
              <a:buChar char="•"/>
              <a:defRPr/>
            </a:lvl5pPr>
            <a:lvl6pPr marL="1157072" indent="-383913">
              <a:buFont typeface="Arial" pitchFamily="34" charset="0"/>
              <a:buChar char="•"/>
              <a:defRPr sz="2667"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</a:defRPr>
            </a:lvl6pPr>
            <a:lvl7pPr marL="1405906" indent="-252387">
              <a:defRPr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</a:defRPr>
            </a:lvl7pPr>
            <a:lvl8pPr marL="1665401" indent="-259496">
              <a:defRPr>
                <a:gradFill>
                  <a:gsLst>
                    <a:gs pos="0">
                      <a:srgbClr val="595959"/>
                    </a:gs>
                    <a:gs pos="86000">
                      <a:srgbClr val="595959"/>
                    </a:gs>
                  </a:gsLst>
                  <a:lin ang="5400000" scaled="0"/>
                </a:gradFill>
              </a:defRPr>
            </a:lvl8pPr>
          </a:lstStyle>
          <a:p>
            <a:pPr marL="387469" lvl="0" indent="-387469" algn="l" defTabSz="1023728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</a:pPr>
            <a:r>
              <a:rPr lang="en-US"/>
              <a:t>Click to edit Master text styles</a:t>
            </a:r>
          </a:p>
          <a:p>
            <a:pPr marL="387469" lvl="1" indent="-387469" algn="l" defTabSz="1023728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</a:pPr>
            <a:r>
              <a:rPr lang="en-US"/>
              <a:t>Second level</a:t>
            </a:r>
          </a:p>
          <a:p>
            <a:pPr marL="387469" lvl="2" indent="-387469" algn="l" defTabSz="1023728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</a:pPr>
            <a:r>
              <a:rPr lang="en-US"/>
              <a:t>Third level</a:t>
            </a:r>
          </a:p>
          <a:p>
            <a:pPr marL="387469" lvl="3" indent="-387469" algn="l" defTabSz="1023728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</a:pPr>
            <a:r>
              <a:rPr lang="en-US"/>
              <a:t>Fourth level</a:t>
            </a:r>
          </a:p>
          <a:p>
            <a:pPr marL="387469" lvl="4" indent="-387469" algn="l" defTabSz="1023728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3079" y="1"/>
            <a:ext cx="11151917" cy="9028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694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389" y="436422"/>
            <a:ext cx="11401220" cy="553999"/>
          </a:xfrm>
        </p:spPr>
        <p:txBody>
          <a:bodyPr/>
          <a:lstStyle>
            <a:lvl1pPr algn="l" defTabSz="102361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533" b="0" kern="1200" cap="none" spc="-112" baseline="0" dirty="0">
                <a:ln w="3175">
                  <a:noFill/>
                </a:ln>
                <a:solidFill>
                  <a:schemeClr val="tx2">
                    <a:alpha val="99000"/>
                  </a:schemeClr>
                </a:solidFill>
                <a:effectLst/>
                <a:latin typeface="Segoe UI Light" pitchFamily="34" charset="0"/>
                <a:ea typeface="+mn-ea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769202" y="6458930"/>
            <a:ext cx="398711" cy="365125"/>
          </a:xfrm>
          <a:prstGeom prst="rect">
            <a:avLst/>
          </a:prstGeom>
        </p:spPr>
        <p:txBody>
          <a:bodyPr lIns="62733" tIns="31366" rIns="62733" bIns="31366"/>
          <a:lstStyle/>
          <a:p>
            <a:pPr defTabSz="1022978"/>
            <a:fld id="{B60359E2-F1E6-40F3-81C3-5A646FA87138}" type="slidenum">
              <a:rPr lang="en-US" smtClean="0">
                <a:solidFill>
                  <a:srgbClr val="FFFFFF"/>
                </a:solidFill>
              </a:rPr>
              <a:pPr defTabSz="1022978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165868" y="6569278"/>
            <a:ext cx="3860272" cy="253292"/>
          </a:xfrm>
          <a:prstGeom prst="rect">
            <a:avLst/>
          </a:prstGeom>
        </p:spPr>
        <p:txBody>
          <a:bodyPr vert="horz" lIns="62733" tIns="31366" rIns="62733" bIns="3136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2978"/>
            <a:r>
              <a:rPr lang="en-US">
                <a:solidFill>
                  <a:srgbClr val="FFFFFF">
                    <a:tint val="75000"/>
                  </a:srgbClr>
                </a:solidFill>
              </a:rPr>
              <a:t>Microsoft Confidential -  Signed NDA Required</a:t>
            </a: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35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85295" tIns="42653" rIns="85295" bIns="42653" numCol="1" rtlCol="0" anchor="ctr" anchorCtr="0" compatLnSpc="1">
            <a:prstTxWarp prst="textNoShape">
              <a:avLst/>
            </a:prstTxWarp>
          </a:bodyPr>
          <a:lstStyle/>
          <a:p>
            <a:pPr algn="ctr" defTabSz="852696"/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3"/>
          <p:cNvSpPr txBox="1">
            <a:spLocks/>
          </p:cNvSpPr>
          <p:nvPr userDrawn="1"/>
        </p:nvSpPr>
        <p:spPr>
          <a:xfrm>
            <a:off x="8460569" y="6521468"/>
            <a:ext cx="3246368" cy="210251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Copyright© 2013 Microsoft Corporation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7818667" y="6521467"/>
            <a:ext cx="1419748" cy="184666"/>
          </a:xfrm>
          <a:prstGeom prst="rect">
            <a:avLst/>
          </a:prstGeom>
        </p:spPr>
        <p:txBody>
          <a:bodyPr wrap="none" lIns="0" tIns="0" rIns="0" bIns="0" anchor="t" anchorCtr="0">
            <a:spAutoFit/>
          </a:bodyPr>
          <a:lstStyle/>
          <a:p>
            <a:pPr defTabSz="1364767"/>
            <a:r>
              <a:rPr lang="en-US" sz="1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NDA Disclosure Only 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68072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Accen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00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7"/>
          <p:cNvSpPr>
            <a:spLocks noGrp="1"/>
          </p:cNvSpPr>
          <p:nvPr>
            <p:ph type="title"/>
          </p:nvPr>
        </p:nvSpPr>
        <p:spPr>
          <a:xfrm>
            <a:off x="475488" y="124626"/>
            <a:ext cx="11106912" cy="435935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5752733" y="6587239"/>
            <a:ext cx="449803" cy="180328"/>
          </a:xfrm>
          <a:prstGeom prst="rect">
            <a:avLst/>
          </a:prstGeom>
          <a:noFill/>
        </p:spPr>
        <p:txBody>
          <a:bodyPr wrap="square" lIns="136524" tIns="68261" rIns="136524" bIns="68261" rtlCol="0" anchor="ctr">
            <a:noAutofit/>
          </a:bodyPr>
          <a:lstStyle/>
          <a:p>
            <a:pPr defTabSz="1365186"/>
            <a:fld id="{CD732B83-8E38-40BC-A652-305CA35BAE41}" type="slidenum">
              <a:rPr lang="en-US" sz="1200" i="1">
                <a:solidFill>
                  <a:prstClr val="white"/>
                </a:solidFill>
              </a:rPr>
              <a:pPr defTabSz="1365186"/>
              <a:t>‹#›</a:t>
            </a:fld>
            <a:endParaRPr lang="en-US" sz="1200" i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1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TATI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 bwMode="gray">
          <a:xfrm>
            <a:off x="269239" y="1187621"/>
            <a:ext cx="8067824" cy="3586208"/>
          </a:xfrm>
          <a:prstGeom prst="rect">
            <a:avLst/>
          </a:prstGeom>
          <a:solidFill>
            <a:srgbClr val="0072C6">
              <a:alpha val="8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0803" tIns="160641" rIns="200803" bIns="1606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02382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667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267683" y="1187621"/>
            <a:ext cx="7172955" cy="1793104"/>
          </a:xfrm>
          <a:noFill/>
        </p:spPr>
        <p:txBody>
          <a:bodyPr vert="horz" wrap="square" lIns="120481" tIns="75301" rIns="120481" bIns="75301" rtlCol="0" anchor="t" anchorCtr="0">
            <a:noAutofit/>
          </a:bodyPr>
          <a:lstStyle>
            <a:lvl1pPr>
              <a:defRPr lang="en-US" sz="5867" spc="-109" baseline="0" dirty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269241" y="2980724"/>
            <a:ext cx="7171399" cy="1793104"/>
          </a:xfrm>
        </p:spPr>
        <p:txBody>
          <a:bodyPr tIns="90361" bIns="90361">
            <a:noAutofit/>
          </a:bodyPr>
          <a:lstStyle>
            <a:lvl1pPr marL="0" indent="0">
              <a:spcBef>
                <a:spcPts val="0"/>
              </a:spcBef>
              <a:buNone/>
              <a:defRPr sz="3067">
                <a:gradFill>
                  <a:gsLst>
                    <a:gs pos="1250">
                      <a:srgbClr val="FFFFFF"/>
                    </a:gs>
                    <a:gs pos="99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49325" y="6061767"/>
            <a:ext cx="1522404" cy="3261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0625" y="2"/>
            <a:ext cx="4751620" cy="6858623"/>
          </a:xfrm>
          <a:prstGeom prst="rect">
            <a:avLst/>
          </a:prstGeom>
        </p:spPr>
      </p:pic>
      <p:pic>
        <p:nvPicPr>
          <p:cNvPr id="7" name="Picture 2" descr="C:\Users\Álmos\Pictures\andego-logo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946" y="6014248"/>
            <a:ext cx="1428300" cy="432000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01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0.02656 -6.17284E-7 L -0.01094 -6.17284E-7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7"/>
                                        </p:tgtEl>
                                      </p:cBhvr>
                                      <p:by x="92000" y="9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idx="13"/>
          </p:nvPr>
        </p:nvSpPr>
        <p:spPr>
          <a:xfrm>
            <a:off x="992379" y="2524129"/>
            <a:ext cx="10162116" cy="425451"/>
          </a:xfrm>
        </p:spPr>
        <p:txBody>
          <a:bodyPr anchor="b">
            <a:normAutofit/>
          </a:bodyPr>
          <a:lstStyle>
            <a:lvl1pPr marL="0" indent="0">
              <a:buNone/>
              <a:defRPr sz="2667">
                <a:solidFill>
                  <a:schemeClr val="tx1"/>
                </a:solidFill>
              </a:defRPr>
            </a:lvl1pPr>
            <a:lvl2pPr marL="682594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36518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477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73037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41296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409555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77814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54607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4"/>
          </p:nvPr>
        </p:nvSpPr>
        <p:spPr>
          <a:xfrm>
            <a:off x="992379" y="3019438"/>
            <a:ext cx="10162116" cy="377825"/>
          </a:xfrm>
        </p:spPr>
        <p:txBody>
          <a:bodyPr anchor="b">
            <a:normAutofit/>
          </a:bodyPr>
          <a:lstStyle>
            <a:lvl1pPr marL="0" indent="0">
              <a:buNone/>
              <a:defRPr sz="1733">
                <a:solidFill>
                  <a:schemeClr val="tx1"/>
                </a:solidFill>
              </a:defRPr>
            </a:lvl1pPr>
            <a:lvl2pPr marL="682594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36518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477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73037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41296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409555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77814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54607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5"/>
          </p:nvPr>
        </p:nvSpPr>
        <p:spPr>
          <a:xfrm>
            <a:off x="992379" y="3486151"/>
            <a:ext cx="10162116" cy="444500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682594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36518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477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73037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41296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409555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77814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54607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992375" y="1711846"/>
            <a:ext cx="10168128" cy="662727"/>
          </a:xfrm>
          <a:prstGeom prst="rect">
            <a:avLst/>
          </a:prstGeom>
        </p:spPr>
        <p:txBody>
          <a:bodyPr anchor="b"/>
          <a:lstStyle>
            <a:lvl1pPr>
              <a:defRPr sz="3600" b="0" i="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9858895" y="6151586"/>
            <a:ext cx="1656645" cy="35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1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2" y="6593307"/>
            <a:ext cx="2252349" cy="264692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4800" tIns="163840" rIns="204800" bIns="1638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04420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667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269242" y="1393438"/>
            <a:ext cx="7171399" cy="1793108"/>
          </a:xfrm>
          <a:noFill/>
        </p:spPr>
        <p:txBody>
          <a:bodyPr lIns="120467" tIns="75292" rIns="120467" bIns="75292" anchor="t" anchorCtr="0"/>
          <a:lstStyle>
            <a:lvl1pPr>
              <a:defRPr sz="8000" spc="-111" baseline="0">
                <a:gradFill>
                  <a:gsLst>
                    <a:gs pos="0">
                      <a:schemeClr val="accent2"/>
                    </a:gs>
                    <a:gs pos="74000">
                      <a:schemeClr val="accent2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 bwMode="ltGray">
          <a:xfrm>
            <a:off x="269305" y="3177203"/>
            <a:ext cx="7171399" cy="1794661"/>
          </a:xfrm>
          <a:noFill/>
        </p:spPr>
        <p:txBody>
          <a:bodyPr lIns="120467" tIns="90349" rIns="120467" bIns="90349">
            <a:noAutofit/>
          </a:bodyPr>
          <a:lstStyle>
            <a:lvl1pPr marL="0" indent="0">
              <a:spcBef>
                <a:spcPts val="0"/>
              </a:spcBef>
              <a:buNone/>
              <a:defRPr sz="3600" spc="0" baseline="0">
                <a:gradFill>
                  <a:gsLst>
                    <a:gs pos="0">
                      <a:schemeClr val="accent2"/>
                    </a:gs>
                    <a:gs pos="74000">
                      <a:schemeClr val="accent2"/>
                    </a:gs>
                  </a:gsLst>
                  <a:lin ang="5400000" scaled="1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0" y="17205"/>
            <a:ext cx="12192000" cy="6840796"/>
            <a:chOff x="7804968" y="4396485"/>
            <a:chExt cx="4387032" cy="2461515"/>
          </a:xfrm>
        </p:grpSpPr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7804968" y="6397340"/>
              <a:ext cx="2217194" cy="460660"/>
            </a:xfrm>
            <a:custGeom>
              <a:avLst/>
              <a:gdLst>
                <a:gd name="T0" fmla="*/ 709 w 1146"/>
                <a:gd name="T1" fmla="*/ 12 h 238"/>
                <a:gd name="T2" fmla="*/ 696 w 1146"/>
                <a:gd name="T3" fmla="*/ 10 h 238"/>
                <a:gd name="T4" fmla="*/ 673 w 1146"/>
                <a:gd name="T5" fmla="*/ 38 h 238"/>
                <a:gd name="T6" fmla="*/ 613 w 1146"/>
                <a:gd name="T7" fmla="*/ 65 h 238"/>
                <a:gd name="T8" fmla="*/ 566 w 1146"/>
                <a:gd name="T9" fmla="*/ 39 h 238"/>
                <a:gd name="T10" fmla="*/ 566 w 1146"/>
                <a:gd name="T11" fmla="*/ 0 h 238"/>
                <a:gd name="T12" fmla="*/ 0 w 1146"/>
                <a:gd name="T13" fmla="*/ 238 h 238"/>
                <a:gd name="T14" fmla="*/ 406 w 1146"/>
                <a:gd name="T15" fmla="*/ 238 h 238"/>
                <a:gd name="T16" fmla="*/ 1146 w 1146"/>
                <a:gd name="T17" fmla="*/ 238 h 238"/>
                <a:gd name="T18" fmla="*/ 709 w 1146"/>
                <a:gd name="T19" fmla="*/ 12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6" h="238">
                  <a:moveTo>
                    <a:pt x="709" y="12"/>
                  </a:moveTo>
                  <a:cubicBezTo>
                    <a:pt x="705" y="11"/>
                    <a:pt x="700" y="10"/>
                    <a:pt x="696" y="10"/>
                  </a:cubicBezTo>
                  <a:cubicBezTo>
                    <a:pt x="688" y="21"/>
                    <a:pt x="680" y="30"/>
                    <a:pt x="673" y="38"/>
                  </a:cubicBezTo>
                  <a:cubicBezTo>
                    <a:pt x="655" y="57"/>
                    <a:pt x="637" y="65"/>
                    <a:pt x="613" y="65"/>
                  </a:cubicBezTo>
                  <a:cubicBezTo>
                    <a:pt x="591" y="65"/>
                    <a:pt x="574" y="57"/>
                    <a:pt x="566" y="39"/>
                  </a:cubicBezTo>
                  <a:cubicBezTo>
                    <a:pt x="562" y="29"/>
                    <a:pt x="561" y="16"/>
                    <a:pt x="566" y="0"/>
                  </a:cubicBezTo>
                  <a:cubicBezTo>
                    <a:pt x="361" y="2"/>
                    <a:pt x="157" y="81"/>
                    <a:pt x="0" y="238"/>
                  </a:cubicBezTo>
                  <a:cubicBezTo>
                    <a:pt x="406" y="238"/>
                    <a:pt x="406" y="238"/>
                    <a:pt x="406" y="238"/>
                  </a:cubicBezTo>
                  <a:cubicBezTo>
                    <a:pt x="1146" y="238"/>
                    <a:pt x="1146" y="238"/>
                    <a:pt x="1146" y="238"/>
                  </a:cubicBezTo>
                  <a:cubicBezTo>
                    <a:pt x="1023" y="114"/>
                    <a:pt x="869" y="39"/>
                    <a:pt x="709" y="12"/>
                  </a:cubicBezTo>
                  <a:close/>
                </a:path>
              </a:pathLst>
            </a:custGeom>
            <a:solidFill>
              <a:srgbClr val="79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8952312" y="6399492"/>
              <a:ext cx="139920" cy="73189"/>
            </a:xfrm>
            <a:custGeom>
              <a:avLst/>
              <a:gdLst>
                <a:gd name="T0" fmla="*/ 27 w 72"/>
                <a:gd name="T1" fmla="*/ 38 h 38"/>
                <a:gd name="T2" fmla="*/ 72 w 72"/>
                <a:gd name="T3" fmla="*/ 5 h 38"/>
                <a:gd name="T4" fmla="*/ 8 w 72"/>
                <a:gd name="T5" fmla="*/ 0 h 38"/>
                <a:gd name="T6" fmla="*/ 27 w 72"/>
                <a:gd name="T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38">
                  <a:moveTo>
                    <a:pt x="27" y="38"/>
                  </a:moveTo>
                  <a:cubicBezTo>
                    <a:pt x="44" y="38"/>
                    <a:pt x="55" y="27"/>
                    <a:pt x="72" y="5"/>
                  </a:cubicBezTo>
                  <a:cubicBezTo>
                    <a:pt x="51" y="2"/>
                    <a:pt x="30" y="1"/>
                    <a:pt x="8" y="0"/>
                  </a:cubicBezTo>
                  <a:cubicBezTo>
                    <a:pt x="0" y="26"/>
                    <a:pt x="11" y="38"/>
                    <a:pt x="27" y="38"/>
                  </a:cubicBezTo>
                  <a:close/>
                </a:path>
              </a:pathLst>
            </a:custGeom>
            <a:solidFill>
              <a:srgbClr val="79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8890963" y="6397340"/>
              <a:ext cx="260467" cy="125928"/>
            </a:xfrm>
            <a:custGeom>
              <a:avLst/>
              <a:gdLst>
                <a:gd name="T0" fmla="*/ 5 w 135"/>
                <a:gd name="T1" fmla="*/ 39 h 65"/>
                <a:gd name="T2" fmla="*/ 52 w 135"/>
                <a:gd name="T3" fmla="*/ 65 h 65"/>
                <a:gd name="T4" fmla="*/ 112 w 135"/>
                <a:gd name="T5" fmla="*/ 38 h 65"/>
                <a:gd name="T6" fmla="*/ 135 w 135"/>
                <a:gd name="T7" fmla="*/ 10 h 65"/>
                <a:gd name="T8" fmla="*/ 104 w 135"/>
                <a:gd name="T9" fmla="*/ 6 h 65"/>
                <a:gd name="T10" fmla="*/ 59 w 135"/>
                <a:gd name="T11" fmla="*/ 39 h 65"/>
                <a:gd name="T12" fmla="*/ 40 w 135"/>
                <a:gd name="T13" fmla="*/ 1 h 65"/>
                <a:gd name="T14" fmla="*/ 5 w 135"/>
                <a:gd name="T15" fmla="*/ 0 h 65"/>
                <a:gd name="T16" fmla="*/ 5 w 135"/>
                <a:gd name="T17" fmla="*/ 3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5" h="65">
                  <a:moveTo>
                    <a:pt x="5" y="39"/>
                  </a:moveTo>
                  <a:cubicBezTo>
                    <a:pt x="13" y="57"/>
                    <a:pt x="30" y="65"/>
                    <a:pt x="52" y="65"/>
                  </a:cubicBezTo>
                  <a:cubicBezTo>
                    <a:pt x="76" y="65"/>
                    <a:pt x="94" y="57"/>
                    <a:pt x="112" y="38"/>
                  </a:cubicBezTo>
                  <a:cubicBezTo>
                    <a:pt x="119" y="30"/>
                    <a:pt x="127" y="21"/>
                    <a:pt x="135" y="10"/>
                  </a:cubicBezTo>
                  <a:cubicBezTo>
                    <a:pt x="125" y="8"/>
                    <a:pt x="115" y="7"/>
                    <a:pt x="104" y="6"/>
                  </a:cubicBezTo>
                  <a:cubicBezTo>
                    <a:pt x="87" y="28"/>
                    <a:pt x="76" y="39"/>
                    <a:pt x="59" y="39"/>
                  </a:cubicBezTo>
                  <a:cubicBezTo>
                    <a:pt x="43" y="39"/>
                    <a:pt x="32" y="27"/>
                    <a:pt x="40" y="1"/>
                  </a:cubicBezTo>
                  <a:cubicBezTo>
                    <a:pt x="29" y="0"/>
                    <a:pt x="17" y="0"/>
                    <a:pt x="5" y="0"/>
                  </a:cubicBezTo>
                  <a:cubicBezTo>
                    <a:pt x="0" y="16"/>
                    <a:pt x="1" y="29"/>
                    <a:pt x="5" y="39"/>
                  </a:cubicBezTo>
                  <a:close/>
                </a:path>
              </a:pathLst>
            </a:custGeom>
            <a:solidFill>
              <a:srgbClr val="6E8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sp>
          <p:nvSpPr>
            <p:cNvPr id="19" name="Freeform 12"/>
            <p:cNvSpPr>
              <a:spLocks noEditPoints="1"/>
            </p:cNvSpPr>
            <p:nvPr userDrawn="1"/>
          </p:nvSpPr>
          <p:spPr bwMode="auto">
            <a:xfrm>
              <a:off x="8847911" y="6079829"/>
              <a:ext cx="292756" cy="441286"/>
            </a:xfrm>
            <a:custGeom>
              <a:avLst/>
              <a:gdLst>
                <a:gd name="T0" fmla="*/ 73 w 151"/>
                <a:gd name="T1" fmla="*/ 228 h 228"/>
                <a:gd name="T2" fmla="*/ 19 w 151"/>
                <a:gd name="T3" fmla="*/ 200 h 228"/>
                <a:gd name="T4" fmla="*/ 0 w 151"/>
                <a:gd name="T5" fmla="*/ 118 h 228"/>
                <a:gd name="T6" fmla="*/ 20 w 151"/>
                <a:gd name="T7" fmla="*/ 30 h 228"/>
                <a:gd name="T8" fmla="*/ 78 w 151"/>
                <a:gd name="T9" fmla="*/ 0 h 228"/>
                <a:gd name="T10" fmla="*/ 151 w 151"/>
                <a:gd name="T11" fmla="*/ 113 h 228"/>
                <a:gd name="T12" fmla="*/ 130 w 151"/>
                <a:gd name="T13" fmla="*/ 198 h 228"/>
                <a:gd name="T14" fmla="*/ 73 w 151"/>
                <a:gd name="T15" fmla="*/ 228 h 228"/>
                <a:gd name="T16" fmla="*/ 76 w 151"/>
                <a:gd name="T17" fmla="*/ 28 h 228"/>
                <a:gd name="T18" fmla="*/ 36 w 151"/>
                <a:gd name="T19" fmla="*/ 117 h 228"/>
                <a:gd name="T20" fmla="*/ 76 w 151"/>
                <a:gd name="T21" fmla="*/ 199 h 228"/>
                <a:gd name="T22" fmla="*/ 114 w 151"/>
                <a:gd name="T23" fmla="*/ 115 h 228"/>
                <a:gd name="T24" fmla="*/ 76 w 151"/>
                <a:gd name="T25" fmla="*/ 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1" h="228">
                  <a:moveTo>
                    <a:pt x="73" y="228"/>
                  </a:moveTo>
                  <a:cubicBezTo>
                    <a:pt x="50" y="228"/>
                    <a:pt x="32" y="218"/>
                    <a:pt x="19" y="200"/>
                  </a:cubicBezTo>
                  <a:cubicBezTo>
                    <a:pt x="6" y="181"/>
                    <a:pt x="0" y="154"/>
                    <a:pt x="0" y="118"/>
                  </a:cubicBezTo>
                  <a:cubicBezTo>
                    <a:pt x="0" y="79"/>
                    <a:pt x="6" y="50"/>
                    <a:pt x="20" y="30"/>
                  </a:cubicBezTo>
                  <a:cubicBezTo>
                    <a:pt x="33" y="10"/>
                    <a:pt x="53" y="0"/>
                    <a:pt x="78" y="0"/>
                  </a:cubicBezTo>
                  <a:cubicBezTo>
                    <a:pt x="126" y="0"/>
                    <a:pt x="151" y="38"/>
                    <a:pt x="151" y="113"/>
                  </a:cubicBezTo>
                  <a:cubicBezTo>
                    <a:pt x="151" y="150"/>
                    <a:pt x="144" y="179"/>
                    <a:pt x="130" y="198"/>
                  </a:cubicBezTo>
                  <a:cubicBezTo>
                    <a:pt x="117" y="218"/>
                    <a:pt x="97" y="228"/>
                    <a:pt x="73" y="228"/>
                  </a:cubicBezTo>
                  <a:close/>
                  <a:moveTo>
                    <a:pt x="76" y="28"/>
                  </a:moveTo>
                  <a:cubicBezTo>
                    <a:pt x="50" y="28"/>
                    <a:pt x="36" y="58"/>
                    <a:pt x="36" y="117"/>
                  </a:cubicBezTo>
                  <a:cubicBezTo>
                    <a:pt x="36" y="172"/>
                    <a:pt x="49" y="199"/>
                    <a:pt x="76" y="199"/>
                  </a:cubicBezTo>
                  <a:cubicBezTo>
                    <a:pt x="101" y="199"/>
                    <a:pt x="114" y="171"/>
                    <a:pt x="114" y="115"/>
                  </a:cubicBezTo>
                  <a:cubicBezTo>
                    <a:pt x="114" y="57"/>
                    <a:pt x="102" y="28"/>
                    <a:pt x="76" y="28"/>
                  </a:cubicBezTo>
                  <a:close/>
                </a:path>
              </a:pathLst>
            </a:custGeom>
            <a:solidFill>
              <a:srgbClr val="FCD1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9169727" y="6086287"/>
              <a:ext cx="153912" cy="422989"/>
            </a:xfrm>
            <a:custGeom>
              <a:avLst/>
              <a:gdLst>
                <a:gd name="T0" fmla="*/ 80 w 80"/>
                <a:gd name="T1" fmla="*/ 0 h 219"/>
                <a:gd name="T2" fmla="*/ 80 w 80"/>
                <a:gd name="T3" fmla="*/ 219 h 219"/>
                <a:gd name="T4" fmla="*/ 45 w 80"/>
                <a:gd name="T5" fmla="*/ 219 h 219"/>
                <a:gd name="T6" fmla="*/ 45 w 80"/>
                <a:gd name="T7" fmla="*/ 42 h 219"/>
                <a:gd name="T8" fmla="*/ 25 w 80"/>
                <a:gd name="T9" fmla="*/ 54 h 219"/>
                <a:gd name="T10" fmla="*/ 0 w 80"/>
                <a:gd name="T11" fmla="*/ 62 h 219"/>
                <a:gd name="T12" fmla="*/ 0 w 80"/>
                <a:gd name="T13" fmla="*/ 32 h 219"/>
                <a:gd name="T14" fmla="*/ 17 w 80"/>
                <a:gd name="T15" fmla="*/ 26 h 219"/>
                <a:gd name="T16" fmla="*/ 33 w 80"/>
                <a:gd name="T17" fmla="*/ 19 h 219"/>
                <a:gd name="T18" fmla="*/ 49 w 80"/>
                <a:gd name="T19" fmla="*/ 11 h 219"/>
                <a:gd name="T20" fmla="*/ 65 w 80"/>
                <a:gd name="T21" fmla="*/ 0 h 219"/>
                <a:gd name="T22" fmla="*/ 80 w 80"/>
                <a:gd name="T23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0" h="219">
                  <a:moveTo>
                    <a:pt x="80" y="0"/>
                  </a:moveTo>
                  <a:cubicBezTo>
                    <a:pt x="80" y="219"/>
                    <a:pt x="80" y="219"/>
                    <a:pt x="80" y="219"/>
                  </a:cubicBezTo>
                  <a:cubicBezTo>
                    <a:pt x="45" y="219"/>
                    <a:pt x="45" y="219"/>
                    <a:pt x="45" y="219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39" y="47"/>
                    <a:pt x="32" y="50"/>
                    <a:pt x="25" y="54"/>
                  </a:cubicBezTo>
                  <a:cubicBezTo>
                    <a:pt x="18" y="57"/>
                    <a:pt x="9" y="60"/>
                    <a:pt x="0" y="6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6" y="30"/>
                    <a:pt x="12" y="28"/>
                    <a:pt x="17" y="26"/>
                  </a:cubicBezTo>
                  <a:cubicBezTo>
                    <a:pt x="22" y="24"/>
                    <a:pt x="28" y="22"/>
                    <a:pt x="33" y="19"/>
                  </a:cubicBezTo>
                  <a:cubicBezTo>
                    <a:pt x="38" y="17"/>
                    <a:pt x="43" y="14"/>
                    <a:pt x="49" y="11"/>
                  </a:cubicBezTo>
                  <a:cubicBezTo>
                    <a:pt x="54" y="7"/>
                    <a:pt x="60" y="4"/>
                    <a:pt x="65" y="0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FCD1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sp>
          <p:nvSpPr>
            <p:cNvPr id="21" name="Freeform 14"/>
            <p:cNvSpPr>
              <a:spLocks noEditPoints="1"/>
            </p:cNvSpPr>
            <p:nvPr userDrawn="1"/>
          </p:nvSpPr>
          <p:spPr bwMode="auto">
            <a:xfrm>
              <a:off x="9391446" y="6079829"/>
              <a:ext cx="292756" cy="441286"/>
            </a:xfrm>
            <a:custGeom>
              <a:avLst/>
              <a:gdLst>
                <a:gd name="T0" fmla="*/ 73 w 151"/>
                <a:gd name="T1" fmla="*/ 228 h 228"/>
                <a:gd name="T2" fmla="*/ 20 w 151"/>
                <a:gd name="T3" fmla="*/ 200 h 228"/>
                <a:gd name="T4" fmla="*/ 0 w 151"/>
                <a:gd name="T5" fmla="*/ 118 h 228"/>
                <a:gd name="T6" fmla="*/ 20 w 151"/>
                <a:gd name="T7" fmla="*/ 30 h 228"/>
                <a:gd name="T8" fmla="*/ 79 w 151"/>
                <a:gd name="T9" fmla="*/ 0 h 228"/>
                <a:gd name="T10" fmla="*/ 151 w 151"/>
                <a:gd name="T11" fmla="*/ 113 h 228"/>
                <a:gd name="T12" fmla="*/ 131 w 151"/>
                <a:gd name="T13" fmla="*/ 198 h 228"/>
                <a:gd name="T14" fmla="*/ 73 w 151"/>
                <a:gd name="T15" fmla="*/ 228 h 228"/>
                <a:gd name="T16" fmla="*/ 77 w 151"/>
                <a:gd name="T17" fmla="*/ 28 h 228"/>
                <a:gd name="T18" fmla="*/ 37 w 151"/>
                <a:gd name="T19" fmla="*/ 117 h 228"/>
                <a:gd name="T20" fmla="*/ 76 w 151"/>
                <a:gd name="T21" fmla="*/ 199 h 228"/>
                <a:gd name="T22" fmla="*/ 115 w 151"/>
                <a:gd name="T23" fmla="*/ 115 h 228"/>
                <a:gd name="T24" fmla="*/ 77 w 151"/>
                <a:gd name="T25" fmla="*/ 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1" h="228">
                  <a:moveTo>
                    <a:pt x="73" y="228"/>
                  </a:moveTo>
                  <a:cubicBezTo>
                    <a:pt x="50" y="228"/>
                    <a:pt x="32" y="218"/>
                    <a:pt x="20" y="200"/>
                  </a:cubicBezTo>
                  <a:cubicBezTo>
                    <a:pt x="7" y="181"/>
                    <a:pt x="0" y="154"/>
                    <a:pt x="0" y="118"/>
                  </a:cubicBezTo>
                  <a:cubicBezTo>
                    <a:pt x="0" y="79"/>
                    <a:pt x="7" y="50"/>
                    <a:pt x="20" y="30"/>
                  </a:cubicBezTo>
                  <a:cubicBezTo>
                    <a:pt x="34" y="10"/>
                    <a:pt x="53" y="0"/>
                    <a:pt x="79" y="0"/>
                  </a:cubicBezTo>
                  <a:cubicBezTo>
                    <a:pt x="127" y="0"/>
                    <a:pt x="151" y="38"/>
                    <a:pt x="151" y="113"/>
                  </a:cubicBezTo>
                  <a:cubicBezTo>
                    <a:pt x="151" y="150"/>
                    <a:pt x="144" y="179"/>
                    <a:pt x="131" y="198"/>
                  </a:cubicBezTo>
                  <a:cubicBezTo>
                    <a:pt x="117" y="218"/>
                    <a:pt x="98" y="228"/>
                    <a:pt x="73" y="228"/>
                  </a:cubicBezTo>
                  <a:close/>
                  <a:moveTo>
                    <a:pt x="77" y="28"/>
                  </a:moveTo>
                  <a:cubicBezTo>
                    <a:pt x="50" y="28"/>
                    <a:pt x="37" y="58"/>
                    <a:pt x="37" y="117"/>
                  </a:cubicBezTo>
                  <a:cubicBezTo>
                    <a:pt x="37" y="172"/>
                    <a:pt x="50" y="199"/>
                    <a:pt x="76" y="199"/>
                  </a:cubicBezTo>
                  <a:cubicBezTo>
                    <a:pt x="102" y="199"/>
                    <a:pt x="115" y="171"/>
                    <a:pt x="115" y="115"/>
                  </a:cubicBezTo>
                  <a:cubicBezTo>
                    <a:pt x="115" y="57"/>
                    <a:pt x="102" y="28"/>
                    <a:pt x="77" y="28"/>
                  </a:cubicBezTo>
                  <a:close/>
                </a:path>
              </a:pathLst>
            </a:custGeom>
            <a:solidFill>
              <a:srgbClr val="FCD1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sp>
          <p:nvSpPr>
            <p:cNvPr id="22" name="Freeform 15"/>
            <p:cNvSpPr>
              <a:spLocks noEditPoints="1"/>
            </p:cNvSpPr>
            <p:nvPr userDrawn="1"/>
          </p:nvSpPr>
          <p:spPr bwMode="auto">
            <a:xfrm>
              <a:off x="9730483" y="6079829"/>
              <a:ext cx="291680" cy="441286"/>
            </a:xfrm>
            <a:custGeom>
              <a:avLst/>
              <a:gdLst>
                <a:gd name="T0" fmla="*/ 73 w 151"/>
                <a:gd name="T1" fmla="*/ 228 h 228"/>
                <a:gd name="T2" fmla="*/ 20 w 151"/>
                <a:gd name="T3" fmla="*/ 200 h 228"/>
                <a:gd name="T4" fmla="*/ 0 w 151"/>
                <a:gd name="T5" fmla="*/ 118 h 228"/>
                <a:gd name="T6" fmla="*/ 20 w 151"/>
                <a:gd name="T7" fmla="*/ 30 h 228"/>
                <a:gd name="T8" fmla="*/ 79 w 151"/>
                <a:gd name="T9" fmla="*/ 0 h 228"/>
                <a:gd name="T10" fmla="*/ 151 w 151"/>
                <a:gd name="T11" fmla="*/ 113 h 228"/>
                <a:gd name="T12" fmla="*/ 131 w 151"/>
                <a:gd name="T13" fmla="*/ 198 h 228"/>
                <a:gd name="T14" fmla="*/ 73 w 151"/>
                <a:gd name="T15" fmla="*/ 228 h 228"/>
                <a:gd name="T16" fmla="*/ 77 w 151"/>
                <a:gd name="T17" fmla="*/ 28 h 228"/>
                <a:gd name="T18" fmla="*/ 37 w 151"/>
                <a:gd name="T19" fmla="*/ 117 h 228"/>
                <a:gd name="T20" fmla="*/ 76 w 151"/>
                <a:gd name="T21" fmla="*/ 199 h 228"/>
                <a:gd name="T22" fmla="*/ 115 w 151"/>
                <a:gd name="T23" fmla="*/ 115 h 228"/>
                <a:gd name="T24" fmla="*/ 77 w 151"/>
                <a:gd name="T25" fmla="*/ 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1" h="228">
                  <a:moveTo>
                    <a:pt x="73" y="228"/>
                  </a:moveTo>
                  <a:cubicBezTo>
                    <a:pt x="50" y="228"/>
                    <a:pt x="32" y="218"/>
                    <a:pt x="20" y="200"/>
                  </a:cubicBezTo>
                  <a:cubicBezTo>
                    <a:pt x="7" y="181"/>
                    <a:pt x="0" y="154"/>
                    <a:pt x="0" y="118"/>
                  </a:cubicBezTo>
                  <a:cubicBezTo>
                    <a:pt x="0" y="79"/>
                    <a:pt x="7" y="50"/>
                    <a:pt x="20" y="30"/>
                  </a:cubicBezTo>
                  <a:cubicBezTo>
                    <a:pt x="34" y="10"/>
                    <a:pt x="53" y="0"/>
                    <a:pt x="79" y="0"/>
                  </a:cubicBezTo>
                  <a:cubicBezTo>
                    <a:pt x="127" y="0"/>
                    <a:pt x="151" y="38"/>
                    <a:pt x="151" y="113"/>
                  </a:cubicBezTo>
                  <a:cubicBezTo>
                    <a:pt x="151" y="150"/>
                    <a:pt x="144" y="179"/>
                    <a:pt x="131" y="198"/>
                  </a:cubicBezTo>
                  <a:cubicBezTo>
                    <a:pt x="117" y="218"/>
                    <a:pt x="98" y="228"/>
                    <a:pt x="73" y="228"/>
                  </a:cubicBezTo>
                  <a:close/>
                  <a:moveTo>
                    <a:pt x="77" y="28"/>
                  </a:moveTo>
                  <a:cubicBezTo>
                    <a:pt x="50" y="28"/>
                    <a:pt x="37" y="58"/>
                    <a:pt x="37" y="117"/>
                  </a:cubicBezTo>
                  <a:cubicBezTo>
                    <a:pt x="37" y="172"/>
                    <a:pt x="50" y="199"/>
                    <a:pt x="76" y="199"/>
                  </a:cubicBezTo>
                  <a:cubicBezTo>
                    <a:pt x="102" y="199"/>
                    <a:pt x="115" y="171"/>
                    <a:pt x="115" y="115"/>
                  </a:cubicBezTo>
                  <a:cubicBezTo>
                    <a:pt x="115" y="57"/>
                    <a:pt x="102" y="28"/>
                    <a:pt x="77" y="28"/>
                  </a:cubicBezTo>
                  <a:close/>
                </a:path>
              </a:pathLst>
            </a:custGeom>
            <a:solidFill>
              <a:srgbClr val="FCD1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sp>
          <p:nvSpPr>
            <p:cNvPr id="23" name="Freeform 16"/>
            <p:cNvSpPr>
              <a:spLocks noEditPoints="1"/>
            </p:cNvSpPr>
            <p:nvPr userDrawn="1"/>
          </p:nvSpPr>
          <p:spPr bwMode="auto">
            <a:xfrm>
              <a:off x="10088894" y="6079829"/>
              <a:ext cx="291680" cy="441286"/>
            </a:xfrm>
            <a:custGeom>
              <a:avLst/>
              <a:gdLst>
                <a:gd name="T0" fmla="*/ 73 w 151"/>
                <a:gd name="T1" fmla="*/ 228 h 228"/>
                <a:gd name="T2" fmla="*/ 20 w 151"/>
                <a:gd name="T3" fmla="*/ 200 h 228"/>
                <a:gd name="T4" fmla="*/ 0 w 151"/>
                <a:gd name="T5" fmla="*/ 118 h 228"/>
                <a:gd name="T6" fmla="*/ 21 w 151"/>
                <a:gd name="T7" fmla="*/ 30 h 228"/>
                <a:gd name="T8" fmla="*/ 79 w 151"/>
                <a:gd name="T9" fmla="*/ 0 h 228"/>
                <a:gd name="T10" fmla="*/ 151 w 151"/>
                <a:gd name="T11" fmla="*/ 113 h 228"/>
                <a:gd name="T12" fmla="*/ 131 w 151"/>
                <a:gd name="T13" fmla="*/ 198 h 228"/>
                <a:gd name="T14" fmla="*/ 73 w 151"/>
                <a:gd name="T15" fmla="*/ 228 h 228"/>
                <a:gd name="T16" fmla="*/ 77 w 151"/>
                <a:gd name="T17" fmla="*/ 28 h 228"/>
                <a:gd name="T18" fmla="*/ 37 w 151"/>
                <a:gd name="T19" fmla="*/ 117 h 228"/>
                <a:gd name="T20" fmla="*/ 76 w 151"/>
                <a:gd name="T21" fmla="*/ 199 h 228"/>
                <a:gd name="T22" fmla="*/ 115 w 151"/>
                <a:gd name="T23" fmla="*/ 115 h 228"/>
                <a:gd name="T24" fmla="*/ 77 w 151"/>
                <a:gd name="T25" fmla="*/ 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1" h="228">
                  <a:moveTo>
                    <a:pt x="73" y="228"/>
                  </a:moveTo>
                  <a:cubicBezTo>
                    <a:pt x="51" y="228"/>
                    <a:pt x="33" y="218"/>
                    <a:pt x="20" y="200"/>
                  </a:cubicBezTo>
                  <a:cubicBezTo>
                    <a:pt x="7" y="181"/>
                    <a:pt x="0" y="154"/>
                    <a:pt x="0" y="118"/>
                  </a:cubicBezTo>
                  <a:cubicBezTo>
                    <a:pt x="0" y="79"/>
                    <a:pt x="7" y="50"/>
                    <a:pt x="21" y="30"/>
                  </a:cubicBezTo>
                  <a:cubicBezTo>
                    <a:pt x="34" y="10"/>
                    <a:pt x="53" y="0"/>
                    <a:pt x="79" y="0"/>
                  </a:cubicBezTo>
                  <a:cubicBezTo>
                    <a:pt x="127" y="0"/>
                    <a:pt x="151" y="38"/>
                    <a:pt x="151" y="113"/>
                  </a:cubicBezTo>
                  <a:cubicBezTo>
                    <a:pt x="151" y="150"/>
                    <a:pt x="145" y="179"/>
                    <a:pt x="131" y="198"/>
                  </a:cubicBezTo>
                  <a:cubicBezTo>
                    <a:pt x="117" y="218"/>
                    <a:pt x="98" y="228"/>
                    <a:pt x="73" y="228"/>
                  </a:cubicBezTo>
                  <a:close/>
                  <a:moveTo>
                    <a:pt x="77" y="28"/>
                  </a:moveTo>
                  <a:cubicBezTo>
                    <a:pt x="50" y="28"/>
                    <a:pt x="37" y="58"/>
                    <a:pt x="37" y="117"/>
                  </a:cubicBezTo>
                  <a:cubicBezTo>
                    <a:pt x="37" y="172"/>
                    <a:pt x="50" y="199"/>
                    <a:pt x="76" y="199"/>
                  </a:cubicBezTo>
                  <a:cubicBezTo>
                    <a:pt x="102" y="199"/>
                    <a:pt x="115" y="171"/>
                    <a:pt x="115" y="115"/>
                  </a:cubicBezTo>
                  <a:cubicBezTo>
                    <a:pt x="115" y="57"/>
                    <a:pt x="102" y="28"/>
                    <a:pt x="77" y="28"/>
                  </a:cubicBezTo>
                  <a:close/>
                </a:path>
              </a:pathLst>
            </a:custGeom>
            <a:solidFill>
              <a:srgbClr val="FCD1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sp>
          <p:nvSpPr>
            <p:cNvPr id="24" name="Freeform 17"/>
            <p:cNvSpPr>
              <a:spLocks/>
            </p:cNvSpPr>
            <p:nvPr userDrawn="1"/>
          </p:nvSpPr>
          <p:spPr bwMode="auto">
            <a:xfrm>
              <a:off x="10720687" y="6266030"/>
              <a:ext cx="1471313" cy="591969"/>
            </a:xfrm>
            <a:custGeom>
              <a:avLst/>
              <a:gdLst>
                <a:gd name="T0" fmla="*/ 0 w 760"/>
                <a:gd name="T1" fmla="*/ 306 h 306"/>
                <a:gd name="T2" fmla="*/ 499 w 760"/>
                <a:gd name="T3" fmla="*/ 306 h 306"/>
                <a:gd name="T4" fmla="*/ 760 w 760"/>
                <a:gd name="T5" fmla="*/ 306 h 306"/>
                <a:gd name="T6" fmla="*/ 760 w 760"/>
                <a:gd name="T7" fmla="*/ 15 h 306"/>
                <a:gd name="T8" fmla="*/ 0 w 760"/>
                <a:gd name="T9" fmla="*/ 306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0" h="306">
                  <a:moveTo>
                    <a:pt x="0" y="306"/>
                  </a:moveTo>
                  <a:cubicBezTo>
                    <a:pt x="499" y="306"/>
                    <a:pt x="499" y="306"/>
                    <a:pt x="499" y="306"/>
                  </a:cubicBezTo>
                  <a:cubicBezTo>
                    <a:pt x="760" y="306"/>
                    <a:pt x="760" y="306"/>
                    <a:pt x="760" y="306"/>
                  </a:cubicBezTo>
                  <a:cubicBezTo>
                    <a:pt x="760" y="15"/>
                    <a:pt x="760" y="15"/>
                    <a:pt x="760" y="15"/>
                  </a:cubicBezTo>
                  <a:cubicBezTo>
                    <a:pt x="487" y="0"/>
                    <a:pt x="208" y="97"/>
                    <a:pt x="0" y="306"/>
                  </a:cubicBezTo>
                  <a:close/>
                </a:path>
              </a:pathLst>
            </a:custGeom>
            <a:solidFill>
              <a:srgbClr val="79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10376268" y="5116533"/>
              <a:ext cx="467118" cy="1280807"/>
            </a:xfrm>
            <a:custGeom>
              <a:avLst/>
              <a:gdLst>
                <a:gd name="T0" fmla="*/ 241 w 241"/>
                <a:gd name="T1" fmla="*/ 0 h 662"/>
                <a:gd name="T2" fmla="*/ 241 w 241"/>
                <a:gd name="T3" fmla="*/ 662 h 662"/>
                <a:gd name="T4" fmla="*/ 136 w 241"/>
                <a:gd name="T5" fmla="*/ 662 h 662"/>
                <a:gd name="T6" fmla="*/ 136 w 241"/>
                <a:gd name="T7" fmla="*/ 128 h 662"/>
                <a:gd name="T8" fmla="*/ 75 w 241"/>
                <a:gd name="T9" fmla="*/ 163 h 662"/>
                <a:gd name="T10" fmla="*/ 0 w 241"/>
                <a:gd name="T11" fmla="*/ 188 h 662"/>
                <a:gd name="T12" fmla="*/ 0 w 241"/>
                <a:gd name="T13" fmla="*/ 98 h 662"/>
                <a:gd name="T14" fmla="*/ 51 w 241"/>
                <a:gd name="T15" fmla="*/ 80 h 662"/>
                <a:gd name="T16" fmla="*/ 99 w 241"/>
                <a:gd name="T17" fmla="*/ 59 h 662"/>
                <a:gd name="T18" fmla="*/ 147 w 241"/>
                <a:gd name="T19" fmla="*/ 33 h 662"/>
                <a:gd name="T20" fmla="*/ 197 w 241"/>
                <a:gd name="T21" fmla="*/ 0 h 662"/>
                <a:gd name="T22" fmla="*/ 241 w 241"/>
                <a:gd name="T23" fmla="*/ 0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1" h="662">
                  <a:moveTo>
                    <a:pt x="241" y="0"/>
                  </a:moveTo>
                  <a:cubicBezTo>
                    <a:pt x="241" y="662"/>
                    <a:pt x="241" y="662"/>
                    <a:pt x="241" y="662"/>
                  </a:cubicBezTo>
                  <a:cubicBezTo>
                    <a:pt x="136" y="662"/>
                    <a:pt x="136" y="662"/>
                    <a:pt x="136" y="662"/>
                  </a:cubicBezTo>
                  <a:cubicBezTo>
                    <a:pt x="136" y="128"/>
                    <a:pt x="136" y="128"/>
                    <a:pt x="136" y="128"/>
                  </a:cubicBezTo>
                  <a:cubicBezTo>
                    <a:pt x="118" y="142"/>
                    <a:pt x="97" y="153"/>
                    <a:pt x="75" y="163"/>
                  </a:cubicBezTo>
                  <a:cubicBezTo>
                    <a:pt x="53" y="172"/>
                    <a:pt x="28" y="181"/>
                    <a:pt x="0" y="18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8" y="93"/>
                    <a:pt x="35" y="87"/>
                    <a:pt x="51" y="80"/>
                  </a:cubicBezTo>
                  <a:cubicBezTo>
                    <a:pt x="67" y="74"/>
                    <a:pt x="83" y="67"/>
                    <a:pt x="99" y="59"/>
                  </a:cubicBezTo>
                  <a:cubicBezTo>
                    <a:pt x="115" y="51"/>
                    <a:pt x="131" y="43"/>
                    <a:pt x="147" y="33"/>
                  </a:cubicBezTo>
                  <a:cubicBezTo>
                    <a:pt x="163" y="23"/>
                    <a:pt x="180" y="12"/>
                    <a:pt x="197" y="0"/>
                  </a:cubicBezTo>
                  <a:lnTo>
                    <a:pt x="241" y="0"/>
                  </a:lnTo>
                  <a:close/>
                </a:path>
              </a:pathLst>
            </a:custGeom>
            <a:solidFill>
              <a:srgbClr val="EB3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sp>
          <p:nvSpPr>
            <p:cNvPr id="26" name="Freeform 19"/>
            <p:cNvSpPr>
              <a:spLocks noEditPoints="1"/>
            </p:cNvSpPr>
            <p:nvPr userDrawn="1"/>
          </p:nvSpPr>
          <p:spPr bwMode="auto">
            <a:xfrm>
              <a:off x="10965008" y="5100389"/>
              <a:ext cx="913786" cy="1378751"/>
            </a:xfrm>
            <a:custGeom>
              <a:avLst/>
              <a:gdLst>
                <a:gd name="T0" fmla="*/ 228 w 472"/>
                <a:gd name="T1" fmla="*/ 712 h 712"/>
                <a:gd name="T2" fmla="*/ 60 w 472"/>
                <a:gd name="T3" fmla="*/ 624 h 712"/>
                <a:gd name="T4" fmla="*/ 0 w 472"/>
                <a:gd name="T5" fmla="*/ 370 h 712"/>
                <a:gd name="T6" fmla="*/ 63 w 472"/>
                <a:gd name="T7" fmla="*/ 93 h 712"/>
                <a:gd name="T8" fmla="*/ 245 w 472"/>
                <a:gd name="T9" fmla="*/ 0 h 712"/>
                <a:gd name="T10" fmla="*/ 472 w 472"/>
                <a:gd name="T11" fmla="*/ 353 h 712"/>
                <a:gd name="T12" fmla="*/ 408 w 472"/>
                <a:gd name="T13" fmla="*/ 620 h 712"/>
                <a:gd name="T14" fmla="*/ 228 w 472"/>
                <a:gd name="T15" fmla="*/ 712 h 712"/>
                <a:gd name="T16" fmla="*/ 239 w 472"/>
                <a:gd name="T17" fmla="*/ 89 h 712"/>
                <a:gd name="T18" fmla="*/ 114 w 472"/>
                <a:gd name="T19" fmla="*/ 365 h 712"/>
                <a:gd name="T20" fmla="*/ 237 w 472"/>
                <a:gd name="T21" fmla="*/ 623 h 712"/>
                <a:gd name="T22" fmla="*/ 358 w 472"/>
                <a:gd name="T23" fmla="*/ 360 h 712"/>
                <a:gd name="T24" fmla="*/ 239 w 472"/>
                <a:gd name="T25" fmla="*/ 89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2" h="712">
                  <a:moveTo>
                    <a:pt x="228" y="712"/>
                  </a:moveTo>
                  <a:cubicBezTo>
                    <a:pt x="157" y="712"/>
                    <a:pt x="101" y="682"/>
                    <a:pt x="60" y="624"/>
                  </a:cubicBezTo>
                  <a:cubicBezTo>
                    <a:pt x="20" y="565"/>
                    <a:pt x="0" y="480"/>
                    <a:pt x="0" y="370"/>
                  </a:cubicBezTo>
                  <a:cubicBezTo>
                    <a:pt x="0" y="248"/>
                    <a:pt x="21" y="156"/>
                    <a:pt x="63" y="93"/>
                  </a:cubicBezTo>
                  <a:cubicBezTo>
                    <a:pt x="105" y="31"/>
                    <a:pt x="166" y="0"/>
                    <a:pt x="245" y="0"/>
                  </a:cubicBezTo>
                  <a:cubicBezTo>
                    <a:pt x="396" y="0"/>
                    <a:pt x="472" y="117"/>
                    <a:pt x="472" y="353"/>
                  </a:cubicBezTo>
                  <a:cubicBezTo>
                    <a:pt x="472" y="469"/>
                    <a:pt x="450" y="558"/>
                    <a:pt x="408" y="620"/>
                  </a:cubicBezTo>
                  <a:cubicBezTo>
                    <a:pt x="365" y="681"/>
                    <a:pt x="305" y="712"/>
                    <a:pt x="228" y="712"/>
                  </a:cubicBezTo>
                  <a:close/>
                  <a:moveTo>
                    <a:pt x="239" y="89"/>
                  </a:moveTo>
                  <a:cubicBezTo>
                    <a:pt x="156" y="89"/>
                    <a:pt x="114" y="181"/>
                    <a:pt x="114" y="365"/>
                  </a:cubicBezTo>
                  <a:cubicBezTo>
                    <a:pt x="114" y="537"/>
                    <a:pt x="155" y="623"/>
                    <a:pt x="237" y="623"/>
                  </a:cubicBezTo>
                  <a:cubicBezTo>
                    <a:pt x="318" y="623"/>
                    <a:pt x="358" y="536"/>
                    <a:pt x="358" y="360"/>
                  </a:cubicBezTo>
                  <a:cubicBezTo>
                    <a:pt x="358" y="179"/>
                    <a:pt x="318" y="89"/>
                    <a:pt x="239" y="89"/>
                  </a:cubicBezTo>
                  <a:close/>
                </a:path>
              </a:pathLst>
            </a:custGeom>
            <a:solidFill>
              <a:srgbClr val="EB3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sp>
          <p:nvSpPr>
            <p:cNvPr id="27" name="Freeform 20"/>
            <p:cNvSpPr>
              <a:spLocks/>
            </p:cNvSpPr>
            <p:nvPr userDrawn="1"/>
          </p:nvSpPr>
          <p:spPr bwMode="auto">
            <a:xfrm>
              <a:off x="8821003" y="5871025"/>
              <a:ext cx="3370997" cy="986975"/>
            </a:xfrm>
            <a:custGeom>
              <a:avLst/>
              <a:gdLst>
                <a:gd name="T0" fmla="*/ 0 w 1742"/>
                <a:gd name="T1" fmla="*/ 510 h 510"/>
                <a:gd name="T2" fmla="*/ 1742 w 1742"/>
                <a:gd name="T3" fmla="*/ 510 h 510"/>
                <a:gd name="T4" fmla="*/ 1742 w 1742"/>
                <a:gd name="T5" fmla="*/ 410 h 510"/>
                <a:gd name="T6" fmla="*/ 0 w 1742"/>
                <a:gd name="T7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2" h="510">
                  <a:moveTo>
                    <a:pt x="0" y="510"/>
                  </a:moveTo>
                  <a:cubicBezTo>
                    <a:pt x="1742" y="510"/>
                    <a:pt x="1742" y="510"/>
                    <a:pt x="1742" y="510"/>
                  </a:cubicBezTo>
                  <a:cubicBezTo>
                    <a:pt x="1742" y="410"/>
                    <a:pt x="1742" y="410"/>
                    <a:pt x="1742" y="410"/>
                  </a:cubicBezTo>
                  <a:cubicBezTo>
                    <a:pt x="1227" y="0"/>
                    <a:pt x="476" y="33"/>
                    <a:pt x="0" y="510"/>
                  </a:cubicBezTo>
                  <a:close/>
                </a:path>
              </a:pathLst>
            </a:custGeom>
            <a:solidFill>
              <a:srgbClr val="7FB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sp>
          <p:nvSpPr>
            <p:cNvPr id="28" name="Freeform 21"/>
            <p:cNvSpPr>
              <a:spLocks/>
            </p:cNvSpPr>
            <p:nvPr userDrawn="1"/>
          </p:nvSpPr>
          <p:spPr bwMode="auto">
            <a:xfrm>
              <a:off x="9802596" y="6142255"/>
              <a:ext cx="432676" cy="528468"/>
            </a:xfrm>
            <a:custGeom>
              <a:avLst/>
              <a:gdLst>
                <a:gd name="T0" fmla="*/ 74 w 224"/>
                <a:gd name="T1" fmla="*/ 273 h 273"/>
                <a:gd name="T2" fmla="*/ 224 w 224"/>
                <a:gd name="T3" fmla="*/ 0 h 273"/>
                <a:gd name="T4" fmla="*/ 133 w 224"/>
                <a:gd name="T5" fmla="*/ 17 h 273"/>
                <a:gd name="T6" fmla="*/ 0 w 224"/>
                <a:gd name="T7" fmla="*/ 273 h 273"/>
                <a:gd name="T8" fmla="*/ 74 w 224"/>
                <a:gd name="T9" fmla="*/ 273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273">
                  <a:moveTo>
                    <a:pt x="74" y="273"/>
                  </a:moveTo>
                  <a:cubicBezTo>
                    <a:pt x="83" y="188"/>
                    <a:pt x="133" y="87"/>
                    <a:pt x="224" y="0"/>
                  </a:cubicBezTo>
                  <a:cubicBezTo>
                    <a:pt x="194" y="5"/>
                    <a:pt x="163" y="11"/>
                    <a:pt x="133" y="17"/>
                  </a:cubicBezTo>
                  <a:cubicBezTo>
                    <a:pt x="53" y="100"/>
                    <a:pt x="9" y="193"/>
                    <a:pt x="0" y="273"/>
                  </a:cubicBezTo>
                  <a:cubicBezTo>
                    <a:pt x="25" y="273"/>
                    <a:pt x="49" y="273"/>
                    <a:pt x="74" y="273"/>
                  </a:cubicBezTo>
                  <a:close/>
                </a:path>
              </a:pathLst>
            </a:custGeom>
            <a:solidFill>
              <a:srgbClr val="79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sp>
          <p:nvSpPr>
            <p:cNvPr id="29" name="Freeform 22"/>
            <p:cNvSpPr>
              <a:spLocks/>
            </p:cNvSpPr>
            <p:nvPr userDrawn="1"/>
          </p:nvSpPr>
          <p:spPr bwMode="auto">
            <a:xfrm>
              <a:off x="11195338" y="6161628"/>
              <a:ext cx="131310" cy="49510"/>
            </a:xfrm>
            <a:custGeom>
              <a:avLst/>
              <a:gdLst>
                <a:gd name="T0" fmla="*/ 68 w 68"/>
                <a:gd name="T1" fmla="*/ 17 h 26"/>
                <a:gd name="T2" fmla="*/ 10 w 68"/>
                <a:gd name="T3" fmla="*/ 0 h 26"/>
                <a:gd name="T4" fmla="*/ 0 w 68"/>
                <a:gd name="T5" fmla="*/ 11 h 26"/>
                <a:gd name="T6" fmla="*/ 60 w 68"/>
                <a:gd name="T7" fmla="*/ 26 h 26"/>
                <a:gd name="T8" fmla="*/ 68 w 68"/>
                <a:gd name="T9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26">
                  <a:moveTo>
                    <a:pt x="68" y="17"/>
                  </a:moveTo>
                  <a:cubicBezTo>
                    <a:pt x="49" y="11"/>
                    <a:pt x="30" y="5"/>
                    <a:pt x="10" y="0"/>
                  </a:cubicBezTo>
                  <a:cubicBezTo>
                    <a:pt x="7" y="4"/>
                    <a:pt x="4" y="7"/>
                    <a:pt x="0" y="11"/>
                  </a:cubicBezTo>
                  <a:cubicBezTo>
                    <a:pt x="20" y="15"/>
                    <a:pt x="40" y="21"/>
                    <a:pt x="60" y="26"/>
                  </a:cubicBezTo>
                  <a:cubicBezTo>
                    <a:pt x="63" y="23"/>
                    <a:pt x="65" y="20"/>
                    <a:pt x="68" y="17"/>
                  </a:cubicBezTo>
                  <a:close/>
                </a:path>
              </a:pathLst>
            </a:custGeom>
            <a:solidFill>
              <a:srgbClr val="79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sp>
          <p:nvSpPr>
            <p:cNvPr id="30" name="Freeform 23"/>
            <p:cNvSpPr>
              <a:spLocks/>
            </p:cNvSpPr>
            <p:nvPr userDrawn="1"/>
          </p:nvSpPr>
          <p:spPr bwMode="auto">
            <a:xfrm>
              <a:off x="10945635" y="6182078"/>
              <a:ext cx="365945" cy="488644"/>
            </a:xfrm>
            <a:custGeom>
              <a:avLst/>
              <a:gdLst>
                <a:gd name="T0" fmla="*/ 73 w 189"/>
                <a:gd name="T1" fmla="*/ 252 h 252"/>
                <a:gd name="T2" fmla="*/ 189 w 189"/>
                <a:gd name="T3" fmla="*/ 15 h 252"/>
                <a:gd name="T4" fmla="*/ 129 w 189"/>
                <a:gd name="T5" fmla="*/ 0 h 252"/>
                <a:gd name="T6" fmla="*/ 0 w 189"/>
                <a:gd name="T7" fmla="*/ 252 h 252"/>
                <a:gd name="T8" fmla="*/ 73 w 189"/>
                <a:gd name="T9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252">
                  <a:moveTo>
                    <a:pt x="73" y="252"/>
                  </a:moveTo>
                  <a:cubicBezTo>
                    <a:pt x="81" y="178"/>
                    <a:pt x="120" y="93"/>
                    <a:pt x="189" y="15"/>
                  </a:cubicBezTo>
                  <a:cubicBezTo>
                    <a:pt x="169" y="10"/>
                    <a:pt x="149" y="4"/>
                    <a:pt x="129" y="0"/>
                  </a:cubicBezTo>
                  <a:cubicBezTo>
                    <a:pt x="51" y="82"/>
                    <a:pt x="8" y="173"/>
                    <a:pt x="0" y="252"/>
                  </a:cubicBezTo>
                  <a:cubicBezTo>
                    <a:pt x="24" y="252"/>
                    <a:pt x="49" y="252"/>
                    <a:pt x="73" y="252"/>
                  </a:cubicBezTo>
                  <a:close/>
                </a:path>
              </a:pathLst>
            </a:custGeom>
            <a:solidFill>
              <a:srgbClr val="79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sp>
          <p:nvSpPr>
            <p:cNvPr id="31" name="Freeform 24"/>
            <p:cNvSpPr>
              <a:spLocks/>
            </p:cNvSpPr>
            <p:nvPr userDrawn="1"/>
          </p:nvSpPr>
          <p:spPr bwMode="auto">
            <a:xfrm>
              <a:off x="10144862" y="6114271"/>
              <a:ext cx="841673" cy="576901"/>
            </a:xfrm>
            <a:custGeom>
              <a:avLst/>
              <a:gdLst>
                <a:gd name="T0" fmla="*/ 70 w 435"/>
                <a:gd name="T1" fmla="*/ 65 h 298"/>
                <a:gd name="T2" fmla="*/ 16 w 435"/>
                <a:gd name="T3" fmla="*/ 240 h 298"/>
                <a:gd name="T4" fmla="*/ 120 w 435"/>
                <a:gd name="T5" fmla="*/ 298 h 298"/>
                <a:gd name="T6" fmla="*/ 252 w 435"/>
                <a:gd name="T7" fmla="*/ 238 h 298"/>
                <a:gd name="T8" fmla="*/ 399 w 435"/>
                <a:gd name="T9" fmla="*/ 53 h 298"/>
                <a:gd name="T10" fmla="*/ 435 w 435"/>
                <a:gd name="T11" fmla="*/ 14 h 298"/>
                <a:gd name="T12" fmla="*/ 366 w 435"/>
                <a:gd name="T13" fmla="*/ 6 h 298"/>
                <a:gd name="T14" fmla="*/ 317 w 435"/>
                <a:gd name="T15" fmla="*/ 58 h 298"/>
                <a:gd name="T16" fmla="*/ 136 w 435"/>
                <a:gd name="T17" fmla="*/ 240 h 298"/>
                <a:gd name="T18" fmla="*/ 150 w 435"/>
                <a:gd name="T19" fmla="*/ 61 h 298"/>
                <a:gd name="T20" fmla="*/ 212 w 435"/>
                <a:gd name="T21" fmla="*/ 0 h 298"/>
                <a:gd name="T22" fmla="*/ 130 w 435"/>
                <a:gd name="T23" fmla="*/ 5 h 298"/>
                <a:gd name="T24" fmla="*/ 70 w 435"/>
                <a:gd name="T25" fmla="*/ 6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5" h="298">
                  <a:moveTo>
                    <a:pt x="70" y="65"/>
                  </a:moveTo>
                  <a:cubicBezTo>
                    <a:pt x="8" y="141"/>
                    <a:pt x="0" y="201"/>
                    <a:pt x="16" y="240"/>
                  </a:cubicBezTo>
                  <a:cubicBezTo>
                    <a:pt x="34" y="280"/>
                    <a:pt x="72" y="298"/>
                    <a:pt x="120" y="298"/>
                  </a:cubicBezTo>
                  <a:cubicBezTo>
                    <a:pt x="173" y="298"/>
                    <a:pt x="212" y="279"/>
                    <a:pt x="252" y="238"/>
                  </a:cubicBezTo>
                  <a:cubicBezTo>
                    <a:pt x="292" y="197"/>
                    <a:pt x="330" y="133"/>
                    <a:pt x="399" y="53"/>
                  </a:cubicBezTo>
                  <a:cubicBezTo>
                    <a:pt x="411" y="39"/>
                    <a:pt x="423" y="26"/>
                    <a:pt x="435" y="14"/>
                  </a:cubicBezTo>
                  <a:cubicBezTo>
                    <a:pt x="412" y="11"/>
                    <a:pt x="389" y="8"/>
                    <a:pt x="366" y="6"/>
                  </a:cubicBezTo>
                  <a:cubicBezTo>
                    <a:pt x="350" y="21"/>
                    <a:pt x="334" y="39"/>
                    <a:pt x="317" y="58"/>
                  </a:cubicBezTo>
                  <a:cubicBezTo>
                    <a:pt x="220" y="180"/>
                    <a:pt x="194" y="241"/>
                    <a:pt x="136" y="240"/>
                  </a:cubicBezTo>
                  <a:cubicBezTo>
                    <a:pt x="84" y="241"/>
                    <a:pt x="55" y="181"/>
                    <a:pt x="150" y="61"/>
                  </a:cubicBezTo>
                  <a:cubicBezTo>
                    <a:pt x="169" y="38"/>
                    <a:pt x="190" y="18"/>
                    <a:pt x="212" y="0"/>
                  </a:cubicBezTo>
                  <a:cubicBezTo>
                    <a:pt x="185" y="1"/>
                    <a:pt x="158" y="2"/>
                    <a:pt x="130" y="5"/>
                  </a:cubicBezTo>
                  <a:cubicBezTo>
                    <a:pt x="109" y="23"/>
                    <a:pt x="88" y="43"/>
                    <a:pt x="70" y="65"/>
                  </a:cubicBezTo>
                  <a:close/>
                </a:path>
              </a:pathLst>
            </a:custGeom>
            <a:solidFill>
              <a:srgbClr val="79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sp>
          <p:nvSpPr>
            <p:cNvPr id="32" name="Freeform 25"/>
            <p:cNvSpPr>
              <a:spLocks/>
            </p:cNvSpPr>
            <p:nvPr userDrawn="1"/>
          </p:nvSpPr>
          <p:spPr bwMode="auto">
            <a:xfrm>
              <a:off x="11295435" y="6246656"/>
              <a:ext cx="586588" cy="444516"/>
            </a:xfrm>
            <a:custGeom>
              <a:avLst/>
              <a:gdLst>
                <a:gd name="T0" fmla="*/ 16 w 303"/>
                <a:gd name="T1" fmla="*/ 172 h 230"/>
                <a:gd name="T2" fmla="*/ 120 w 303"/>
                <a:gd name="T3" fmla="*/ 230 h 230"/>
                <a:gd name="T4" fmla="*/ 251 w 303"/>
                <a:gd name="T5" fmla="*/ 170 h 230"/>
                <a:gd name="T6" fmla="*/ 303 w 303"/>
                <a:gd name="T7" fmla="*/ 107 h 230"/>
                <a:gd name="T8" fmla="*/ 249 w 303"/>
                <a:gd name="T9" fmla="*/ 78 h 230"/>
                <a:gd name="T10" fmla="*/ 135 w 303"/>
                <a:gd name="T11" fmla="*/ 172 h 230"/>
                <a:gd name="T12" fmla="*/ 127 w 303"/>
                <a:gd name="T13" fmla="*/ 23 h 230"/>
                <a:gd name="T14" fmla="*/ 67 w 303"/>
                <a:gd name="T15" fmla="*/ 0 h 230"/>
                <a:gd name="T16" fmla="*/ 16 w 303"/>
                <a:gd name="T17" fmla="*/ 17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3" h="230">
                  <a:moveTo>
                    <a:pt x="16" y="172"/>
                  </a:moveTo>
                  <a:cubicBezTo>
                    <a:pt x="33" y="212"/>
                    <a:pt x="72" y="230"/>
                    <a:pt x="120" y="230"/>
                  </a:cubicBezTo>
                  <a:cubicBezTo>
                    <a:pt x="172" y="230"/>
                    <a:pt x="212" y="211"/>
                    <a:pt x="251" y="170"/>
                  </a:cubicBezTo>
                  <a:cubicBezTo>
                    <a:pt x="268" y="152"/>
                    <a:pt x="284" y="132"/>
                    <a:pt x="303" y="107"/>
                  </a:cubicBezTo>
                  <a:cubicBezTo>
                    <a:pt x="285" y="97"/>
                    <a:pt x="267" y="87"/>
                    <a:pt x="249" y="78"/>
                  </a:cubicBezTo>
                  <a:cubicBezTo>
                    <a:pt x="204" y="142"/>
                    <a:pt x="176" y="172"/>
                    <a:pt x="135" y="172"/>
                  </a:cubicBezTo>
                  <a:cubicBezTo>
                    <a:pt x="88" y="172"/>
                    <a:pt x="61" y="123"/>
                    <a:pt x="127" y="23"/>
                  </a:cubicBezTo>
                  <a:cubicBezTo>
                    <a:pt x="107" y="15"/>
                    <a:pt x="87" y="7"/>
                    <a:pt x="67" y="0"/>
                  </a:cubicBezTo>
                  <a:cubicBezTo>
                    <a:pt x="7" y="75"/>
                    <a:pt x="0" y="134"/>
                    <a:pt x="16" y="172"/>
                  </a:cubicBezTo>
                  <a:close/>
                </a:path>
              </a:pathLst>
            </a:custGeom>
            <a:solidFill>
              <a:srgbClr val="79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sp>
          <p:nvSpPr>
            <p:cNvPr id="33" name="Freeform 26"/>
            <p:cNvSpPr>
              <a:spLocks/>
            </p:cNvSpPr>
            <p:nvPr userDrawn="1"/>
          </p:nvSpPr>
          <p:spPr bwMode="auto">
            <a:xfrm>
              <a:off x="12054232" y="6564168"/>
              <a:ext cx="137767" cy="124852"/>
            </a:xfrm>
            <a:custGeom>
              <a:avLst/>
              <a:gdLst>
                <a:gd name="T0" fmla="*/ 0 w 71"/>
                <a:gd name="T1" fmla="*/ 0 h 65"/>
                <a:gd name="T2" fmla="*/ 0 w 71"/>
                <a:gd name="T3" fmla="*/ 8 h 65"/>
                <a:gd name="T4" fmla="*/ 65 w 71"/>
                <a:gd name="T5" fmla="*/ 65 h 65"/>
                <a:gd name="T6" fmla="*/ 71 w 71"/>
                <a:gd name="T7" fmla="*/ 55 h 65"/>
                <a:gd name="T8" fmla="*/ 71 w 71"/>
                <a:gd name="T9" fmla="*/ 52 h 65"/>
                <a:gd name="T10" fmla="*/ 0 w 71"/>
                <a:gd name="T11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65">
                  <a:moveTo>
                    <a:pt x="0" y="0"/>
                  </a:moveTo>
                  <a:cubicBezTo>
                    <a:pt x="0" y="3"/>
                    <a:pt x="0" y="6"/>
                    <a:pt x="0" y="8"/>
                  </a:cubicBezTo>
                  <a:cubicBezTo>
                    <a:pt x="4" y="43"/>
                    <a:pt x="26" y="62"/>
                    <a:pt x="65" y="65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1" y="52"/>
                    <a:pt x="71" y="52"/>
                    <a:pt x="71" y="52"/>
                  </a:cubicBezTo>
                  <a:cubicBezTo>
                    <a:pt x="48" y="34"/>
                    <a:pt x="24" y="17"/>
                    <a:pt x="0" y="0"/>
                  </a:cubicBezTo>
                  <a:close/>
                </a:path>
              </a:pathLst>
            </a:custGeom>
            <a:solidFill>
              <a:srgbClr val="79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sp>
          <p:nvSpPr>
            <p:cNvPr id="34" name="Freeform 27"/>
            <p:cNvSpPr>
              <a:spLocks/>
            </p:cNvSpPr>
            <p:nvPr userDrawn="1"/>
          </p:nvSpPr>
          <p:spPr bwMode="auto">
            <a:xfrm>
              <a:off x="9626081" y="5798912"/>
              <a:ext cx="317511" cy="871809"/>
            </a:xfrm>
            <a:custGeom>
              <a:avLst/>
              <a:gdLst>
                <a:gd name="T0" fmla="*/ 164 w 164"/>
                <a:gd name="T1" fmla="*/ 0 h 450"/>
                <a:gd name="T2" fmla="*/ 164 w 164"/>
                <a:gd name="T3" fmla="*/ 450 h 450"/>
                <a:gd name="T4" fmla="*/ 93 w 164"/>
                <a:gd name="T5" fmla="*/ 450 h 450"/>
                <a:gd name="T6" fmla="*/ 93 w 164"/>
                <a:gd name="T7" fmla="*/ 87 h 450"/>
                <a:gd name="T8" fmla="*/ 51 w 164"/>
                <a:gd name="T9" fmla="*/ 111 h 450"/>
                <a:gd name="T10" fmla="*/ 0 w 164"/>
                <a:gd name="T11" fmla="*/ 128 h 450"/>
                <a:gd name="T12" fmla="*/ 0 w 164"/>
                <a:gd name="T13" fmla="*/ 67 h 450"/>
                <a:gd name="T14" fmla="*/ 35 w 164"/>
                <a:gd name="T15" fmla="*/ 55 h 450"/>
                <a:gd name="T16" fmla="*/ 67 w 164"/>
                <a:gd name="T17" fmla="*/ 40 h 450"/>
                <a:gd name="T18" fmla="*/ 100 w 164"/>
                <a:gd name="T19" fmla="*/ 22 h 450"/>
                <a:gd name="T20" fmla="*/ 134 w 164"/>
                <a:gd name="T21" fmla="*/ 0 h 450"/>
                <a:gd name="T22" fmla="*/ 164 w 164"/>
                <a:gd name="T23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4" h="450">
                  <a:moveTo>
                    <a:pt x="164" y="0"/>
                  </a:moveTo>
                  <a:cubicBezTo>
                    <a:pt x="164" y="450"/>
                    <a:pt x="164" y="450"/>
                    <a:pt x="164" y="450"/>
                  </a:cubicBezTo>
                  <a:cubicBezTo>
                    <a:pt x="93" y="450"/>
                    <a:pt x="93" y="450"/>
                    <a:pt x="93" y="450"/>
                  </a:cubicBezTo>
                  <a:cubicBezTo>
                    <a:pt x="93" y="87"/>
                    <a:pt x="93" y="87"/>
                    <a:pt x="93" y="87"/>
                  </a:cubicBezTo>
                  <a:cubicBezTo>
                    <a:pt x="80" y="96"/>
                    <a:pt x="66" y="104"/>
                    <a:pt x="51" y="111"/>
                  </a:cubicBezTo>
                  <a:cubicBezTo>
                    <a:pt x="36" y="117"/>
                    <a:pt x="19" y="123"/>
                    <a:pt x="0" y="128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12" y="63"/>
                    <a:pt x="24" y="59"/>
                    <a:pt x="35" y="55"/>
                  </a:cubicBezTo>
                  <a:cubicBezTo>
                    <a:pt x="46" y="50"/>
                    <a:pt x="57" y="46"/>
                    <a:pt x="67" y="40"/>
                  </a:cubicBezTo>
                  <a:cubicBezTo>
                    <a:pt x="78" y="35"/>
                    <a:pt x="89" y="29"/>
                    <a:pt x="100" y="22"/>
                  </a:cubicBezTo>
                  <a:cubicBezTo>
                    <a:pt x="111" y="16"/>
                    <a:pt x="122" y="8"/>
                    <a:pt x="134" y="0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sp>
          <p:nvSpPr>
            <p:cNvPr id="35" name="Freeform 28"/>
            <p:cNvSpPr>
              <a:spLocks/>
            </p:cNvSpPr>
            <p:nvPr userDrawn="1"/>
          </p:nvSpPr>
          <p:spPr bwMode="auto">
            <a:xfrm>
              <a:off x="10732526" y="5798912"/>
              <a:ext cx="317511" cy="871809"/>
            </a:xfrm>
            <a:custGeom>
              <a:avLst/>
              <a:gdLst>
                <a:gd name="T0" fmla="*/ 164 w 164"/>
                <a:gd name="T1" fmla="*/ 0 h 450"/>
                <a:gd name="T2" fmla="*/ 164 w 164"/>
                <a:gd name="T3" fmla="*/ 450 h 450"/>
                <a:gd name="T4" fmla="*/ 93 w 164"/>
                <a:gd name="T5" fmla="*/ 450 h 450"/>
                <a:gd name="T6" fmla="*/ 93 w 164"/>
                <a:gd name="T7" fmla="*/ 87 h 450"/>
                <a:gd name="T8" fmla="*/ 51 w 164"/>
                <a:gd name="T9" fmla="*/ 111 h 450"/>
                <a:gd name="T10" fmla="*/ 0 w 164"/>
                <a:gd name="T11" fmla="*/ 128 h 450"/>
                <a:gd name="T12" fmla="*/ 0 w 164"/>
                <a:gd name="T13" fmla="*/ 67 h 450"/>
                <a:gd name="T14" fmla="*/ 35 w 164"/>
                <a:gd name="T15" fmla="*/ 55 h 450"/>
                <a:gd name="T16" fmla="*/ 67 w 164"/>
                <a:gd name="T17" fmla="*/ 40 h 450"/>
                <a:gd name="T18" fmla="*/ 100 w 164"/>
                <a:gd name="T19" fmla="*/ 22 h 450"/>
                <a:gd name="T20" fmla="*/ 134 w 164"/>
                <a:gd name="T21" fmla="*/ 0 h 450"/>
                <a:gd name="T22" fmla="*/ 164 w 164"/>
                <a:gd name="T23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4" h="450">
                  <a:moveTo>
                    <a:pt x="164" y="0"/>
                  </a:moveTo>
                  <a:cubicBezTo>
                    <a:pt x="164" y="450"/>
                    <a:pt x="164" y="450"/>
                    <a:pt x="164" y="450"/>
                  </a:cubicBezTo>
                  <a:cubicBezTo>
                    <a:pt x="93" y="450"/>
                    <a:pt x="93" y="450"/>
                    <a:pt x="93" y="450"/>
                  </a:cubicBezTo>
                  <a:cubicBezTo>
                    <a:pt x="93" y="87"/>
                    <a:pt x="93" y="87"/>
                    <a:pt x="93" y="87"/>
                  </a:cubicBezTo>
                  <a:cubicBezTo>
                    <a:pt x="80" y="96"/>
                    <a:pt x="66" y="104"/>
                    <a:pt x="51" y="111"/>
                  </a:cubicBezTo>
                  <a:cubicBezTo>
                    <a:pt x="36" y="117"/>
                    <a:pt x="19" y="123"/>
                    <a:pt x="0" y="128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12" y="63"/>
                    <a:pt x="24" y="59"/>
                    <a:pt x="35" y="55"/>
                  </a:cubicBezTo>
                  <a:cubicBezTo>
                    <a:pt x="46" y="50"/>
                    <a:pt x="57" y="46"/>
                    <a:pt x="67" y="40"/>
                  </a:cubicBezTo>
                  <a:cubicBezTo>
                    <a:pt x="78" y="35"/>
                    <a:pt x="89" y="29"/>
                    <a:pt x="100" y="22"/>
                  </a:cubicBezTo>
                  <a:cubicBezTo>
                    <a:pt x="111" y="16"/>
                    <a:pt x="122" y="8"/>
                    <a:pt x="134" y="0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sp>
          <p:nvSpPr>
            <p:cNvPr id="36" name="Freeform 29"/>
            <p:cNvSpPr>
              <a:spLocks noEditPoints="1"/>
            </p:cNvSpPr>
            <p:nvPr userDrawn="1"/>
          </p:nvSpPr>
          <p:spPr bwMode="auto">
            <a:xfrm>
              <a:off x="10074902" y="5789226"/>
              <a:ext cx="598427" cy="901946"/>
            </a:xfrm>
            <a:custGeom>
              <a:avLst/>
              <a:gdLst>
                <a:gd name="T0" fmla="*/ 149 w 309"/>
                <a:gd name="T1" fmla="*/ 466 h 466"/>
                <a:gd name="T2" fmla="*/ 39 w 309"/>
                <a:gd name="T3" fmla="*/ 408 h 466"/>
                <a:gd name="T4" fmla="*/ 0 w 309"/>
                <a:gd name="T5" fmla="*/ 242 h 466"/>
                <a:gd name="T6" fmla="*/ 41 w 309"/>
                <a:gd name="T7" fmla="*/ 61 h 466"/>
                <a:gd name="T8" fmla="*/ 160 w 309"/>
                <a:gd name="T9" fmla="*/ 0 h 466"/>
                <a:gd name="T10" fmla="*/ 309 w 309"/>
                <a:gd name="T11" fmla="*/ 231 h 466"/>
                <a:gd name="T12" fmla="*/ 267 w 309"/>
                <a:gd name="T13" fmla="*/ 406 h 466"/>
                <a:gd name="T14" fmla="*/ 149 w 309"/>
                <a:gd name="T15" fmla="*/ 466 h 466"/>
                <a:gd name="T16" fmla="*/ 156 w 309"/>
                <a:gd name="T17" fmla="*/ 58 h 466"/>
                <a:gd name="T18" fmla="*/ 74 w 309"/>
                <a:gd name="T19" fmla="*/ 239 h 466"/>
                <a:gd name="T20" fmla="*/ 155 w 309"/>
                <a:gd name="T21" fmla="*/ 408 h 466"/>
                <a:gd name="T22" fmla="*/ 234 w 309"/>
                <a:gd name="T23" fmla="*/ 236 h 466"/>
                <a:gd name="T24" fmla="*/ 156 w 309"/>
                <a:gd name="T25" fmla="*/ 58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9" h="466">
                  <a:moveTo>
                    <a:pt x="149" y="466"/>
                  </a:moveTo>
                  <a:cubicBezTo>
                    <a:pt x="102" y="466"/>
                    <a:pt x="66" y="447"/>
                    <a:pt x="39" y="408"/>
                  </a:cubicBezTo>
                  <a:cubicBezTo>
                    <a:pt x="13" y="370"/>
                    <a:pt x="0" y="314"/>
                    <a:pt x="0" y="242"/>
                  </a:cubicBezTo>
                  <a:cubicBezTo>
                    <a:pt x="0" y="162"/>
                    <a:pt x="14" y="102"/>
                    <a:pt x="41" y="61"/>
                  </a:cubicBezTo>
                  <a:cubicBezTo>
                    <a:pt x="69" y="20"/>
                    <a:pt x="108" y="0"/>
                    <a:pt x="160" y="0"/>
                  </a:cubicBezTo>
                  <a:cubicBezTo>
                    <a:pt x="259" y="0"/>
                    <a:pt x="309" y="77"/>
                    <a:pt x="309" y="231"/>
                  </a:cubicBezTo>
                  <a:cubicBezTo>
                    <a:pt x="309" y="307"/>
                    <a:pt x="295" y="365"/>
                    <a:pt x="267" y="406"/>
                  </a:cubicBezTo>
                  <a:cubicBezTo>
                    <a:pt x="239" y="446"/>
                    <a:pt x="200" y="466"/>
                    <a:pt x="149" y="466"/>
                  </a:cubicBezTo>
                  <a:close/>
                  <a:moveTo>
                    <a:pt x="156" y="58"/>
                  </a:moveTo>
                  <a:cubicBezTo>
                    <a:pt x="102" y="58"/>
                    <a:pt x="74" y="118"/>
                    <a:pt x="74" y="239"/>
                  </a:cubicBezTo>
                  <a:cubicBezTo>
                    <a:pt x="74" y="351"/>
                    <a:pt x="101" y="408"/>
                    <a:pt x="155" y="408"/>
                  </a:cubicBezTo>
                  <a:cubicBezTo>
                    <a:pt x="208" y="408"/>
                    <a:pt x="234" y="351"/>
                    <a:pt x="234" y="236"/>
                  </a:cubicBezTo>
                  <a:cubicBezTo>
                    <a:pt x="234" y="117"/>
                    <a:pt x="208" y="58"/>
                    <a:pt x="156" y="58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sp>
          <p:nvSpPr>
            <p:cNvPr id="37" name="Freeform 30"/>
            <p:cNvSpPr>
              <a:spLocks noEditPoints="1"/>
            </p:cNvSpPr>
            <p:nvPr userDrawn="1"/>
          </p:nvSpPr>
          <p:spPr bwMode="auto">
            <a:xfrm>
              <a:off x="11189957" y="5789226"/>
              <a:ext cx="597351" cy="901946"/>
            </a:xfrm>
            <a:custGeom>
              <a:avLst/>
              <a:gdLst>
                <a:gd name="T0" fmla="*/ 149 w 309"/>
                <a:gd name="T1" fmla="*/ 466 h 466"/>
                <a:gd name="T2" fmla="*/ 39 w 309"/>
                <a:gd name="T3" fmla="*/ 408 h 466"/>
                <a:gd name="T4" fmla="*/ 0 w 309"/>
                <a:gd name="T5" fmla="*/ 242 h 466"/>
                <a:gd name="T6" fmla="*/ 41 w 309"/>
                <a:gd name="T7" fmla="*/ 61 h 466"/>
                <a:gd name="T8" fmla="*/ 160 w 309"/>
                <a:gd name="T9" fmla="*/ 0 h 466"/>
                <a:gd name="T10" fmla="*/ 309 w 309"/>
                <a:gd name="T11" fmla="*/ 231 h 466"/>
                <a:gd name="T12" fmla="*/ 267 w 309"/>
                <a:gd name="T13" fmla="*/ 406 h 466"/>
                <a:gd name="T14" fmla="*/ 149 w 309"/>
                <a:gd name="T15" fmla="*/ 466 h 466"/>
                <a:gd name="T16" fmla="*/ 156 w 309"/>
                <a:gd name="T17" fmla="*/ 58 h 466"/>
                <a:gd name="T18" fmla="*/ 74 w 309"/>
                <a:gd name="T19" fmla="*/ 239 h 466"/>
                <a:gd name="T20" fmla="*/ 155 w 309"/>
                <a:gd name="T21" fmla="*/ 408 h 466"/>
                <a:gd name="T22" fmla="*/ 234 w 309"/>
                <a:gd name="T23" fmla="*/ 236 h 466"/>
                <a:gd name="T24" fmla="*/ 156 w 309"/>
                <a:gd name="T25" fmla="*/ 58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9" h="466">
                  <a:moveTo>
                    <a:pt x="149" y="466"/>
                  </a:moveTo>
                  <a:cubicBezTo>
                    <a:pt x="102" y="466"/>
                    <a:pt x="66" y="447"/>
                    <a:pt x="39" y="408"/>
                  </a:cubicBezTo>
                  <a:cubicBezTo>
                    <a:pt x="13" y="370"/>
                    <a:pt x="0" y="314"/>
                    <a:pt x="0" y="242"/>
                  </a:cubicBezTo>
                  <a:cubicBezTo>
                    <a:pt x="0" y="162"/>
                    <a:pt x="14" y="102"/>
                    <a:pt x="41" y="61"/>
                  </a:cubicBezTo>
                  <a:cubicBezTo>
                    <a:pt x="69" y="20"/>
                    <a:pt x="108" y="0"/>
                    <a:pt x="160" y="0"/>
                  </a:cubicBezTo>
                  <a:cubicBezTo>
                    <a:pt x="259" y="0"/>
                    <a:pt x="309" y="77"/>
                    <a:pt x="309" y="231"/>
                  </a:cubicBezTo>
                  <a:cubicBezTo>
                    <a:pt x="309" y="307"/>
                    <a:pt x="295" y="365"/>
                    <a:pt x="267" y="406"/>
                  </a:cubicBezTo>
                  <a:cubicBezTo>
                    <a:pt x="239" y="446"/>
                    <a:pt x="200" y="466"/>
                    <a:pt x="149" y="466"/>
                  </a:cubicBezTo>
                  <a:close/>
                  <a:moveTo>
                    <a:pt x="156" y="58"/>
                  </a:moveTo>
                  <a:cubicBezTo>
                    <a:pt x="102" y="58"/>
                    <a:pt x="74" y="118"/>
                    <a:pt x="74" y="239"/>
                  </a:cubicBezTo>
                  <a:cubicBezTo>
                    <a:pt x="74" y="351"/>
                    <a:pt x="101" y="408"/>
                    <a:pt x="155" y="408"/>
                  </a:cubicBezTo>
                  <a:cubicBezTo>
                    <a:pt x="208" y="408"/>
                    <a:pt x="234" y="351"/>
                    <a:pt x="234" y="236"/>
                  </a:cubicBezTo>
                  <a:cubicBezTo>
                    <a:pt x="234" y="117"/>
                    <a:pt x="208" y="58"/>
                    <a:pt x="156" y="58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sp>
          <p:nvSpPr>
            <p:cNvPr id="38" name="Freeform 31"/>
            <p:cNvSpPr>
              <a:spLocks/>
            </p:cNvSpPr>
            <p:nvPr userDrawn="1"/>
          </p:nvSpPr>
          <p:spPr bwMode="auto">
            <a:xfrm>
              <a:off x="10103962" y="6424248"/>
              <a:ext cx="1848021" cy="433752"/>
            </a:xfrm>
            <a:custGeom>
              <a:avLst/>
              <a:gdLst>
                <a:gd name="T0" fmla="*/ 591 w 955"/>
                <a:gd name="T1" fmla="*/ 35 h 224"/>
                <a:gd name="T2" fmla="*/ 0 w 955"/>
                <a:gd name="T3" fmla="*/ 224 h 224"/>
                <a:gd name="T4" fmla="*/ 338 w 955"/>
                <a:gd name="T5" fmla="*/ 224 h 224"/>
                <a:gd name="T6" fmla="*/ 955 w 955"/>
                <a:gd name="T7" fmla="*/ 224 h 224"/>
                <a:gd name="T8" fmla="*/ 591 w 955"/>
                <a:gd name="T9" fmla="*/ 3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5" h="224">
                  <a:moveTo>
                    <a:pt x="591" y="35"/>
                  </a:moveTo>
                  <a:cubicBezTo>
                    <a:pt x="383" y="0"/>
                    <a:pt x="161" y="63"/>
                    <a:pt x="0" y="224"/>
                  </a:cubicBezTo>
                  <a:cubicBezTo>
                    <a:pt x="338" y="224"/>
                    <a:pt x="338" y="224"/>
                    <a:pt x="338" y="224"/>
                  </a:cubicBezTo>
                  <a:cubicBezTo>
                    <a:pt x="955" y="224"/>
                    <a:pt x="955" y="224"/>
                    <a:pt x="955" y="224"/>
                  </a:cubicBezTo>
                  <a:cubicBezTo>
                    <a:pt x="852" y="121"/>
                    <a:pt x="724" y="58"/>
                    <a:pt x="591" y="35"/>
                  </a:cubicBezTo>
                  <a:close/>
                </a:path>
              </a:pathLst>
            </a:custGeom>
            <a:solidFill>
              <a:srgbClr val="BAD8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sp>
          <p:nvSpPr>
            <p:cNvPr id="39" name="Freeform 32"/>
            <p:cNvSpPr>
              <a:spLocks/>
            </p:cNvSpPr>
            <p:nvPr userDrawn="1"/>
          </p:nvSpPr>
          <p:spPr bwMode="auto">
            <a:xfrm>
              <a:off x="12000417" y="5201562"/>
              <a:ext cx="191583" cy="1190397"/>
            </a:xfrm>
            <a:custGeom>
              <a:avLst/>
              <a:gdLst>
                <a:gd name="T0" fmla="*/ 63 w 99"/>
                <a:gd name="T1" fmla="*/ 41 h 615"/>
                <a:gd name="T2" fmla="*/ 0 w 99"/>
                <a:gd name="T3" fmla="*/ 318 h 615"/>
                <a:gd name="T4" fmla="*/ 60 w 99"/>
                <a:gd name="T5" fmla="*/ 572 h 615"/>
                <a:gd name="T6" fmla="*/ 99 w 99"/>
                <a:gd name="T7" fmla="*/ 615 h 615"/>
                <a:gd name="T8" fmla="*/ 99 w 99"/>
                <a:gd name="T9" fmla="*/ 0 h 615"/>
                <a:gd name="T10" fmla="*/ 63 w 99"/>
                <a:gd name="T11" fmla="*/ 41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615">
                  <a:moveTo>
                    <a:pt x="63" y="41"/>
                  </a:moveTo>
                  <a:cubicBezTo>
                    <a:pt x="21" y="104"/>
                    <a:pt x="0" y="196"/>
                    <a:pt x="0" y="318"/>
                  </a:cubicBezTo>
                  <a:cubicBezTo>
                    <a:pt x="0" y="428"/>
                    <a:pt x="20" y="513"/>
                    <a:pt x="60" y="572"/>
                  </a:cubicBezTo>
                  <a:cubicBezTo>
                    <a:pt x="72" y="588"/>
                    <a:pt x="85" y="603"/>
                    <a:pt x="99" y="615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86" y="12"/>
                    <a:pt x="74" y="25"/>
                    <a:pt x="63" y="41"/>
                  </a:cubicBezTo>
                  <a:close/>
                </a:path>
              </a:pathLst>
            </a:custGeom>
            <a:solidFill>
              <a:srgbClr val="EB3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sp>
          <p:nvSpPr>
            <p:cNvPr id="40" name="Freeform 33"/>
            <p:cNvSpPr>
              <a:spLocks/>
            </p:cNvSpPr>
            <p:nvPr userDrawn="1"/>
          </p:nvSpPr>
          <p:spPr bwMode="auto">
            <a:xfrm>
              <a:off x="11927228" y="5791378"/>
              <a:ext cx="264772" cy="897641"/>
            </a:xfrm>
            <a:custGeom>
              <a:avLst/>
              <a:gdLst>
                <a:gd name="T0" fmla="*/ 75 w 137"/>
                <a:gd name="T1" fmla="*/ 238 h 464"/>
                <a:gd name="T2" fmla="*/ 137 w 137"/>
                <a:gd name="T3" fmla="*/ 60 h 464"/>
                <a:gd name="T4" fmla="*/ 137 w 137"/>
                <a:gd name="T5" fmla="*/ 0 h 464"/>
                <a:gd name="T6" fmla="*/ 41 w 137"/>
                <a:gd name="T7" fmla="*/ 60 h 464"/>
                <a:gd name="T8" fmla="*/ 0 w 137"/>
                <a:gd name="T9" fmla="*/ 241 h 464"/>
                <a:gd name="T10" fmla="*/ 40 w 137"/>
                <a:gd name="T11" fmla="*/ 407 h 464"/>
                <a:gd name="T12" fmla="*/ 137 w 137"/>
                <a:gd name="T13" fmla="*/ 464 h 464"/>
                <a:gd name="T14" fmla="*/ 137 w 137"/>
                <a:gd name="T15" fmla="*/ 404 h 464"/>
                <a:gd name="T16" fmla="*/ 75 w 137"/>
                <a:gd name="T17" fmla="*/ 238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" h="464">
                  <a:moveTo>
                    <a:pt x="75" y="238"/>
                  </a:moveTo>
                  <a:cubicBezTo>
                    <a:pt x="75" y="133"/>
                    <a:pt x="95" y="74"/>
                    <a:pt x="137" y="6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96" y="6"/>
                    <a:pt x="65" y="26"/>
                    <a:pt x="41" y="60"/>
                  </a:cubicBezTo>
                  <a:cubicBezTo>
                    <a:pt x="14" y="101"/>
                    <a:pt x="0" y="161"/>
                    <a:pt x="0" y="241"/>
                  </a:cubicBezTo>
                  <a:cubicBezTo>
                    <a:pt x="0" y="313"/>
                    <a:pt x="13" y="369"/>
                    <a:pt x="40" y="407"/>
                  </a:cubicBezTo>
                  <a:cubicBezTo>
                    <a:pt x="63" y="442"/>
                    <a:pt x="96" y="461"/>
                    <a:pt x="137" y="464"/>
                  </a:cubicBezTo>
                  <a:cubicBezTo>
                    <a:pt x="137" y="404"/>
                    <a:pt x="137" y="404"/>
                    <a:pt x="137" y="404"/>
                  </a:cubicBezTo>
                  <a:cubicBezTo>
                    <a:pt x="95" y="392"/>
                    <a:pt x="75" y="337"/>
                    <a:pt x="75" y="238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966"/>
              <a:endParaRPr lang="en-US" sz="2000" dirty="0">
                <a:solidFill>
                  <a:srgbClr val="505050"/>
                </a:solidFill>
              </a:endParaRPr>
            </a:p>
          </p:txBody>
        </p:sp>
        <p:grpSp>
          <p:nvGrpSpPr>
            <p:cNvPr id="71" name="Group 70"/>
            <p:cNvGrpSpPr/>
            <p:nvPr userDrawn="1"/>
          </p:nvGrpSpPr>
          <p:grpSpPr>
            <a:xfrm>
              <a:off x="11096318" y="4396485"/>
              <a:ext cx="720050" cy="491872"/>
              <a:chOff x="10236200" y="3170238"/>
              <a:chExt cx="1062038" cy="725487"/>
            </a:xfrm>
            <a:solidFill>
              <a:schemeClr val="bg1">
                <a:lumMod val="75000"/>
              </a:schemeClr>
            </a:solidFill>
          </p:grpSpPr>
          <p:sp>
            <p:nvSpPr>
              <p:cNvPr id="72" name="Freeform 71"/>
              <p:cNvSpPr>
                <a:spLocks/>
              </p:cNvSpPr>
              <p:nvPr/>
            </p:nvSpPr>
            <p:spPr bwMode="auto">
              <a:xfrm>
                <a:off x="10779125" y="3727450"/>
                <a:ext cx="58738" cy="165100"/>
              </a:xfrm>
              <a:custGeom>
                <a:avLst/>
                <a:gdLst>
                  <a:gd name="T0" fmla="*/ 21 w 21"/>
                  <a:gd name="T1" fmla="*/ 0 h 58"/>
                  <a:gd name="T2" fmla="*/ 21 w 21"/>
                  <a:gd name="T3" fmla="*/ 58 h 58"/>
                  <a:gd name="T4" fmla="*/ 12 w 21"/>
                  <a:gd name="T5" fmla="*/ 58 h 58"/>
                  <a:gd name="T6" fmla="*/ 12 w 21"/>
                  <a:gd name="T7" fmla="*/ 11 h 58"/>
                  <a:gd name="T8" fmla="*/ 7 w 21"/>
                  <a:gd name="T9" fmla="*/ 14 h 58"/>
                  <a:gd name="T10" fmla="*/ 0 w 21"/>
                  <a:gd name="T11" fmla="*/ 16 h 58"/>
                  <a:gd name="T12" fmla="*/ 0 w 21"/>
                  <a:gd name="T13" fmla="*/ 9 h 58"/>
                  <a:gd name="T14" fmla="*/ 5 w 21"/>
                  <a:gd name="T15" fmla="*/ 7 h 58"/>
                  <a:gd name="T16" fmla="*/ 9 w 21"/>
                  <a:gd name="T17" fmla="*/ 5 h 58"/>
                  <a:gd name="T18" fmla="*/ 13 w 21"/>
                  <a:gd name="T19" fmla="*/ 3 h 58"/>
                  <a:gd name="T20" fmla="*/ 17 w 21"/>
                  <a:gd name="T21" fmla="*/ 0 h 58"/>
                  <a:gd name="T22" fmla="*/ 21 w 21"/>
                  <a:gd name="T2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58">
                    <a:moveTo>
                      <a:pt x="21" y="0"/>
                    </a:moveTo>
                    <a:cubicBezTo>
                      <a:pt x="21" y="58"/>
                      <a:pt x="21" y="58"/>
                      <a:pt x="21" y="58"/>
                    </a:cubicBezTo>
                    <a:cubicBezTo>
                      <a:pt x="12" y="58"/>
                      <a:pt x="12" y="58"/>
                      <a:pt x="12" y="58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0" y="12"/>
                      <a:pt x="8" y="13"/>
                      <a:pt x="7" y="14"/>
                    </a:cubicBezTo>
                    <a:cubicBezTo>
                      <a:pt x="5" y="15"/>
                      <a:pt x="3" y="16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8"/>
                      <a:pt x="3" y="8"/>
                      <a:pt x="5" y="7"/>
                    </a:cubicBezTo>
                    <a:cubicBezTo>
                      <a:pt x="6" y="7"/>
                      <a:pt x="7" y="6"/>
                      <a:pt x="9" y="5"/>
                    </a:cubicBezTo>
                    <a:cubicBezTo>
                      <a:pt x="10" y="5"/>
                      <a:pt x="11" y="4"/>
                      <a:pt x="13" y="3"/>
                    </a:cubicBezTo>
                    <a:cubicBezTo>
                      <a:pt x="14" y="2"/>
                      <a:pt x="16" y="1"/>
                      <a:pt x="17" y="0"/>
                    </a:cubicBez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73" name="Freeform 72"/>
              <p:cNvSpPr>
                <a:spLocks/>
              </p:cNvSpPr>
              <p:nvPr/>
            </p:nvSpPr>
            <p:spPr bwMode="auto">
              <a:xfrm>
                <a:off x="10987088" y="3727450"/>
                <a:ext cx="60325" cy="165100"/>
              </a:xfrm>
              <a:custGeom>
                <a:avLst/>
                <a:gdLst>
                  <a:gd name="T0" fmla="*/ 21 w 21"/>
                  <a:gd name="T1" fmla="*/ 0 h 58"/>
                  <a:gd name="T2" fmla="*/ 21 w 21"/>
                  <a:gd name="T3" fmla="*/ 58 h 58"/>
                  <a:gd name="T4" fmla="*/ 12 w 21"/>
                  <a:gd name="T5" fmla="*/ 58 h 58"/>
                  <a:gd name="T6" fmla="*/ 12 w 21"/>
                  <a:gd name="T7" fmla="*/ 11 h 58"/>
                  <a:gd name="T8" fmla="*/ 7 w 21"/>
                  <a:gd name="T9" fmla="*/ 14 h 58"/>
                  <a:gd name="T10" fmla="*/ 0 w 21"/>
                  <a:gd name="T11" fmla="*/ 16 h 58"/>
                  <a:gd name="T12" fmla="*/ 0 w 21"/>
                  <a:gd name="T13" fmla="*/ 9 h 58"/>
                  <a:gd name="T14" fmla="*/ 4 w 21"/>
                  <a:gd name="T15" fmla="*/ 7 h 58"/>
                  <a:gd name="T16" fmla="*/ 9 w 21"/>
                  <a:gd name="T17" fmla="*/ 5 h 58"/>
                  <a:gd name="T18" fmla="*/ 13 w 21"/>
                  <a:gd name="T19" fmla="*/ 3 h 58"/>
                  <a:gd name="T20" fmla="*/ 17 w 21"/>
                  <a:gd name="T21" fmla="*/ 0 h 58"/>
                  <a:gd name="T22" fmla="*/ 21 w 21"/>
                  <a:gd name="T2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58">
                    <a:moveTo>
                      <a:pt x="21" y="0"/>
                    </a:moveTo>
                    <a:cubicBezTo>
                      <a:pt x="21" y="58"/>
                      <a:pt x="21" y="58"/>
                      <a:pt x="21" y="58"/>
                    </a:cubicBezTo>
                    <a:cubicBezTo>
                      <a:pt x="12" y="58"/>
                      <a:pt x="12" y="58"/>
                      <a:pt x="12" y="58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0" y="12"/>
                      <a:pt x="8" y="13"/>
                      <a:pt x="7" y="14"/>
                    </a:cubicBezTo>
                    <a:cubicBezTo>
                      <a:pt x="5" y="15"/>
                      <a:pt x="2" y="16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8"/>
                      <a:pt x="3" y="8"/>
                      <a:pt x="4" y="7"/>
                    </a:cubicBezTo>
                    <a:cubicBezTo>
                      <a:pt x="6" y="7"/>
                      <a:pt x="7" y="6"/>
                      <a:pt x="9" y="5"/>
                    </a:cubicBezTo>
                    <a:cubicBezTo>
                      <a:pt x="10" y="5"/>
                      <a:pt x="11" y="4"/>
                      <a:pt x="13" y="3"/>
                    </a:cubicBezTo>
                    <a:cubicBezTo>
                      <a:pt x="14" y="2"/>
                      <a:pt x="16" y="1"/>
                      <a:pt x="17" y="0"/>
                    </a:cubicBez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74" name="Freeform 73"/>
              <p:cNvSpPr>
                <a:spLocks noEditPoints="1"/>
              </p:cNvSpPr>
              <p:nvPr/>
            </p:nvSpPr>
            <p:spPr bwMode="auto">
              <a:xfrm>
                <a:off x="10863263" y="3724275"/>
                <a:ext cx="112713" cy="171450"/>
              </a:xfrm>
              <a:custGeom>
                <a:avLst/>
                <a:gdLst>
                  <a:gd name="T0" fmla="*/ 19 w 39"/>
                  <a:gd name="T1" fmla="*/ 60 h 60"/>
                  <a:gd name="T2" fmla="*/ 5 w 39"/>
                  <a:gd name="T3" fmla="*/ 53 h 60"/>
                  <a:gd name="T4" fmla="*/ 0 w 39"/>
                  <a:gd name="T5" fmla="*/ 31 h 60"/>
                  <a:gd name="T6" fmla="*/ 5 w 39"/>
                  <a:gd name="T7" fmla="*/ 8 h 60"/>
                  <a:gd name="T8" fmla="*/ 20 w 39"/>
                  <a:gd name="T9" fmla="*/ 0 h 60"/>
                  <a:gd name="T10" fmla="*/ 39 w 39"/>
                  <a:gd name="T11" fmla="*/ 30 h 60"/>
                  <a:gd name="T12" fmla="*/ 34 w 39"/>
                  <a:gd name="T13" fmla="*/ 52 h 60"/>
                  <a:gd name="T14" fmla="*/ 19 w 39"/>
                  <a:gd name="T15" fmla="*/ 60 h 60"/>
                  <a:gd name="T16" fmla="*/ 20 w 39"/>
                  <a:gd name="T17" fmla="*/ 8 h 60"/>
                  <a:gd name="T18" fmla="*/ 9 w 39"/>
                  <a:gd name="T19" fmla="*/ 31 h 60"/>
                  <a:gd name="T20" fmla="*/ 19 w 39"/>
                  <a:gd name="T21" fmla="*/ 53 h 60"/>
                  <a:gd name="T22" fmla="*/ 30 w 39"/>
                  <a:gd name="T23" fmla="*/ 31 h 60"/>
                  <a:gd name="T24" fmla="*/ 20 w 39"/>
                  <a:gd name="T25" fmla="*/ 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" h="60">
                    <a:moveTo>
                      <a:pt x="19" y="60"/>
                    </a:moveTo>
                    <a:cubicBezTo>
                      <a:pt x="13" y="60"/>
                      <a:pt x="8" y="57"/>
                      <a:pt x="5" y="53"/>
                    </a:cubicBezTo>
                    <a:cubicBezTo>
                      <a:pt x="1" y="48"/>
                      <a:pt x="0" y="41"/>
                      <a:pt x="0" y="31"/>
                    </a:cubicBezTo>
                    <a:cubicBezTo>
                      <a:pt x="0" y="21"/>
                      <a:pt x="1" y="14"/>
                      <a:pt x="5" y="8"/>
                    </a:cubicBezTo>
                    <a:cubicBezTo>
                      <a:pt x="8" y="3"/>
                      <a:pt x="13" y="0"/>
                      <a:pt x="20" y="0"/>
                    </a:cubicBezTo>
                    <a:cubicBezTo>
                      <a:pt x="33" y="0"/>
                      <a:pt x="39" y="10"/>
                      <a:pt x="39" y="30"/>
                    </a:cubicBezTo>
                    <a:cubicBezTo>
                      <a:pt x="39" y="40"/>
                      <a:pt x="37" y="47"/>
                      <a:pt x="34" y="52"/>
                    </a:cubicBezTo>
                    <a:cubicBezTo>
                      <a:pt x="30" y="57"/>
                      <a:pt x="25" y="60"/>
                      <a:pt x="19" y="60"/>
                    </a:cubicBezTo>
                    <a:close/>
                    <a:moveTo>
                      <a:pt x="20" y="8"/>
                    </a:moveTo>
                    <a:cubicBezTo>
                      <a:pt x="13" y="8"/>
                      <a:pt x="9" y="16"/>
                      <a:pt x="9" y="31"/>
                    </a:cubicBezTo>
                    <a:cubicBezTo>
                      <a:pt x="9" y="45"/>
                      <a:pt x="13" y="53"/>
                      <a:pt x="19" y="53"/>
                    </a:cubicBezTo>
                    <a:cubicBezTo>
                      <a:pt x="26" y="53"/>
                      <a:pt x="30" y="45"/>
                      <a:pt x="30" y="31"/>
                    </a:cubicBezTo>
                    <a:cubicBezTo>
                      <a:pt x="30" y="15"/>
                      <a:pt x="26" y="8"/>
                      <a:pt x="20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75" name="Freeform 74"/>
              <p:cNvSpPr>
                <a:spLocks noEditPoints="1"/>
              </p:cNvSpPr>
              <p:nvPr/>
            </p:nvSpPr>
            <p:spPr bwMode="auto">
              <a:xfrm>
                <a:off x="11072813" y="3724275"/>
                <a:ext cx="111125" cy="171450"/>
              </a:xfrm>
              <a:custGeom>
                <a:avLst/>
                <a:gdLst>
                  <a:gd name="T0" fmla="*/ 19 w 39"/>
                  <a:gd name="T1" fmla="*/ 60 h 60"/>
                  <a:gd name="T2" fmla="*/ 5 w 39"/>
                  <a:gd name="T3" fmla="*/ 53 h 60"/>
                  <a:gd name="T4" fmla="*/ 0 w 39"/>
                  <a:gd name="T5" fmla="*/ 31 h 60"/>
                  <a:gd name="T6" fmla="*/ 5 w 39"/>
                  <a:gd name="T7" fmla="*/ 8 h 60"/>
                  <a:gd name="T8" fmla="*/ 21 w 39"/>
                  <a:gd name="T9" fmla="*/ 0 h 60"/>
                  <a:gd name="T10" fmla="*/ 39 w 39"/>
                  <a:gd name="T11" fmla="*/ 30 h 60"/>
                  <a:gd name="T12" fmla="*/ 34 w 39"/>
                  <a:gd name="T13" fmla="*/ 52 h 60"/>
                  <a:gd name="T14" fmla="*/ 19 w 39"/>
                  <a:gd name="T15" fmla="*/ 60 h 60"/>
                  <a:gd name="T16" fmla="*/ 20 w 39"/>
                  <a:gd name="T17" fmla="*/ 8 h 60"/>
                  <a:gd name="T18" fmla="*/ 10 w 39"/>
                  <a:gd name="T19" fmla="*/ 31 h 60"/>
                  <a:gd name="T20" fmla="*/ 20 w 39"/>
                  <a:gd name="T21" fmla="*/ 53 h 60"/>
                  <a:gd name="T22" fmla="*/ 30 w 39"/>
                  <a:gd name="T23" fmla="*/ 31 h 60"/>
                  <a:gd name="T24" fmla="*/ 20 w 39"/>
                  <a:gd name="T25" fmla="*/ 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" h="60">
                    <a:moveTo>
                      <a:pt x="19" y="60"/>
                    </a:moveTo>
                    <a:cubicBezTo>
                      <a:pt x="13" y="60"/>
                      <a:pt x="8" y="57"/>
                      <a:pt x="5" y="53"/>
                    </a:cubicBezTo>
                    <a:cubicBezTo>
                      <a:pt x="2" y="48"/>
                      <a:pt x="0" y="41"/>
                      <a:pt x="0" y="31"/>
                    </a:cubicBezTo>
                    <a:cubicBezTo>
                      <a:pt x="0" y="21"/>
                      <a:pt x="2" y="14"/>
                      <a:pt x="5" y="8"/>
                    </a:cubicBezTo>
                    <a:cubicBezTo>
                      <a:pt x="9" y="3"/>
                      <a:pt x="14" y="0"/>
                      <a:pt x="21" y="0"/>
                    </a:cubicBezTo>
                    <a:cubicBezTo>
                      <a:pt x="33" y="0"/>
                      <a:pt x="39" y="10"/>
                      <a:pt x="39" y="30"/>
                    </a:cubicBezTo>
                    <a:cubicBezTo>
                      <a:pt x="39" y="40"/>
                      <a:pt x="38" y="47"/>
                      <a:pt x="34" y="52"/>
                    </a:cubicBezTo>
                    <a:cubicBezTo>
                      <a:pt x="31" y="57"/>
                      <a:pt x="26" y="60"/>
                      <a:pt x="19" y="60"/>
                    </a:cubicBezTo>
                    <a:close/>
                    <a:moveTo>
                      <a:pt x="20" y="8"/>
                    </a:moveTo>
                    <a:cubicBezTo>
                      <a:pt x="13" y="8"/>
                      <a:pt x="10" y="16"/>
                      <a:pt x="10" y="31"/>
                    </a:cubicBezTo>
                    <a:cubicBezTo>
                      <a:pt x="10" y="45"/>
                      <a:pt x="13" y="53"/>
                      <a:pt x="20" y="53"/>
                    </a:cubicBezTo>
                    <a:cubicBezTo>
                      <a:pt x="27" y="53"/>
                      <a:pt x="30" y="45"/>
                      <a:pt x="30" y="31"/>
                    </a:cubicBezTo>
                    <a:cubicBezTo>
                      <a:pt x="30" y="15"/>
                      <a:pt x="27" y="8"/>
                      <a:pt x="20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76" name="Freeform 75"/>
              <p:cNvSpPr>
                <a:spLocks/>
              </p:cNvSpPr>
              <p:nvPr/>
            </p:nvSpPr>
            <p:spPr bwMode="auto">
              <a:xfrm>
                <a:off x="10353675" y="3727450"/>
                <a:ext cx="58738" cy="165100"/>
              </a:xfrm>
              <a:custGeom>
                <a:avLst/>
                <a:gdLst>
                  <a:gd name="T0" fmla="*/ 21 w 21"/>
                  <a:gd name="T1" fmla="*/ 0 h 58"/>
                  <a:gd name="T2" fmla="*/ 21 w 21"/>
                  <a:gd name="T3" fmla="*/ 58 h 58"/>
                  <a:gd name="T4" fmla="*/ 12 w 21"/>
                  <a:gd name="T5" fmla="*/ 58 h 58"/>
                  <a:gd name="T6" fmla="*/ 12 w 21"/>
                  <a:gd name="T7" fmla="*/ 11 h 58"/>
                  <a:gd name="T8" fmla="*/ 6 w 21"/>
                  <a:gd name="T9" fmla="*/ 14 h 58"/>
                  <a:gd name="T10" fmla="*/ 0 w 21"/>
                  <a:gd name="T11" fmla="*/ 16 h 58"/>
                  <a:gd name="T12" fmla="*/ 0 w 21"/>
                  <a:gd name="T13" fmla="*/ 9 h 58"/>
                  <a:gd name="T14" fmla="*/ 4 w 21"/>
                  <a:gd name="T15" fmla="*/ 7 h 58"/>
                  <a:gd name="T16" fmla="*/ 8 w 21"/>
                  <a:gd name="T17" fmla="*/ 5 h 58"/>
                  <a:gd name="T18" fmla="*/ 13 w 21"/>
                  <a:gd name="T19" fmla="*/ 3 h 58"/>
                  <a:gd name="T20" fmla="*/ 17 w 21"/>
                  <a:gd name="T21" fmla="*/ 0 h 58"/>
                  <a:gd name="T22" fmla="*/ 21 w 21"/>
                  <a:gd name="T2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58">
                    <a:moveTo>
                      <a:pt x="21" y="0"/>
                    </a:moveTo>
                    <a:cubicBezTo>
                      <a:pt x="21" y="58"/>
                      <a:pt x="21" y="58"/>
                      <a:pt x="21" y="58"/>
                    </a:cubicBezTo>
                    <a:cubicBezTo>
                      <a:pt x="12" y="58"/>
                      <a:pt x="12" y="58"/>
                      <a:pt x="12" y="58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0" y="12"/>
                      <a:pt x="8" y="13"/>
                      <a:pt x="6" y="14"/>
                    </a:cubicBezTo>
                    <a:cubicBezTo>
                      <a:pt x="5" y="15"/>
                      <a:pt x="2" y="16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8"/>
                      <a:pt x="3" y="8"/>
                      <a:pt x="4" y="7"/>
                    </a:cubicBezTo>
                    <a:cubicBezTo>
                      <a:pt x="6" y="7"/>
                      <a:pt x="7" y="6"/>
                      <a:pt x="8" y="5"/>
                    </a:cubicBezTo>
                    <a:cubicBezTo>
                      <a:pt x="10" y="5"/>
                      <a:pt x="11" y="4"/>
                      <a:pt x="13" y="3"/>
                    </a:cubicBezTo>
                    <a:cubicBezTo>
                      <a:pt x="14" y="2"/>
                      <a:pt x="15" y="1"/>
                      <a:pt x="17" y="0"/>
                    </a:cubicBez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77" name="Freeform 76"/>
              <p:cNvSpPr>
                <a:spLocks/>
              </p:cNvSpPr>
              <p:nvPr/>
            </p:nvSpPr>
            <p:spPr bwMode="auto">
              <a:xfrm>
                <a:off x="10447338" y="3544888"/>
                <a:ext cx="60325" cy="161925"/>
              </a:xfrm>
              <a:custGeom>
                <a:avLst/>
                <a:gdLst>
                  <a:gd name="T0" fmla="*/ 21 w 21"/>
                  <a:gd name="T1" fmla="*/ 0 h 57"/>
                  <a:gd name="T2" fmla="*/ 21 w 21"/>
                  <a:gd name="T3" fmla="*/ 57 h 57"/>
                  <a:gd name="T4" fmla="*/ 12 w 21"/>
                  <a:gd name="T5" fmla="*/ 57 h 57"/>
                  <a:gd name="T6" fmla="*/ 12 w 21"/>
                  <a:gd name="T7" fmla="*/ 11 h 57"/>
                  <a:gd name="T8" fmla="*/ 6 w 21"/>
                  <a:gd name="T9" fmla="*/ 14 h 57"/>
                  <a:gd name="T10" fmla="*/ 0 w 21"/>
                  <a:gd name="T11" fmla="*/ 16 h 57"/>
                  <a:gd name="T12" fmla="*/ 0 w 21"/>
                  <a:gd name="T13" fmla="*/ 8 h 57"/>
                  <a:gd name="T14" fmla="*/ 4 w 21"/>
                  <a:gd name="T15" fmla="*/ 7 h 57"/>
                  <a:gd name="T16" fmla="*/ 8 w 21"/>
                  <a:gd name="T17" fmla="*/ 5 h 57"/>
                  <a:gd name="T18" fmla="*/ 13 w 21"/>
                  <a:gd name="T19" fmla="*/ 2 h 57"/>
                  <a:gd name="T20" fmla="*/ 17 w 21"/>
                  <a:gd name="T21" fmla="*/ 0 h 57"/>
                  <a:gd name="T22" fmla="*/ 21 w 21"/>
                  <a:gd name="T2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57">
                    <a:moveTo>
                      <a:pt x="21" y="0"/>
                    </a:moveTo>
                    <a:cubicBezTo>
                      <a:pt x="21" y="57"/>
                      <a:pt x="21" y="57"/>
                      <a:pt x="21" y="57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0" y="12"/>
                      <a:pt x="8" y="13"/>
                      <a:pt x="6" y="14"/>
                    </a:cubicBezTo>
                    <a:cubicBezTo>
                      <a:pt x="5" y="15"/>
                      <a:pt x="2" y="15"/>
                      <a:pt x="0" y="1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3" y="7"/>
                      <a:pt x="4" y="7"/>
                    </a:cubicBezTo>
                    <a:cubicBezTo>
                      <a:pt x="6" y="6"/>
                      <a:pt x="7" y="5"/>
                      <a:pt x="8" y="5"/>
                    </a:cubicBezTo>
                    <a:cubicBezTo>
                      <a:pt x="10" y="4"/>
                      <a:pt x="11" y="3"/>
                      <a:pt x="13" y="2"/>
                    </a:cubicBezTo>
                    <a:cubicBezTo>
                      <a:pt x="14" y="2"/>
                      <a:pt x="15" y="1"/>
                      <a:pt x="17" y="0"/>
                    </a:cubicBez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78" name="Freeform 77"/>
              <p:cNvSpPr>
                <a:spLocks/>
              </p:cNvSpPr>
              <p:nvPr/>
            </p:nvSpPr>
            <p:spPr bwMode="auto">
              <a:xfrm>
                <a:off x="10529888" y="3544888"/>
                <a:ext cx="60325" cy="161925"/>
              </a:xfrm>
              <a:custGeom>
                <a:avLst/>
                <a:gdLst>
                  <a:gd name="T0" fmla="*/ 21 w 21"/>
                  <a:gd name="T1" fmla="*/ 0 h 57"/>
                  <a:gd name="T2" fmla="*/ 21 w 21"/>
                  <a:gd name="T3" fmla="*/ 57 h 57"/>
                  <a:gd name="T4" fmla="*/ 12 w 21"/>
                  <a:gd name="T5" fmla="*/ 57 h 57"/>
                  <a:gd name="T6" fmla="*/ 12 w 21"/>
                  <a:gd name="T7" fmla="*/ 11 h 57"/>
                  <a:gd name="T8" fmla="*/ 7 w 21"/>
                  <a:gd name="T9" fmla="*/ 14 h 57"/>
                  <a:gd name="T10" fmla="*/ 0 w 21"/>
                  <a:gd name="T11" fmla="*/ 16 h 57"/>
                  <a:gd name="T12" fmla="*/ 0 w 21"/>
                  <a:gd name="T13" fmla="*/ 8 h 57"/>
                  <a:gd name="T14" fmla="*/ 5 w 21"/>
                  <a:gd name="T15" fmla="*/ 7 h 57"/>
                  <a:gd name="T16" fmla="*/ 9 w 21"/>
                  <a:gd name="T17" fmla="*/ 5 h 57"/>
                  <a:gd name="T18" fmla="*/ 13 w 21"/>
                  <a:gd name="T19" fmla="*/ 2 h 57"/>
                  <a:gd name="T20" fmla="*/ 17 w 21"/>
                  <a:gd name="T21" fmla="*/ 0 h 57"/>
                  <a:gd name="T22" fmla="*/ 21 w 21"/>
                  <a:gd name="T2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57">
                    <a:moveTo>
                      <a:pt x="21" y="0"/>
                    </a:moveTo>
                    <a:cubicBezTo>
                      <a:pt x="21" y="57"/>
                      <a:pt x="21" y="57"/>
                      <a:pt x="21" y="57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12"/>
                      <a:pt x="9" y="13"/>
                      <a:pt x="7" y="14"/>
                    </a:cubicBezTo>
                    <a:cubicBezTo>
                      <a:pt x="5" y="15"/>
                      <a:pt x="3" y="15"/>
                      <a:pt x="0" y="1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8"/>
                      <a:pt x="3" y="7"/>
                      <a:pt x="5" y="7"/>
                    </a:cubicBezTo>
                    <a:cubicBezTo>
                      <a:pt x="6" y="6"/>
                      <a:pt x="8" y="5"/>
                      <a:pt x="9" y="5"/>
                    </a:cubicBezTo>
                    <a:cubicBezTo>
                      <a:pt x="10" y="4"/>
                      <a:pt x="12" y="3"/>
                      <a:pt x="13" y="2"/>
                    </a:cubicBezTo>
                    <a:cubicBezTo>
                      <a:pt x="15" y="2"/>
                      <a:pt x="16" y="1"/>
                      <a:pt x="17" y="0"/>
                    </a:cubicBez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79" name="Freeform 78"/>
              <p:cNvSpPr>
                <a:spLocks/>
              </p:cNvSpPr>
              <p:nvPr/>
            </p:nvSpPr>
            <p:spPr bwMode="auto">
              <a:xfrm>
                <a:off x="10615613" y="3544888"/>
                <a:ext cx="60325" cy="161925"/>
              </a:xfrm>
              <a:custGeom>
                <a:avLst/>
                <a:gdLst>
                  <a:gd name="T0" fmla="*/ 21 w 21"/>
                  <a:gd name="T1" fmla="*/ 0 h 57"/>
                  <a:gd name="T2" fmla="*/ 21 w 21"/>
                  <a:gd name="T3" fmla="*/ 57 h 57"/>
                  <a:gd name="T4" fmla="*/ 12 w 21"/>
                  <a:gd name="T5" fmla="*/ 57 h 57"/>
                  <a:gd name="T6" fmla="*/ 12 w 21"/>
                  <a:gd name="T7" fmla="*/ 11 h 57"/>
                  <a:gd name="T8" fmla="*/ 7 w 21"/>
                  <a:gd name="T9" fmla="*/ 14 h 57"/>
                  <a:gd name="T10" fmla="*/ 0 w 21"/>
                  <a:gd name="T11" fmla="*/ 16 h 57"/>
                  <a:gd name="T12" fmla="*/ 0 w 21"/>
                  <a:gd name="T13" fmla="*/ 8 h 57"/>
                  <a:gd name="T14" fmla="*/ 5 w 21"/>
                  <a:gd name="T15" fmla="*/ 7 h 57"/>
                  <a:gd name="T16" fmla="*/ 9 w 21"/>
                  <a:gd name="T17" fmla="*/ 5 h 57"/>
                  <a:gd name="T18" fmla="*/ 13 w 21"/>
                  <a:gd name="T19" fmla="*/ 2 h 57"/>
                  <a:gd name="T20" fmla="*/ 17 w 21"/>
                  <a:gd name="T21" fmla="*/ 0 h 57"/>
                  <a:gd name="T22" fmla="*/ 21 w 21"/>
                  <a:gd name="T2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57">
                    <a:moveTo>
                      <a:pt x="21" y="0"/>
                    </a:moveTo>
                    <a:cubicBezTo>
                      <a:pt x="21" y="57"/>
                      <a:pt x="21" y="57"/>
                      <a:pt x="21" y="57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12"/>
                      <a:pt x="9" y="13"/>
                      <a:pt x="7" y="14"/>
                    </a:cubicBezTo>
                    <a:cubicBezTo>
                      <a:pt x="5" y="15"/>
                      <a:pt x="3" y="15"/>
                      <a:pt x="0" y="1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8"/>
                      <a:pt x="3" y="7"/>
                      <a:pt x="5" y="7"/>
                    </a:cubicBezTo>
                    <a:cubicBezTo>
                      <a:pt x="6" y="6"/>
                      <a:pt x="8" y="5"/>
                      <a:pt x="9" y="5"/>
                    </a:cubicBezTo>
                    <a:cubicBezTo>
                      <a:pt x="10" y="4"/>
                      <a:pt x="12" y="3"/>
                      <a:pt x="13" y="2"/>
                    </a:cubicBezTo>
                    <a:cubicBezTo>
                      <a:pt x="15" y="2"/>
                      <a:pt x="16" y="1"/>
                      <a:pt x="17" y="0"/>
                    </a:cubicBez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80" name="Freeform 79"/>
              <p:cNvSpPr>
                <a:spLocks/>
              </p:cNvSpPr>
              <p:nvPr/>
            </p:nvSpPr>
            <p:spPr bwMode="auto">
              <a:xfrm>
                <a:off x="11098213" y="3544888"/>
                <a:ext cx="60325" cy="161925"/>
              </a:xfrm>
              <a:custGeom>
                <a:avLst/>
                <a:gdLst>
                  <a:gd name="T0" fmla="*/ 21 w 21"/>
                  <a:gd name="T1" fmla="*/ 0 h 57"/>
                  <a:gd name="T2" fmla="*/ 21 w 21"/>
                  <a:gd name="T3" fmla="*/ 57 h 57"/>
                  <a:gd name="T4" fmla="*/ 12 w 21"/>
                  <a:gd name="T5" fmla="*/ 57 h 57"/>
                  <a:gd name="T6" fmla="*/ 12 w 21"/>
                  <a:gd name="T7" fmla="*/ 11 h 57"/>
                  <a:gd name="T8" fmla="*/ 7 w 21"/>
                  <a:gd name="T9" fmla="*/ 14 h 57"/>
                  <a:gd name="T10" fmla="*/ 0 w 21"/>
                  <a:gd name="T11" fmla="*/ 16 h 57"/>
                  <a:gd name="T12" fmla="*/ 0 w 21"/>
                  <a:gd name="T13" fmla="*/ 8 h 57"/>
                  <a:gd name="T14" fmla="*/ 5 w 21"/>
                  <a:gd name="T15" fmla="*/ 7 h 57"/>
                  <a:gd name="T16" fmla="*/ 9 w 21"/>
                  <a:gd name="T17" fmla="*/ 5 h 57"/>
                  <a:gd name="T18" fmla="*/ 13 w 21"/>
                  <a:gd name="T19" fmla="*/ 2 h 57"/>
                  <a:gd name="T20" fmla="*/ 17 w 21"/>
                  <a:gd name="T21" fmla="*/ 0 h 57"/>
                  <a:gd name="T22" fmla="*/ 21 w 21"/>
                  <a:gd name="T2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57">
                    <a:moveTo>
                      <a:pt x="21" y="0"/>
                    </a:moveTo>
                    <a:cubicBezTo>
                      <a:pt x="21" y="57"/>
                      <a:pt x="21" y="57"/>
                      <a:pt x="21" y="57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12"/>
                      <a:pt x="9" y="13"/>
                      <a:pt x="7" y="14"/>
                    </a:cubicBezTo>
                    <a:cubicBezTo>
                      <a:pt x="5" y="15"/>
                      <a:pt x="3" y="15"/>
                      <a:pt x="0" y="1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8"/>
                      <a:pt x="3" y="7"/>
                      <a:pt x="5" y="7"/>
                    </a:cubicBezTo>
                    <a:cubicBezTo>
                      <a:pt x="6" y="6"/>
                      <a:pt x="8" y="5"/>
                      <a:pt x="9" y="5"/>
                    </a:cubicBezTo>
                    <a:cubicBezTo>
                      <a:pt x="10" y="4"/>
                      <a:pt x="12" y="3"/>
                      <a:pt x="13" y="2"/>
                    </a:cubicBezTo>
                    <a:cubicBezTo>
                      <a:pt x="14" y="2"/>
                      <a:pt x="16" y="1"/>
                      <a:pt x="17" y="0"/>
                    </a:cubicBez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81" name="Freeform 80"/>
              <p:cNvSpPr>
                <a:spLocks/>
              </p:cNvSpPr>
              <p:nvPr/>
            </p:nvSpPr>
            <p:spPr bwMode="auto">
              <a:xfrm>
                <a:off x="10236200" y="3544888"/>
                <a:ext cx="60325" cy="161925"/>
              </a:xfrm>
              <a:custGeom>
                <a:avLst/>
                <a:gdLst>
                  <a:gd name="T0" fmla="*/ 21 w 21"/>
                  <a:gd name="T1" fmla="*/ 0 h 57"/>
                  <a:gd name="T2" fmla="*/ 21 w 21"/>
                  <a:gd name="T3" fmla="*/ 57 h 57"/>
                  <a:gd name="T4" fmla="*/ 12 w 21"/>
                  <a:gd name="T5" fmla="*/ 57 h 57"/>
                  <a:gd name="T6" fmla="*/ 12 w 21"/>
                  <a:gd name="T7" fmla="*/ 11 h 57"/>
                  <a:gd name="T8" fmla="*/ 7 w 21"/>
                  <a:gd name="T9" fmla="*/ 14 h 57"/>
                  <a:gd name="T10" fmla="*/ 0 w 21"/>
                  <a:gd name="T11" fmla="*/ 16 h 57"/>
                  <a:gd name="T12" fmla="*/ 0 w 21"/>
                  <a:gd name="T13" fmla="*/ 8 h 57"/>
                  <a:gd name="T14" fmla="*/ 4 w 21"/>
                  <a:gd name="T15" fmla="*/ 7 h 57"/>
                  <a:gd name="T16" fmla="*/ 9 w 21"/>
                  <a:gd name="T17" fmla="*/ 5 h 57"/>
                  <a:gd name="T18" fmla="*/ 13 w 21"/>
                  <a:gd name="T19" fmla="*/ 2 h 57"/>
                  <a:gd name="T20" fmla="*/ 17 w 21"/>
                  <a:gd name="T21" fmla="*/ 0 h 57"/>
                  <a:gd name="T22" fmla="*/ 21 w 21"/>
                  <a:gd name="T2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57">
                    <a:moveTo>
                      <a:pt x="21" y="0"/>
                    </a:moveTo>
                    <a:cubicBezTo>
                      <a:pt x="21" y="57"/>
                      <a:pt x="21" y="57"/>
                      <a:pt x="21" y="57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0" y="12"/>
                      <a:pt x="8" y="13"/>
                      <a:pt x="7" y="14"/>
                    </a:cubicBezTo>
                    <a:cubicBezTo>
                      <a:pt x="5" y="15"/>
                      <a:pt x="2" y="15"/>
                      <a:pt x="0" y="1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8"/>
                      <a:pt x="3" y="7"/>
                      <a:pt x="4" y="7"/>
                    </a:cubicBezTo>
                    <a:cubicBezTo>
                      <a:pt x="6" y="6"/>
                      <a:pt x="7" y="5"/>
                      <a:pt x="9" y="5"/>
                    </a:cubicBezTo>
                    <a:cubicBezTo>
                      <a:pt x="10" y="4"/>
                      <a:pt x="11" y="3"/>
                      <a:pt x="13" y="2"/>
                    </a:cubicBezTo>
                    <a:cubicBezTo>
                      <a:pt x="14" y="2"/>
                      <a:pt x="16" y="1"/>
                      <a:pt x="17" y="0"/>
                    </a:cubicBez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82" name="Freeform 81"/>
              <p:cNvSpPr>
                <a:spLocks/>
              </p:cNvSpPr>
              <p:nvPr/>
            </p:nvSpPr>
            <p:spPr bwMode="auto">
              <a:xfrm>
                <a:off x="10561638" y="3727450"/>
                <a:ext cx="60325" cy="165100"/>
              </a:xfrm>
              <a:custGeom>
                <a:avLst/>
                <a:gdLst>
                  <a:gd name="T0" fmla="*/ 21 w 21"/>
                  <a:gd name="T1" fmla="*/ 0 h 58"/>
                  <a:gd name="T2" fmla="*/ 21 w 21"/>
                  <a:gd name="T3" fmla="*/ 58 h 58"/>
                  <a:gd name="T4" fmla="*/ 12 w 21"/>
                  <a:gd name="T5" fmla="*/ 58 h 58"/>
                  <a:gd name="T6" fmla="*/ 12 w 21"/>
                  <a:gd name="T7" fmla="*/ 11 h 58"/>
                  <a:gd name="T8" fmla="*/ 6 w 21"/>
                  <a:gd name="T9" fmla="*/ 14 h 58"/>
                  <a:gd name="T10" fmla="*/ 0 w 21"/>
                  <a:gd name="T11" fmla="*/ 16 h 58"/>
                  <a:gd name="T12" fmla="*/ 0 w 21"/>
                  <a:gd name="T13" fmla="*/ 9 h 58"/>
                  <a:gd name="T14" fmla="*/ 4 w 21"/>
                  <a:gd name="T15" fmla="*/ 7 h 58"/>
                  <a:gd name="T16" fmla="*/ 8 w 21"/>
                  <a:gd name="T17" fmla="*/ 5 h 58"/>
                  <a:gd name="T18" fmla="*/ 13 w 21"/>
                  <a:gd name="T19" fmla="*/ 3 h 58"/>
                  <a:gd name="T20" fmla="*/ 17 w 21"/>
                  <a:gd name="T21" fmla="*/ 0 h 58"/>
                  <a:gd name="T22" fmla="*/ 21 w 21"/>
                  <a:gd name="T2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58">
                    <a:moveTo>
                      <a:pt x="21" y="0"/>
                    </a:moveTo>
                    <a:cubicBezTo>
                      <a:pt x="21" y="58"/>
                      <a:pt x="21" y="58"/>
                      <a:pt x="21" y="58"/>
                    </a:cubicBezTo>
                    <a:cubicBezTo>
                      <a:pt x="12" y="58"/>
                      <a:pt x="12" y="58"/>
                      <a:pt x="12" y="58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0" y="12"/>
                      <a:pt x="8" y="13"/>
                      <a:pt x="6" y="14"/>
                    </a:cubicBezTo>
                    <a:cubicBezTo>
                      <a:pt x="4" y="15"/>
                      <a:pt x="2" y="16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8"/>
                      <a:pt x="3" y="8"/>
                      <a:pt x="4" y="7"/>
                    </a:cubicBezTo>
                    <a:cubicBezTo>
                      <a:pt x="6" y="7"/>
                      <a:pt x="7" y="6"/>
                      <a:pt x="8" y="5"/>
                    </a:cubicBezTo>
                    <a:cubicBezTo>
                      <a:pt x="10" y="5"/>
                      <a:pt x="11" y="4"/>
                      <a:pt x="13" y="3"/>
                    </a:cubicBezTo>
                    <a:cubicBezTo>
                      <a:pt x="14" y="2"/>
                      <a:pt x="15" y="1"/>
                      <a:pt x="17" y="0"/>
                    </a:cubicBez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83" name="Freeform 82"/>
              <p:cNvSpPr>
                <a:spLocks noEditPoints="1"/>
              </p:cNvSpPr>
              <p:nvPr/>
            </p:nvSpPr>
            <p:spPr bwMode="auto">
              <a:xfrm>
                <a:off x="10436225" y="3724275"/>
                <a:ext cx="114300" cy="171450"/>
              </a:xfrm>
              <a:custGeom>
                <a:avLst/>
                <a:gdLst>
                  <a:gd name="T0" fmla="*/ 19 w 40"/>
                  <a:gd name="T1" fmla="*/ 60 h 60"/>
                  <a:gd name="T2" fmla="*/ 5 w 40"/>
                  <a:gd name="T3" fmla="*/ 53 h 60"/>
                  <a:gd name="T4" fmla="*/ 0 w 40"/>
                  <a:gd name="T5" fmla="*/ 31 h 60"/>
                  <a:gd name="T6" fmla="*/ 6 w 40"/>
                  <a:gd name="T7" fmla="*/ 8 h 60"/>
                  <a:gd name="T8" fmla="*/ 21 w 40"/>
                  <a:gd name="T9" fmla="*/ 0 h 60"/>
                  <a:gd name="T10" fmla="*/ 40 w 40"/>
                  <a:gd name="T11" fmla="*/ 30 h 60"/>
                  <a:gd name="T12" fmla="*/ 34 w 40"/>
                  <a:gd name="T13" fmla="*/ 52 h 60"/>
                  <a:gd name="T14" fmla="*/ 19 w 40"/>
                  <a:gd name="T15" fmla="*/ 60 h 60"/>
                  <a:gd name="T16" fmla="*/ 20 w 40"/>
                  <a:gd name="T17" fmla="*/ 8 h 60"/>
                  <a:gd name="T18" fmla="*/ 10 w 40"/>
                  <a:gd name="T19" fmla="*/ 31 h 60"/>
                  <a:gd name="T20" fmla="*/ 20 w 40"/>
                  <a:gd name="T21" fmla="*/ 53 h 60"/>
                  <a:gd name="T22" fmla="*/ 30 w 40"/>
                  <a:gd name="T23" fmla="*/ 31 h 60"/>
                  <a:gd name="T24" fmla="*/ 20 w 40"/>
                  <a:gd name="T25" fmla="*/ 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" h="60">
                    <a:moveTo>
                      <a:pt x="19" y="60"/>
                    </a:moveTo>
                    <a:cubicBezTo>
                      <a:pt x="13" y="60"/>
                      <a:pt x="9" y="57"/>
                      <a:pt x="5" y="53"/>
                    </a:cubicBezTo>
                    <a:cubicBezTo>
                      <a:pt x="2" y="48"/>
                      <a:pt x="0" y="41"/>
                      <a:pt x="0" y="31"/>
                    </a:cubicBezTo>
                    <a:cubicBezTo>
                      <a:pt x="0" y="21"/>
                      <a:pt x="2" y="14"/>
                      <a:pt x="6" y="8"/>
                    </a:cubicBezTo>
                    <a:cubicBezTo>
                      <a:pt x="9" y="3"/>
                      <a:pt x="14" y="0"/>
                      <a:pt x="21" y="0"/>
                    </a:cubicBezTo>
                    <a:cubicBezTo>
                      <a:pt x="34" y="0"/>
                      <a:pt x="40" y="10"/>
                      <a:pt x="40" y="30"/>
                    </a:cubicBezTo>
                    <a:cubicBezTo>
                      <a:pt x="40" y="40"/>
                      <a:pt x="38" y="47"/>
                      <a:pt x="34" y="52"/>
                    </a:cubicBezTo>
                    <a:cubicBezTo>
                      <a:pt x="31" y="57"/>
                      <a:pt x="26" y="60"/>
                      <a:pt x="19" y="60"/>
                    </a:cubicBezTo>
                    <a:close/>
                    <a:moveTo>
                      <a:pt x="20" y="8"/>
                    </a:moveTo>
                    <a:cubicBezTo>
                      <a:pt x="13" y="8"/>
                      <a:pt x="10" y="16"/>
                      <a:pt x="10" y="31"/>
                    </a:cubicBezTo>
                    <a:cubicBezTo>
                      <a:pt x="10" y="45"/>
                      <a:pt x="13" y="53"/>
                      <a:pt x="20" y="53"/>
                    </a:cubicBezTo>
                    <a:cubicBezTo>
                      <a:pt x="27" y="53"/>
                      <a:pt x="30" y="45"/>
                      <a:pt x="30" y="31"/>
                    </a:cubicBezTo>
                    <a:cubicBezTo>
                      <a:pt x="30" y="15"/>
                      <a:pt x="27" y="8"/>
                      <a:pt x="20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84" name="Freeform 83"/>
              <p:cNvSpPr>
                <a:spLocks noEditPoints="1"/>
              </p:cNvSpPr>
              <p:nvPr/>
            </p:nvSpPr>
            <p:spPr bwMode="auto">
              <a:xfrm>
                <a:off x="10315575" y="3541713"/>
                <a:ext cx="114300" cy="168275"/>
              </a:xfrm>
              <a:custGeom>
                <a:avLst/>
                <a:gdLst>
                  <a:gd name="T0" fmla="*/ 19 w 40"/>
                  <a:gd name="T1" fmla="*/ 59 h 59"/>
                  <a:gd name="T2" fmla="*/ 5 w 40"/>
                  <a:gd name="T3" fmla="*/ 52 h 59"/>
                  <a:gd name="T4" fmla="*/ 0 w 40"/>
                  <a:gd name="T5" fmla="*/ 30 h 59"/>
                  <a:gd name="T6" fmla="*/ 5 w 40"/>
                  <a:gd name="T7" fmla="*/ 7 h 59"/>
                  <a:gd name="T8" fmla="*/ 21 w 40"/>
                  <a:gd name="T9" fmla="*/ 0 h 59"/>
                  <a:gd name="T10" fmla="*/ 40 w 40"/>
                  <a:gd name="T11" fmla="*/ 29 h 59"/>
                  <a:gd name="T12" fmla="*/ 34 w 40"/>
                  <a:gd name="T13" fmla="*/ 51 h 59"/>
                  <a:gd name="T14" fmla="*/ 19 w 40"/>
                  <a:gd name="T15" fmla="*/ 59 h 59"/>
                  <a:gd name="T16" fmla="*/ 20 w 40"/>
                  <a:gd name="T17" fmla="*/ 7 h 59"/>
                  <a:gd name="T18" fmla="*/ 10 w 40"/>
                  <a:gd name="T19" fmla="*/ 30 h 59"/>
                  <a:gd name="T20" fmla="*/ 20 w 40"/>
                  <a:gd name="T21" fmla="*/ 52 h 59"/>
                  <a:gd name="T22" fmla="*/ 30 w 40"/>
                  <a:gd name="T23" fmla="*/ 30 h 59"/>
                  <a:gd name="T24" fmla="*/ 20 w 40"/>
                  <a:gd name="T25" fmla="*/ 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" h="59">
                    <a:moveTo>
                      <a:pt x="19" y="59"/>
                    </a:moveTo>
                    <a:cubicBezTo>
                      <a:pt x="13" y="59"/>
                      <a:pt x="9" y="57"/>
                      <a:pt x="5" y="52"/>
                    </a:cubicBezTo>
                    <a:cubicBezTo>
                      <a:pt x="2" y="47"/>
                      <a:pt x="0" y="40"/>
                      <a:pt x="0" y="30"/>
                    </a:cubicBezTo>
                    <a:cubicBezTo>
                      <a:pt x="0" y="20"/>
                      <a:pt x="2" y="13"/>
                      <a:pt x="5" y="7"/>
                    </a:cubicBezTo>
                    <a:cubicBezTo>
                      <a:pt x="9" y="2"/>
                      <a:pt x="14" y="0"/>
                      <a:pt x="21" y="0"/>
                    </a:cubicBezTo>
                    <a:cubicBezTo>
                      <a:pt x="33" y="0"/>
                      <a:pt x="40" y="9"/>
                      <a:pt x="40" y="29"/>
                    </a:cubicBezTo>
                    <a:cubicBezTo>
                      <a:pt x="40" y="39"/>
                      <a:pt x="38" y="46"/>
                      <a:pt x="34" y="51"/>
                    </a:cubicBezTo>
                    <a:cubicBezTo>
                      <a:pt x="31" y="56"/>
                      <a:pt x="26" y="59"/>
                      <a:pt x="19" y="59"/>
                    </a:cubicBezTo>
                    <a:close/>
                    <a:moveTo>
                      <a:pt x="20" y="7"/>
                    </a:moveTo>
                    <a:cubicBezTo>
                      <a:pt x="13" y="7"/>
                      <a:pt x="10" y="15"/>
                      <a:pt x="10" y="30"/>
                    </a:cubicBezTo>
                    <a:cubicBezTo>
                      <a:pt x="10" y="44"/>
                      <a:pt x="13" y="52"/>
                      <a:pt x="20" y="52"/>
                    </a:cubicBezTo>
                    <a:cubicBezTo>
                      <a:pt x="27" y="52"/>
                      <a:pt x="30" y="44"/>
                      <a:pt x="30" y="30"/>
                    </a:cubicBezTo>
                    <a:cubicBezTo>
                      <a:pt x="30" y="15"/>
                      <a:pt x="27" y="7"/>
                      <a:pt x="20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85" name="Freeform 84"/>
              <p:cNvSpPr>
                <a:spLocks noEditPoints="1"/>
              </p:cNvSpPr>
              <p:nvPr/>
            </p:nvSpPr>
            <p:spPr bwMode="auto">
              <a:xfrm>
                <a:off x="10704513" y="3541713"/>
                <a:ext cx="111125" cy="168275"/>
              </a:xfrm>
              <a:custGeom>
                <a:avLst/>
                <a:gdLst>
                  <a:gd name="T0" fmla="*/ 19 w 39"/>
                  <a:gd name="T1" fmla="*/ 59 h 59"/>
                  <a:gd name="T2" fmla="*/ 5 w 39"/>
                  <a:gd name="T3" fmla="*/ 52 h 59"/>
                  <a:gd name="T4" fmla="*/ 0 w 39"/>
                  <a:gd name="T5" fmla="*/ 30 h 59"/>
                  <a:gd name="T6" fmla="*/ 5 w 39"/>
                  <a:gd name="T7" fmla="*/ 7 h 59"/>
                  <a:gd name="T8" fmla="*/ 20 w 39"/>
                  <a:gd name="T9" fmla="*/ 0 h 59"/>
                  <a:gd name="T10" fmla="*/ 39 w 39"/>
                  <a:gd name="T11" fmla="*/ 29 h 59"/>
                  <a:gd name="T12" fmla="*/ 34 w 39"/>
                  <a:gd name="T13" fmla="*/ 51 h 59"/>
                  <a:gd name="T14" fmla="*/ 19 w 39"/>
                  <a:gd name="T15" fmla="*/ 59 h 59"/>
                  <a:gd name="T16" fmla="*/ 20 w 39"/>
                  <a:gd name="T17" fmla="*/ 7 h 59"/>
                  <a:gd name="T18" fmla="*/ 9 w 39"/>
                  <a:gd name="T19" fmla="*/ 30 h 59"/>
                  <a:gd name="T20" fmla="*/ 19 w 39"/>
                  <a:gd name="T21" fmla="*/ 52 h 59"/>
                  <a:gd name="T22" fmla="*/ 29 w 39"/>
                  <a:gd name="T23" fmla="*/ 30 h 59"/>
                  <a:gd name="T24" fmla="*/ 20 w 39"/>
                  <a:gd name="T25" fmla="*/ 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" h="59">
                    <a:moveTo>
                      <a:pt x="19" y="59"/>
                    </a:moveTo>
                    <a:cubicBezTo>
                      <a:pt x="13" y="59"/>
                      <a:pt x="8" y="57"/>
                      <a:pt x="5" y="52"/>
                    </a:cubicBezTo>
                    <a:cubicBezTo>
                      <a:pt x="1" y="47"/>
                      <a:pt x="0" y="40"/>
                      <a:pt x="0" y="30"/>
                    </a:cubicBezTo>
                    <a:cubicBezTo>
                      <a:pt x="0" y="20"/>
                      <a:pt x="1" y="13"/>
                      <a:pt x="5" y="7"/>
                    </a:cubicBezTo>
                    <a:cubicBezTo>
                      <a:pt x="8" y="2"/>
                      <a:pt x="13" y="0"/>
                      <a:pt x="20" y="0"/>
                    </a:cubicBezTo>
                    <a:cubicBezTo>
                      <a:pt x="33" y="0"/>
                      <a:pt x="39" y="9"/>
                      <a:pt x="39" y="29"/>
                    </a:cubicBezTo>
                    <a:cubicBezTo>
                      <a:pt x="39" y="39"/>
                      <a:pt x="37" y="46"/>
                      <a:pt x="34" y="51"/>
                    </a:cubicBezTo>
                    <a:cubicBezTo>
                      <a:pt x="30" y="56"/>
                      <a:pt x="25" y="59"/>
                      <a:pt x="19" y="59"/>
                    </a:cubicBezTo>
                    <a:close/>
                    <a:moveTo>
                      <a:pt x="20" y="7"/>
                    </a:moveTo>
                    <a:cubicBezTo>
                      <a:pt x="13" y="7"/>
                      <a:pt x="9" y="15"/>
                      <a:pt x="9" y="30"/>
                    </a:cubicBezTo>
                    <a:cubicBezTo>
                      <a:pt x="9" y="44"/>
                      <a:pt x="13" y="52"/>
                      <a:pt x="19" y="52"/>
                    </a:cubicBezTo>
                    <a:cubicBezTo>
                      <a:pt x="26" y="52"/>
                      <a:pt x="29" y="44"/>
                      <a:pt x="29" y="30"/>
                    </a:cubicBezTo>
                    <a:cubicBezTo>
                      <a:pt x="29" y="15"/>
                      <a:pt x="26" y="7"/>
                      <a:pt x="20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86" name="Freeform 85"/>
              <p:cNvSpPr>
                <a:spLocks noEditPoints="1"/>
              </p:cNvSpPr>
              <p:nvPr/>
            </p:nvSpPr>
            <p:spPr bwMode="auto">
              <a:xfrm>
                <a:off x="10837863" y="3541713"/>
                <a:ext cx="111125" cy="168275"/>
              </a:xfrm>
              <a:custGeom>
                <a:avLst/>
                <a:gdLst>
                  <a:gd name="T0" fmla="*/ 19 w 39"/>
                  <a:gd name="T1" fmla="*/ 59 h 59"/>
                  <a:gd name="T2" fmla="*/ 5 w 39"/>
                  <a:gd name="T3" fmla="*/ 52 h 59"/>
                  <a:gd name="T4" fmla="*/ 0 w 39"/>
                  <a:gd name="T5" fmla="*/ 30 h 59"/>
                  <a:gd name="T6" fmla="*/ 5 w 39"/>
                  <a:gd name="T7" fmla="*/ 7 h 59"/>
                  <a:gd name="T8" fmla="*/ 20 w 39"/>
                  <a:gd name="T9" fmla="*/ 0 h 59"/>
                  <a:gd name="T10" fmla="*/ 39 w 39"/>
                  <a:gd name="T11" fmla="*/ 29 h 59"/>
                  <a:gd name="T12" fmla="*/ 34 w 39"/>
                  <a:gd name="T13" fmla="*/ 51 h 59"/>
                  <a:gd name="T14" fmla="*/ 19 w 39"/>
                  <a:gd name="T15" fmla="*/ 59 h 59"/>
                  <a:gd name="T16" fmla="*/ 20 w 39"/>
                  <a:gd name="T17" fmla="*/ 7 h 59"/>
                  <a:gd name="T18" fmla="*/ 9 w 39"/>
                  <a:gd name="T19" fmla="*/ 30 h 59"/>
                  <a:gd name="T20" fmla="*/ 20 w 39"/>
                  <a:gd name="T21" fmla="*/ 52 h 59"/>
                  <a:gd name="T22" fmla="*/ 30 w 39"/>
                  <a:gd name="T23" fmla="*/ 30 h 59"/>
                  <a:gd name="T24" fmla="*/ 20 w 39"/>
                  <a:gd name="T25" fmla="*/ 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" h="59">
                    <a:moveTo>
                      <a:pt x="19" y="59"/>
                    </a:moveTo>
                    <a:cubicBezTo>
                      <a:pt x="13" y="59"/>
                      <a:pt x="8" y="57"/>
                      <a:pt x="5" y="52"/>
                    </a:cubicBezTo>
                    <a:cubicBezTo>
                      <a:pt x="2" y="47"/>
                      <a:pt x="0" y="40"/>
                      <a:pt x="0" y="30"/>
                    </a:cubicBezTo>
                    <a:cubicBezTo>
                      <a:pt x="0" y="20"/>
                      <a:pt x="2" y="13"/>
                      <a:pt x="5" y="7"/>
                    </a:cubicBezTo>
                    <a:cubicBezTo>
                      <a:pt x="9" y="2"/>
                      <a:pt x="14" y="0"/>
                      <a:pt x="20" y="0"/>
                    </a:cubicBezTo>
                    <a:cubicBezTo>
                      <a:pt x="33" y="0"/>
                      <a:pt x="39" y="9"/>
                      <a:pt x="39" y="29"/>
                    </a:cubicBezTo>
                    <a:cubicBezTo>
                      <a:pt x="39" y="39"/>
                      <a:pt x="38" y="46"/>
                      <a:pt x="34" y="51"/>
                    </a:cubicBezTo>
                    <a:cubicBezTo>
                      <a:pt x="30" y="56"/>
                      <a:pt x="25" y="59"/>
                      <a:pt x="19" y="59"/>
                    </a:cubicBezTo>
                    <a:close/>
                    <a:moveTo>
                      <a:pt x="20" y="7"/>
                    </a:moveTo>
                    <a:cubicBezTo>
                      <a:pt x="13" y="7"/>
                      <a:pt x="9" y="15"/>
                      <a:pt x="9" y="30"/>
                    </a:cubicBezTo>
                    <a:cubicBezTo>
                      <a:pt x="9" y="44"/>
                      <a:pt x="13" y="52"/>
                      <a:pt x="20" y="52"/>
                    </a:cubicBezTo>
                    <a:cubicBezTo>
                      <a:pt x="27" y="52"/>
                      <a:pt x="30" y="44"/>
                      <a:pt x="30" y="30"/>
                    </a:cubicBezTo>
                    <a:cubicBezTo>
                      <a:pt x="30" y="15"/>
                      <a:pt x="27" y="7"/>
                      <a:pt x="20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87" name="Freeform 86"/>
              <p:cNvSpPr>
                <a:spLocks/>
              </p:cNvSpPr>
              <p:nvPr/>
            </p:nvSpPr>
            <p:spPr bwMode="auto">
              <a:xfrm>
                <a:off x="10694988" y="3173413"/>
                <a:ext cx="60325" cy="163513"/>
              </a:xfrm>
              <a:custGeom>
                <a:avLst/>
                <a:gdLst>
                  <a:gd name="T0" fmla="*/ 21 w 21"/>
                  <a:gd name="T1" fmla="*/ 0 h 57"/>
                  <a:gd name="T2" fmla="*/ 21 w 21"/>
                  <a:gd name="T3" fmla="*/ 57 h 57"/>
                  <a:gd name="T4" fmla="*/ 12 w 21"/>
                  <a:gd name="T5" fmla="*/ 57 h 57"/>
                  <a:gd name="T6" fmla="*/ 12 w 21"/>
                  <a:gd name="T7" fmla="*/ 11 h 57"/>
                  <a:gd name="T8" fmla="*/ 7 w 21"/>
                  <a:gd name="T9" fmla="*/ 14 h 57"/>
                  <a:gd name="T10" fmla="*/ 0 w 21"/>
                  <a:gd name="T11" fmla="*/ 16 h 57"/>
                  <a:gd name="T12" fmla="*/ 0 w 21"/>
                  <a:gd name="T13" fmla="*/ 8 h 57"/>
                  <a:gd name="T14" fmla="*/ 5 w 21"/>
                  <a:gd name="T15" fmla="*/ 7 h 57"/>
                  <a:gd name="T16" fmla="*/ 9 w 21"/>
                  <a:gd name="T17" fmla="*/ 5 h 57"/>
                  <a:gd name="T18" fmla="*/ 13 w 21"/>
                  <a:gd name="T19" fmla="*/ 3 h 57"/>
                  <a:gd name="T20" fmla="*/ 17 w 21"/>
                  <a:gd name="T21" fmla="*/ 0 h 57"/>
                  <a:gd name="T22" fmla="*/ 21 w 21"/>
                  <a:gd name="T2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57">
                    <a:moveTo>
                      <a:pt x="21" y="0"/>
                    </a:moveTo>
                    <a:cubicBezTo>
                      <a:pt x="21" y="57"/>
                      <a:pt x="21" y="57"/>
                      <a:pt x="21" y="57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0" y="12"/>
                      <a:pt x="9" y="13"/>
                      <a:pt x="7" y="14"/>
                    </a:cubicBezTo>
                    <a:cubicBezTo>
                      <a:pt x="5" y="15"/>
                      <a:pt x="3" y="15"/>
                      <a:pt x="0" y="1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8"/>
                      <a:pt x="3" y="7"/>
                      <a:pt x="5" y="7"/>
                    </a:cubicBezTo>
                    <a:cubicBezTo>
                      <a:pt x="6" y="6"/>
                      <a:pt x="7" y="6"/>
                      <a:pt x="9" y="5"/>
                    </a:cubicBezTo>
                    <a:cubicBezTo>
                      <a:pt x="10" y="4"/>
                      <a:pt x="11" y="3"/>
                      <a:pt x="13" y="3"/>
                    </a:cubicBezTo>
                    <a:cubicBezTo>
                      <a:pt x="14" y="2"/>
                      <a:pt x="16" y="1"/>
                      <a:pt x="17" y="0"/>
                    </a:cubicBez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88" name="Freeform 87"/>
              <p:cNvSpPr>
                <a:spLocks noEditPoints="1"/>
              </p:cNvSpPr>
              <p:nvPr/>
            </p:nvSpPr>
            <p:spPr bwMode="auto">
              <a:xfrm>
                <a:off x="10780713" y="3170238"/>
                <a:ext cx="114300" cy="168275"/>
              </a:xfrm>
              <a:custGeom>
                <a:avLst/>
                <a:gdLst>
                  <a:gd name="T0" fmla="*/ 19 w 40"/>
                  <a:gd name="T1" fmla="*/ 59 h 59"/>
                  <a:gd name="T2" fmla="*/ 5 w 40"/>
                  <a:gd name="T3" fmla="*/ 52 h 59"/>
                  <a:gd name="T4" fmla="*/ 0 w 40"/>
                  <a:gd name="T5" fmla="*/ 31 h 59"/>
                  <a:gd name="T6" fmla="*/ 6 w 40"/>
                  <a:gd name="T7" fmla="*/ 8 h 59"/>
                  <a:gd name="T8" fmla="*/ 21 w 40"/>
                  <a:gd name="T9" fmla="*/ 0 h 59"/>
                  <a:gd name="T10" fmla="*/ 40 w 40"/>
                  <a:gd name="T11" fmla="*/ 29 h 59"/>
                  <a:gd name="T12" fmla="*/ 34 w 40"/>
                  <a:gd name="T13" fmla="*/ 52 h 59"/>
                  <a:gd name="T14" fmla="*/ 19 w 40"/>
                  <a:gd name="T15" fmla="*/ 59 h 59"/>
                  <a:gd name="T16" fmla="*/ 20 w 40"/>
                  <a:gd name="T17" fmla="*/ 7 h 59"/>
                  <a:gd name="T18" fmla="*/ 10 w 40"/>
                  <a:gd name="T19" fmla="*/ 30 h 59"/>
                  <a:gd name="T20" fmla="*/ 20 w 40"/>
                  <a:gd name="T21" fmla="*/ 52 h 59"/>
                  <a:gd name="T22" fmla="*/ 30 w 40"/>
                  <a:gd name="T23" fmla="*/ 30 h 59"/>
                  <a:gd name="T24" fmla="*/ 20 w 40"/>
                  <a:gd name="T25" fmla="*/ 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" h="59">
                    <a:moveTo>
                      <a:pt x="19" y="59"/>
                    </a:moveTo>
                    <a:cubicBezTo>
                      <a:pt x="13" y="59"/>
                      <a:pt x="9" y="57"/>
                      <a:pt x="5" y="52"/>
                    </a:cubicBezTo>
                    <a:cubicBezTo>
                      <a:pt x="2" y="47"/>
                      <a:pt x="0" y="40"/>
                      <a:pt x="0" y="31"/>
                    </a:cubicBezTo>
                    <a:cubicBezTo>
                      <a:pt x="0" y="20"/>
                      <a:pt x="2" y="13"/>
                      <a:pt x="6" y="8"/>
                    </a:cubicBezTo>
                    <a:cubicBezTo>
                      <a:pt x="9" y="2"/>
                      <a:pt x="14" y="0"/>
                      <a:pt x="21" y="0"/>
                    </a:cubicBezTo>
                    <a:cubicBezTo>
                      <a:pt x="33" y="0"/>
                      <a:pt x="40" y="10"/>
                      <a:pt x="40" y="29"/>
                    </a:cubicBezTo>
                    <a:cubicBezTo>
                      <a:pt x="40" y="39"/>
                      <a:pt x="38" y="46"/>
                      <a:pt x="34" y="52"/>
                    </a:cubicBezTo>
                    <a:cubicBezTo>
                      <a:pt x="31" y="57"/>
                      <a:pt x="26" y="59"/>
                      <a:pt x="19" y="59"/>
                    </a:cubicBezTo>
                    <a:close/>
                    <a:moveTo>
                      <a:pt x="20" y="7"/>
                    </a:moveTo>
                    <a:cubicBezTo>
                      <a:pt x="13" y="7"/>
                      <a:pt x="10" y="15"/>
                      <a:pt x="10" y="30"/>
                    </a:cubicBezTo>
                    <a:cubicBezTo>
                      <a:pt x="10" y="45"/>
                      <a:pt x="13" y="52"/>
                      <a:pt x="20" y="52"/>
                    </a:cubicBezTo>
                    <a:cubicBezTo>
                      <a:pt x="27" y="52"/>
                      <a:pt x="30" y="44"/>
                      <a:pt x="30" y="30"/>
                    </a:cubicBezTo>
                    <a:cubicBezTo>
                      <a:pt x="30" y="15"/>
                      <a:pt x="27" y="7"/>
                      <a:pt x="20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89" name="Freeform 88"/>
              <p:cNvSpPr>
                <a:spLocks noEditPoints="1"/>
              </p:cNvSpPr>
              <p:nvPr/>
            </p:nvSpPr>
            <p:spPr bwMode="auto">
              <a:xfrm>
                <a:off x="10918825" y="3170238"/>
                <a:ext cx="111125" cy="168275"/>
              </a:xfrm>
              <a:custGeom>
                <a:avLst/>
                <a:gdLst>
                  <a:gd name="T0" fmla="*/ 19 w 39"/>
                  <a:gd name="T1" fmla="*/ 59 h 59"/>
                  <a:gd name="T2" fmla="*/ 5 w 39"/>
                  <a:gd name="T3" fmla="*/ 52 h 59"/>
                  <a:gd name="T4" fmla="*/ 0 w 39"/>
                  <a:gd name="T5" fmla="*/ 31 h 59"/>
                  <a:gd name="T6" fmla="*/ 5 w 39"/>
                  <a:gd name="T7" fmla="*/ 8 h 59"/>
                  <a:gd name="T8" fmla="*/ 20 w 39"/>
                  <a:gd name="T9" fmla="*/ 0 h 59"/>
                  <a:gd name="T10" fmla="*/ 39 w 39"/>
                  <a:gd name="T11" fmla="*/ 29 h 59"/>
                  <a:gd name="T12" fmla="*/ 34 w 39"/>
                  <a:gd name="T13" fmla="*/ 52 h 59"/>
                  <a:gd name="T14" fmla="*/ 19 w 39"/>
                  <a:gd name="T15" fmla="*/ 59 h 59"/>
                  <a:gd name="T16" fmla="*/ 20 w 39"/>
                  <a:gd name="T17" fmla="*/ 7 h 59"/>
                  <a:gd name="T18" fmla="*/ 9 w 39"/>
                  <a:gd name="T19" fmla="*/ 30 h 59"/>
                  <a:gd name="T20" fmla="*/ 19 w 39"/>
                  <a:gd name="T21" fmla="*/ 52 h 59"/>
                  <a:gd name="T22" fmla="*/ 30 w 39"/>
                  <a:gd name="T23" fmla="*/ 30 h 59"/>
                  <a:gd name="T24" fmla="*/ 20 w 39"/>
                  <a:gd name="T25" fmla="*/ 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" h="59">
                    <a:moveTo>
                      <a:pt x="19" y="59"/>
                    </a:moveTo>
                    <a:cubicBezTo>
                      <a:pt x="13" y="59"/>
                      <a:pt x="8" y="57"/>
                      <a:pt x="5" y="52"/>
                    </a:cubicBezTo>
                    <a:cubicBezTo>
                      <a:pt x="1" y="47"/>
                      <a:pt x="0" y="40"/>
                      <a:pt x="0" y="31"/>
                    </a:cubicBezTo>
                    <a:cubicBezTo>
                      <a:pt x="0" y="20"/>
                      <a:pt x="1" y="13"/>
                      <a:pt x="5" y="8"/>
                    </a:cubicBezTo>
                    <a:cubicBezTo>
                      <a:pt x="8" y="2"/>
                      <a:pt x="14" y="0"/>
                      <a:pt x="20" y="0"/>
                    </a:cubicBezTo>
                    <a:cubicBezTo>
                      <a:pt x="33" y="0"/>
                      <a:pt x="39" y="10"/>
                      <a:pt x="39" y="29"/>
                    </a:cubicBezTo>
                    <a:cubicBezTo>
                      <a:pt x="39" y="39"/>
                      <a:pt x="37" y="46"/>
                      <a:pt x="34" y="52"/>
                    </a:cubicBezTo>
                    <a:cubicBezTo>
                      <a:pt x="30" y="57"/>
                      <a:pt x="25" y="59"/>
                      <a:pt x="19" y="59"/>
                    </a:cubicBezTo>
                    <a:close/>
                    <a:moveTo>
                      <a:pt x="20" y="7"/>
                    </a:moveTo>
                    <a:cubicBezTo>
                      <a:pt x="13" y="7"/>
                      <a:pt x="9" y="15"/>
                      <a:pt x="9" y="30"/>
                    </a:cubicBezTo>
                    <a:cubicBezTo>
                      <a:pt x="9" y="45"/>
                      <a:pt x="13" y="52"/>
                      <a:pt x="19" y="52"/>
                    </a:cubicBezTo>
                    <a:cubicBezTo>
                      <a:pt x="26" y="52"/>
                      <a:pt x="30" y="44"/>
                      <a:pt x="30" y="30"/>
                    </a:cubicBezTo>
                    <a:cubicBezTo>
                      <a:pt x="30" y="15"/>
                      <a:pt x="26" y="7"/>
                      <a:pt x="20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90" name="Freeform 89"/>
              <p:cNvSpPr>
                <a:spLocks noEditPoints="1"/>
              </p:cNvSpPr>
              <p:nvPr/>
            </p:nvSpPr>
            <p:spPr bwMode="auto">
              <a:xfrm>
                <a:off x="10975975" y="3541713"/>
                <a:ext cx="111125" cy="168275"/>
              </a:xfrm>
              <a:custGeom>
                <a:avLst/>
                <a:gdLst>
                  <a:gd name="T0" fmla="*/ 19 w 39"/>
                  <a:gd name="T1" fmla="*/ 59 h 59"/>
                  <a:gd name="T2" fmla="*/ 5 w 39"/>
                  <a:gd name="T3" fmla="*/ 52 h 59"/>
                  <a:gd name="T4" fmla="*/ 0 w 39"/>
                  <a:gd name="T5" fmla="*/ 30 h 59"/>
                  <a:gd name="T6" fmla="*/ 5 w 39"/>
                  <a:gd name="T7" fmla="*/ 7 h 59"/>
                  <a:gd name="T8" fmla="*/ 20 w 39"/>
                  <a:gd name="T9" fmla="*/ 0 h 59"/>
                  <a:gd name="T10" fmla="*/ 39 w 39"/>
                  <a:gd name="T11" fmla="*/ 29 h 59"/>
                  <a:gd name="T12" fmla="*/ 34 w 39"/>
                  <a:gd name="T13" fmla="*/ 51 h 59"/>
                  <a:gd name="T14" fmla="*/ 19 w 39"/>
                  <a:gd name="T15" fmla="*/ 59 h 59"/>
                  <a:gd name="T16" fmla="*/ 20 w 39"/>
                  <a:gd name="T17" fmla="*/ 7 h 59"/>
                  <a:gd name="T18" fmla="*/ 10 w 39"/>
                  <a:gd name="T19" fmla="*/ 30 h 59"/>
                  <a:gd name="T20" fmla="*/ 20 w 39"/>
                  <a:gd name="T21" fmla="*/ 52 h 59"/>
                  <a:gd name="T22" fmla="*/ 30 w 39"/>
                  <a:gd name="T23" fmla="*/ 30 h 59"/>
                  <a:gd name="T24" fmla="*/ 20 w 39"/>
                  <a:gd name="T25" fmla="*/ 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" h="59">
                    <a:moveTo>
                      <a:pt x="19" y="59"/>
                    </a:moveTo>
                    <a:cubicBezTo>
                      <a:pt x="13" y="59"/>
                      <a:pt x="8" y="57"/>
                      <a:pt x="5" y="52"/>
                    </a:cubicBezTo>
                    <a:cubicBezTo>
                      <a:pt x="2" y="47"/>
                      <a:pt x="0" y="40"/>
                      <a:pt x="0" y="30"/>
                    </a:cubicBezTo>
                    <a:cubicBezTo>
                      <a:pt x="0" y="20"/>
                      <a:pt x="2" y="13"/>
                      <a:pt x="5" y="7"/>
                    </a:cubicBezTo>
                    <a:cubicBezTo>
                      <a:pt x="9" y="2"/>
                      <a:pt x="14" y="0"/>
                      <a:pt x="20" y="0"/>
                    </a:cubicBezTo>
                    <a:cubicBezTo>
                      <a:pt x="33" y="0"/>
                      <a:pt x="39" y="9"/>
                      <a:pt x="39" y="29"/>
                    </a:cubicBezTo>
                    <a:cubicBezTo>
                      <a:pt x="39" y="39"/>
                      <a:pt x="38" y="46"/>
                      <a:pt x="34" y="51"/>
                    </a:cubicBezTo>
                    <a:cubicBezTo>
                      <a:pt x="30" y="56"/>
                      <a:pt x="26" y="59"/>
                      <a:pt x="19" y="59"/>
                    </a:cubicBezTo>
                    <a:close/>
                    <a:moveTo>
                      <a:pt x="20" y="7"/>
                    </a:moveTo>
                    <a:cubicBezTo>
                      <a:pt x="13" y="7"/>
                      <a:pt x="10" y="15"/>
                      <a:pt x="10" y="30"/>
                    </a:cubicBezTo>
                    <a:cubicBezTo>
                      <a:pt x="10" y="44"/>
                      <a:pt x="13" y="52"/>
                      <a:pt x="20" y="52"/>
                    </a:cubicBezTo>
                    <a:cubicBezTo>
                      <a:pt x="27" y="52"/>
                      <a:pt x="30" y="44"/>
                      <a:pt x="30" y="30"/>
                    </a:cubicBezTo>
                    <a:cubicBezTo>
                      <a:pt x="30" y="15"/>
                      <a:pt x="27" y="7"/>
                      <a:pt x="20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91" name="Freeform 90"/>
              <p:cNvSpPr>
                <a:spLocks noEditPoints="1"/>
              </p:cNvSpPr>
              <p:nvPr/>
            </p:nvSpPr>
            <p:spPr bwMode="auto">
              <a:xfrm>
                <a:off x="11183938" y="3541713"/>
                <a:ext cx="114300" cy="168275"/>
              </a:xfrm>
              <a:custGeom>
                <a:avLst/>
                <a:gdLst>
                  <a:gd name="T0" fmla="*/ 20 w 40"/>
                  <a:gd name="T1" fmla="*/ 59 h 59"/>
                  <a:gd name="T2" fmla="*/ 6 w 40"/>
                  <a:gd name="T3" fmla="*/ 52 h 59"/>
                  <a:gd name="T4" fmla="*/ 0 w 40"/>
                  <a:gd name="T5" fmla="*/ 30 h 59"/>
                  <a:gd name="T6" fmla="*/ 6 w 40"/>
                  <a:gd name="T7" fmla="*/ 7 h 59"/>
                  <a:gd name="T8" fmla="*/ 21 w 40"/>
                  <a:gd name="T9" fmla="*/ 0 h 59"/>
                  <a:gd name="T10" fmla="*/ 40 w 40"/>
                  <a:gd name="T11" fmla="*/ 29 h 59"/>
                  <a:gd name="T12" fmla="*/ 35 w 40"/>
                  <a:gd name="T13" fmla="*/ 51 h 59"/>
                  <a:gd name="T14" fmla="*/ 20 w 40"/>
                  <a:gd name="T15" fmla="*/ 59 h 59"/>
                  <a:gd name="T16" fmla="*/ 20 w 40"/>
                  <a:gd name="T17" fmla="*/ 7 h 59"/>
                  <a:gd name="T18" fmla="*/ 10 w 40"/>
                  <a:gd name="T19" fmla="*/ 30 h 59"/>
                  <a:gd name="T20" fmla="*/ 20 w 40"/>
                  <a:gd name="T21" fmla="*/ 52 h 59"/>
                  <a:gd name="T22" fmla="*/ 30 w 40"/>
                  <a:gd name="T23" fmla="*/ 30 h 59"/>
                  <a:gd name="T24" fmla="*/ 20 w 40"/>
                  <a:gd name="T25" fmla="*/ 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" h="59">
                    <a:moveTo>
                      <a:pt x="20" y="59"/>
                    </a:moveTo>
                    <a:cubicBezTo>
                      <a:pt x="14" y="59"/>
                      <a:pt x="9" y="57"/>
                      <a:pt x="6" y="52"/>
                    </a:cubicBezTo>
                    <a:cubicBezTo>
                      <a:pt x="2" y="47"/>
                      <a:pt x="0" y="40"/>
                      <a:pt x="0" y="30"/>
                    </a:cubicBezTo>
                    <a:cubicBezTo>
                      <a:pt x="0" y="20"/>
                      <a:pt x="2" y="13"/>
                      <a:pt x="6" y="7"/>
                    </a:cubicBezTo>
                    <a:cubicBezTo>
                      <a:pt x="9" y="2"/>
                      <a:pt x="14" y="0"/>
                      <a:pt x="21" y="0"/>
                    </a:cubicBezTo>
                    <a:cubicBezTo>
                      <a:pt x="34" y="0"/>
                      <a:pt x="40" y="9"/>
                      <a:pt x="40" y="29"/>
                    </a:cubicBezTo>
                    <a:cubicBezTo>
                      <a:pt x="40" y="39"/>
                      <a:pt x="38" y="46"/>
                      <a:pt x="35" y="51"/>
                    </a:cubicBezTo>
                    <a:cubicBezTo>
                      <a:pt x="31" y="56"/>
                      <a:pt x="26" y="59"/>
                      <a:pt x="20" y="59"/>
                    </a:cubicBezTo>
                    <a:close/>
                    <a:moveTo>
                      <a:pt x="20" y="7"/>
                    </a:moveTo>
                    <a:cubicBezTo>
                      <a:pt x="13" y="7"/>
                      <a:pt x="10" y="15"/>
                      <a:pt x="10" y="30"/>
                    </a:cubicBezTo>
                    <a:cubicBezTo>
                      <a:pt x="10" y="44"/>
                      <a:pt x="13" y="52"/>
                      <a:pt x="20" y="52"/>
                    </a:cubicBezTo>
                    <a:cubicBezTo>
                      <a:pt x="27" y="52"/>
                      <a:pt x="30" y="44"/>
                      <a:pt x="30" y="30"/>
                    </a:cubicBezTo>
                    <a:cubicBezTo>
                      <a:pt x="30" y="15"/>
                      <a:pt x="27" y="7"/>
                      <a:pt x="20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92" name="Freeform 91"/>
              <p:cNvSpPr>
                <a:spLocks noEditPoints="1"/>
              </p:cNvSpPr>
              <p:nvPr/>
            </p:nvSpPr>
            <p:spPr bwMode="auto">
              <a:xfrm>
                <a:off x="10647363" y="3724275"/>
                <a:ext cx="111125" cy="171450"/>
              </a:xfrm>
              <a:custGeom>
                <a:avLst/>
                <a:gdLst>
                  <a:gd name="T0" fmla="*/ 19 w 39"/>
                  <a:gd name="T1" fmla="*/ 60 h 60"/>
                  <a:gd name="T2" fmla="*/ 5 w 39"/>
                  <a:gd name="T3" fmla="*/ 53 h 60"/>
                  <a:gd name="T4" fmla="*/ 0 w 39"/>
                  <a:gd name="T5" fmla="*/ 31 h 60"/>
                  <a:gd name="T6" fmla="*/ 5 w 39"/>
                  <a:gd name="T7" fmla="*/ 8 h 60"/>
                  <a:gd name="T8" fmla="*/ 20 w 39"/>
                  <a:gd name="T9" fmla="*/ 0 h 60"/>
                  <a:gd name="T10" fmla="*/ 39 w 39"/>
                  <a:gd name="T11" fmla="*/ 30 h 60"/>
                  <a:gd name="T12" fmla="*/ 34 w 39"/>
                  <a:gd name="T13" fmla="*/ 52 h 60"/>
                  <a:gd name="T14" fmla="*/ 19 w 39"/>
                  <a:gd name="T15" fmla="*/ 60 h 60"/>
                  <a:gd name="T16" fmla="*/ 20 w 39"/>
                  <a:gd name="T17" fmla="*/ 8 h 60"/>
                  <a:gd name="T18" fmla="*/ 9 w 39"/>
                  <a:gd name="T19" fmla="*/ 31 h 60"/>
                  <a:gd name="T20" fmla="*/ 20 w 39"/>
                  <a:gd name="T21" fmla="*/ 53 h 60"/>
                  <a:gd name="T22" fmla="*/ 30 w 39"/>
                  <a:gd name="T23" fmla="*/ 31 h 60"/>
                  <a:gd name="T24" fmla="*/ 20 w 39"/>
                  <a:gd name="T25" fmla="*/ 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" h="60">
                    <a:moveTo>
                      <a:pt x="19" y="60"/>
                    </a:moveTo>
                    <a:cubicBezTo>
                      <a:pt x="13" y="60"/>
                      <a:pt x="8" y="57"/>
                      <a:pt x="5" y="53"/>
                    </a:cubicBezTo>
                    <a:cubicBezTo>
                      <a:pt x="2" y="48"/>
                      <a:pt x="0" y="41"/>
                      <a:pt x="0" y="31"/>
                    </a:cubicBezTo>
                    <a:cubicBezTo>
                      <a:pt x="0" y="21"/>
                      <a:pt x="2" y="14"/>
                      <a:pt x="5" y="8"/>
                    </a:cubicBezTo>
                    <a:cubicBezTo>
                      <a:pt x="9" y="3"/>
                      <a:pt x="14" y="0"/>
                      <a:pt x="20" y="0"/>
                    </a:cubicBezTo>
                    <a:cubicBezTo>
                      <a:pt x="33" y="0"/>
                      <a:pt x="39" y="10"/>
                      <a:pt x="39" y="30"/>
                    </a:cubicBezTo>
                    <a:cubicBezTo>
                      <a:pt x="39" y="40"/>
                      <a:pt x="38" y="47"/>
                      <a:pt x="34" y="52"/>
                    </a:cubicBezTo>
                    <a:cubicBezTo>
                      <a:pt x="30" y="57"/>
                      <a:pt x="25" y="60"/>
                      <a:pt x="19" y="60"/>
                    </a:cubicBezTo>
                    <a:close/>
                    <a:moveTo>
                      <a:pt x="20" y="8"/>
                    </a:moveTo>
                    <a:cubicBezTo>
                      <a:pt x="13" y="8"/>
                      <a:pt x="9" y="16"/>
                      <a:pt x="9" y="31"/>
                    </a:cubicBezTo>
                    <a:cubicBezTo>
                      <a:pt x="9" y="45"/>
                      <a:pt x="13" y="53"/>
                      <a:pt x="20" y="53"/>
                    </a:cubicBezTo>
                    <a:cubicBezTo>
                      <a:pt x="26" y="53"/>
                      <a:pt x="30" y="45"/>
                      <a:pt x="30" y="31"/>
                    </a:cubicBezTo>
                    <a:cubicBezTo>
                      <a:pt x="30" y="15"/>
                      <a:pt x="26" y="8"/>
                      <a:pt x="20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93" name="Freeform 92"/>
              <p:cNvSpPr>
                <a:spLocks/>
              </p:cNvSpPr>
              <p:nvPr/>
            </p:nvSpPr>
            <p:spPr bwMode="auto">
              <a:xfrm>
                <a:off x="10779125" y="3355975"/>
                <a:ext cx="58738" cy="163513"/>
              </a:xfrm>
              <a:custGeom>
                <a:avLst/>
                <a:gdLst>
                  <a:gd name="T0" fmla="*/ 21 w 21"/>
                  <a:gd name="T1" fmla="*/ 0 h 57"/>
                  <a:gd name="T2" fmla="*/ 21 w 21"/>
                  <a:gd name="T3" fmla="*/ 57 h 57"/>
                  <a:gd name="T4" fmla="*/ 12 w 21"/>
                  <a:gd name="T5" fmla="*/ 57 h 57"/>
                  <a:gd name="T6" fmla="*/ 12 w 21"/>
                  <a:gd name="T7" fmla="*/ 11 h 57"/>
                  <a:gd name="T8" fmla="*/ 7 w 21"/>
                  <a:gd name="T9" fmla="*/ 14 h 57"/>
                  <a:gd name="T10" fmla="*/ 0 w 21"/>
                  <a:gd name="T11" fmla="*/ 16 h 57"/>
                  <a:gd name="T12" fmla="*/ 0 w 21"/>
                  <a:gd name="T13" fmla="*/ 9 h 57"/>
                  <a:gd name="T14" fmla="*/ 5 w 21"/>
                  <a:gd name="T15" fmla="*/ 7 h 57"/>
                  <a:gd name="T16" fmla="*/ 9 w 21"/>
                  <a:gd name="T17" fmla="*/ 5 h 57"/>
                  <a:gd name="T18" fmla="*/ 13 w 21"/>
                  <a:gd name="T19" fmla="*/ 3 h 57"/>
                  <a:gd name="T20" fmla="*/ 17 w 21"/>
                  <a:gd name="T21" fmla="*/ 0 h 57"/>
                  <a:gd name="T22" fmla="*/ 21 w 21"/>
                  <a:gd name="T2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57">
                    <a:moveTo>
                      <a:pt x="21" y="0"/>
                    </a:moveTo>
                    <a:cubicBezTo>
                      <a:pt x="21" y="57"/>
                      <a:pt x="21" y="57"/>
                      <a:pt x="21" y="57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0" y="12"/>
                      <a:pt x="8" y="13"/>
                      <a:pt x="7" y="14"/>
                    </a:cubicBezTo>
                    <a:cubicBezTo>
                      <a:pt x="5" y="15"/>
                      <a:pt x="3" y="16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8"/>
                      <a:pt x="3" y="8"/>
                      <a:pt x="5" y="7"/>
                    </a:cubicBezTo>
                    <a:cubicBezTo>
                      <a:pt x="6" y="6"/>
                      <a:pt x="7" y="6"/>
                      <a:pt x="9" y="5"/>
                    </a:cubicBezTo>
                    <a:cubicBezTo>
                      <a:pt x="10" y="5"/>
                      <a:pt x="11" y="4"/>
                      <a:pt x="13" y="3"/>
                    </a:cubicBezTo>
                    <a:cubicBezTo>
                      <a:pt x="14" y="2"/>
                      <a:pt x="16" y="1"/>
                      <a:pt x="17" y="0"/>
                    </a:cubicBez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94" name="Freeform 93"/>
              <p:cNvSpPr>
                <a:spLocks noEditPoints="1"/>
              </p:cNvSpPr>
              <p:nvPr/>
            </p:nvSpPr>
            <p:spPr bwMode="auto">
              <a:xfrm>
                <a:off x="10863263" y="3352800"/>
                <a:ext cx="112713" cy="171450"/>
              </a:xfrm>
              <a:custGeom>
                <a:avLst/>
                <a:gdLst>
                  <a:gd name="T0" fmla="*/ 19 w 39"/>
                  <a:gd name="T1" fmla="*/ 60 h 60"/>
                  <a:gd name="T2" fmla="*/ 5 w 39"/>
                  <a:gd name="T3" fmla="*/ 53 h 60"/>
                  <a:gd name="T4" fmla="*/ 0 w 39"/>
                  <a:gd name="T5" fmla="*/ 31 h 60"/>
                  <a:gd name="T6" fmla="*/ 5 w 39"/>
                  <a:gd name="T7" fmla="*/ 8 h 60"/>
                  <a:gd name="T8" fmla="*/ 20 w 39"/>
                  <a:gd name="T9" fmla="*/ 0 h 60"/>
                  <a:gd name="T10" fmla="*/ 39 w 39"/>
                  <a:gd name="T11" fmla="*/ 30 h 60"/>
                  <a:gd name="T12" fmla="*/ 34 w 39"/>
                  <a:gd name="T13" fmla="*/ 52 h 60"/>
                  <a:gd name="T14" fmla="*/ 19 w 39"/>
                  <a:gd name="T15" fmla="*/ 60 h 60"/>
                  <a:gd name="T16" fmla="*/ 20 w 39"/>
                  <a:gd name="T17" fmla="*/ 8 h 60"/>
                  <a:gd name="T18" fmla="*/ 9 w 39"/>
                  <a:gd name="T19" fmla="*/ 31 h 60"/>
                  <a:gd name="T20" fmla="*/ 19 w 39"/>
                  <a:gd name="T21" fmla="*/ 52 h 60"/>
                  <a:gd name="T22" fmla="*/ 30 w 39"/>
                  <a:gd name="T23" fmla="*/ 31 h 60"/>
                  <a:gd name="T24" fmla="*/ 20 w 39"/>
                  <a:gd name="T25" fmla="*/ 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" h="60">
                    <a:moveTo>
                      <a:pt x="19" y="60"/>
                    </a:moveTo>
                    <a:cubicBezTo>
                      <a:pt x="13" y="60"/>
                      <a:pt x="8" y="57"/>
                      <a:pt x="5" y="53"/>
                    </a:cubicBezTo>
                    <a:cubicBezTo>
                      <a:pt x="1" y="48"/>
                      <a:pt x="0" y="41"/>
                      <a:pt x="0" y="31"/>
                    </a:cubicBezTo>
                    <a:cubicBezTo>
                      <a:pt x="0" y="21"/>
                      <a:pt x="1" y="13"/>
                      <a:pt x="5" y="8"/>
                    </a:cubicBezTo>
                    <a:cubicBezTo>
                      <a:pt x="8" y="3"/>
                      <a:pt x="13" y="0"/>
                      <a:pt x="20" y="0"/>
                    </a:cubicBezTo>
                    <a:cubicBezTo>
                      <a:pt x="33" y="0"/>
                      <a:pt x="39" y="10"/>
                      <a:pt x="39" y="30"/>
                    </a:cubicBezTo>
                    <a:cubicBezTo>
                      <a:pt x="39" y="40"/>
                      <a:pt x="37" y="47"/>
                      <a:pt x="34" y="52"/>
                    </a:cubicBezTo>
                    <a:cubicBezTo>
                      <a:pt x="30" y="57"/>
                      <a:pt x="25" y="60"/>
                      <a:pt x="19" y="60"/>
                    </a:cubicBezTo>
                    <a:close/>
                    <a:moveTo>
                      <a:pt x="20" y="8"/>
                    </a:moveTo>
                    <a:cubicBezTo>
                      <a:pt x="13" y="8"/>
                      <a:pt x="9" y="16"/>
                      <a:pt x="9" y="31"/>
                    </a:cubicBezTo>
                    <a:cubicBezTo>
                      <a:pt x="9" y="45"/>
                      <a:pt x="13" y="52"/>
                      <a:pt x="19" y="52"/>
                    </a:cubicBezTo>
                    <a:cubicBezTo>
                      <a:pt x="26" y="52"/>
                      <a:pt x="30" y="45"/>
                      <a:pt x="30" y="31"/>
                    </a:cubicBezTo>
                    <a:cubicBezTo>
                      <a:pt x="30" y="15"/>
                      <a:pt x="26" y="8"/>
                      <a:pt x="20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10990263" y="3355975"/>
                <a:ext cx="58738" cy="163513"/>
              </a:xfrm>
              <a:custGeom>
                <a:avLst/>
                <a:gdLst>
                  <a:gd name="T0" fmla="*/ 21 w 21"/>
                  <a:gd name="T1" fmla="*/ 0 h 57"/>
                  <a:gd name="T2" fmla="*/ 21 w 21"/>
                  <a:gd name="T3" fmla="*/ 57 h 57"/>
                  <a:gd name="T4" fmla="*/ 12 w 21"/>
                  <a:gd name="T5" fmla="*/ 57 h 57"/>
                  <a:gd name="T6" fmla="*/ 12 w 21"/>
                  <a:gd name="T7" fmla="*/ 11 h 57"/>
                  <a:gd name="T8" fmla="*/ 6 w 21"/>
                  <a:gd name="T9" fmla="*/ 14 h 57"/>
                  <a:gd name="T10" fmla="*/ 0 w 21"/>
                  <a:gd name="T11" fmla="*/ 16 h 57"/>
                  <a:gd name="T12" fmla="*/ 0 w 21"/>
                  <a:gd name="T13" fmla="*/ 9 h 57"/>
                  <a:gd name="T14" fmla="*/ 4 w 21"/>
                  <a:gd name="T15" fmla="*/ 7 h 57"/>
                  <a:gd name="T16" fmla="*/ 9 w 21"/>
                  <a:gd name="T17" fmla="*/ 5 h 57"/>
                  <a:gd name="T18" fmla="*/ 13 w 21"/>
                  <a:gd name="T19" fmla="*/ 3 h 57"/>
                  <a:gd name="T20" fmla="*/ 17 w 21"/>
                  <a:gd name="T21" fmla="*/ 0 h 57"/>
                  <a:gd name="T22" fmla="*/ 21 w 21"/>
                  <a:gd name="T2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57">
                    <a:moveTo>
                      <a:pt x="21" y="0"/>
                    </a:moveTo>
                    <a:cubicBezTo>
                      <a:pt x="21" y="57"/>
                      <a:pt x="21" y="57"/>
                      <a:pt x="21" y="57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0" y="12"/>
                      <a:pt x="8" y="13"/>
                      <a:pt x="6" y="14"/>
                    </a:cubicBezTo>
                    <a:cubicBezTo>
                      <a:pt x="5" y="15"/>
                      <a:pt x="2" y="16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8"/>
                      <a:pt x="3" y="8"/>
                      <a:pt x="4" y="7"/>
                    </a:cubicBezTo>
                    <a:cubicBezTo>
                      <a:pt x="6" y="6"/>
                      <a:pt x="7" y="6"/>
                      <a:pt x="9" y="5"/>
                    </a:cubicBezTo>
                    <a:cubicBezTo>
                      <a:pt x="10" y="5"/>
                      <a:pt x="11" y="4"/>
                      <a:pt x="13" y="3"/>
                    </a:cubicBezTo>
                    <a:cubicBezTo>
                      <a:pt x="14" y="2"/>
                      <a:pt x="16" y="1"/>
                      <a:pt x="17" y="0"/>
                    </a:cubicBez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96" name="Freeform 95"/>
              <p:cNvSpPr>
                <a:spLocks noEditPoints="1"/>
              </p:cNvSpPr>
              <p:nvPr/>
            </p:nvSpPr>
            <p:spPr bwMode="auto">
              <a:xfrm>
                <a:off x="11072813" y="3352800"/>
                <a:ext cx="114300" cy="171450"/>
              </a:xfrm>
              <a:custGeom>
                <a:avLst/>
                <a:gdLst>
                  <a:gd name="T0" fmla="*/ 20 w 40"/>
                  <a:gd name="T1" fmla="*/ 60 h 60"/>
                  <a:gd name="T2" fmla="*/ 6 w 40"/>
                  <a:gd name="T3" fmla="*/ 53 h 60"/>
                  <a:gd name="T4" fmla="*/ 0 w 40"/>
                  <a:gd name="T5" fmla="*/ 31 h 60"/>
                  <a:gd name="T6" fmla="*/ 6 w 40"/>
                  <a:gd name="T7" fmla="*/ 8 h 60"/>
                  <a:gd name="T8" fmla="*/ 21 w 40"/>
                  <a:gd name="T9" fmla="*/ 0 h 60"/>
                  <a:gd name="T10" fmla="*/ 40 w 40"/>
                  <a:gd name="T11" fmla="*/ 30 h 60"/>
                  <a:gd name="T12" fmla="*/ 35 w 40"/>
                  <a:gd name="T13" fmla="*/ 52 h 60"/>
                  <a:gd name="T14" fmla="*/ 20 w 40"/>
                  <a:gd name="T15" fmla="*/ 60 h 60"/>
                  <a:gd name="T16" fmla="*/ 20 w 40"/>
                  <a:gd name="T17" fmla="*/ 8 h 60"/>
                  <a:gd name="T18" fmla="*/ 10 w 40"/>
                  <a:gd name="T19" fmla="*/ 31 h 60"/>
                  <a:gd name="T20" fmla="*/ 20 w 40"/>
                  <a:gd name="T21" fmla="*/ 52 h 60"/>
                  <a:gd name="T22" fmla="*/ 30 w 40"/>
                  <a:gd name="T23" fmla="*/ 31 h 60"/>
                  <a:gd name="T24" fmla="*/ 20 w 40"/>
                  <a:gd name="T25" fmla="*/ 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" h="60">
                    <a:moveTo>
                      <a:pt x="20" y="60"/>
                    </a:moveTo>
                    <a:cubicBezTo>
                      <a:pt x="14" y="60"/>
                      <a:pt x="9" y="57"/>
                      <a:pt x="6" y="53"/>
                    </a:cubicBezTo>
                    <a:cubicBezTo>
                      <a:pt x="2" y="48"/>
                      <a:pt x="0" y="41"/>
                      <a:pt x="0" y="31"/>
                    </a:cubicBezTo>
                    <a:cubicBezTo>
                      <a:pt x="0" y="21"/>
                      <a:pt x="2" y="13"/>
                      <a:pt x="6" y="8"/>
                    </a:cubicBezTo>
                    <a:cubicBezTo>
                      <a:pt x="9" y="3"/>
                      <a:pt x="14" y="0"/>
                      <a:pt x="21" y="0"/>
                    </a:cubicBezTo>
                    <a:cubicBezTo>
                      <a:pt x="34" y="0"/>
                      <a:pt x="40" y="10"/>
                      <a:pt x="40" y="30"/>
                    </a:cubicBezTo>
                    <a:cubicBezTo>
                      <a:pt x="40" y="40"/>
                      <a:pt x="38" y="47"/>
                      <a:pt x="35" y="52"/>
                    </a:cubicBezTo>
                    <a:cubicBezTo>
                      <a:pt x="31" y="57"/>
                      <a:pt x="26" y="60"/>
                      <a:pt x="20" y="60"/>
                    </a:cubicBezTo>
                    <a:close/>
                    <a:moveTo>
                      <a:pt x="20" y="8"/>
                    </a:moveTo>
                    <a:cubicBezTo>
                      <a:pt x="13" y="8"/>
                      <a:pt x="10" y="16"/>
                      <a:pt x="10" y="31"/>
                    </a:cubicBezTo>
                    <a:cubicBezTo>
                      <a:pt x="10" y="45"/>
                      <a:pt x="13" y="52"/>
                      <a:pt x="20" y="52"/>
                    </a:cubicBezTo>
                    <a:cubicBezTo>
                      <a:pt x="27" y="52"/>
                      <a:pt x="30" y="45"/>
                      <a:pt x="30" y="31"/>
                    </a:cubicBezTo>
                    <a:cubicBezTo>
                      <a:pt x="30" y="15"/>
                      <a:pt x="27" y="8"/>
                      <a:pt x="20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97" name="Freeform 96"/>
              <p:cNvSpPr>
                <a:spLocks/>
              </p:cNvSpPr>
              <p:nvPr/>
            </p:nvSpPr>
            <p:spPr bwMode="auto">
              <a:xfrm>
                <a:off x="10353675" y="3355975"/>
                <a:ext cx="58738" cy="163513"/>
              </a:xfrm>
              <a:custGeom>
                <a:avLst/>
                <a:gdLst>
                  <a:gd name="T0" fmla="*/ 21 w 21"/>
                  <a:gd name="T1" fmla="*/ 0 h 57"/>
                  <a:gd name="T2" fmla="*/ 21 w 21"/>
                  <a:gd name="T3" fmla="*/ 57 h 57"/>
                  <a:gd name="T4" fmla="*/ 12 w 21"/>
                  <a:gd name="T5" fmla="*/ 57 h 57"/>
                  <a:gd name="T6" fmla="*/ 12 w 21"/>
                  <a:gd name="T7" fmla="*/ 11 h 57"/>
                  <a:gd name="T8" fmla="*/ 6 w 21"/>
                  <a:gd name="T9" fmla="*/ 14 h 57"/>
                  <a:gd name="T10" fmla="*/ 0 w 21"/>
                  <a:gd name="T11" fmla="*/ 16 h 57"/>
                  <a:gd name="T12" fmla="*/ 0 w 21"/>
                  <a:gd name="T13" fmla="*/ 9 h 57"/>
                  <a:gd name="T14" fmla="*/ 4 w 21"/>
                  <a:gd name="T15" fmla="*/ 7 h 57"/>
                  <a:gd name="T16" fmla="*/ 8 w 21"/>
                  <a:gd name="T17" fmla="*/ 5 h 57"/>
                  <a:gd name="T18" fmla="*/ 13 w 21"/>
                  <a:gd name="T19" fmla="*/ 3 h 57"/>
                  <a:gd name="T20" fmla="*/ 17 w 21"/>
                  <a:gd name="T21" fmla="*/ 0 h 57"/>
                  <a:gd name="T22" fmla="*/ 21 w 21"/>
                  <a:gd name="T2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57">
                    <a:moveTo>
                      <a:pt x="21" y="0"/>
                    </a:moveTo>
                    <a:cubicBezTo>
                      <a:pt x="21" y="57"/>
                      <a:pt x="21" y="57"/>
                      <a:pt x="21" y="57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0" y="12"/>
                      <a:pt x="8" y="13"/>
                      <a:pt x="6" y="14"/>
                    </a:cubicBezTo>
                    <a:cubicBezTo>
                      <a:pt x="5" y="15"/>
                      <a:pt x="2" y="16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8"/>
                      <a:pt x="3" y="8"/>
                      <a:pt x="4" y="7"/>
                    </a:cubicBezTo>
                    <a:cubicBezTo>
                      <a:pt x="6" y="6"/>
                      <a:pt x="7" y="6"/>
                      <a:pt x="8" y="5"/>
                    </a:cubicBezTo>
                    <a:cubicBezTo>
                      <a:pt x="10" y="5"/>
                      <a:pt x="11" y="4"/>
                      <a:pt x="13" y="3"/>
                    </a:cubicBezTo>
                    <a:cubicBezTo>
                      <a:pt x="14" y="2"/>
                      <a:pt x="15" y="1"/>
                      <a:pt x="17" y="0"/>
                    </a:cubicBez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98" name="Freeform 97"/>
              <p:cNvSpPr>
                <a:spLocks/>
              </p:cNvSpPr>
              <p:nvPr/>
            </p:nvSpPr>
            <p:spPr bwMode="auto">
              <a:xfrm>
                <a:off x="10561638" y="3355975"/>
                <a:ext cx="60325" cy="163513"/>
              </a:xfrm>
              <a:custGeom>
                <a:avLst/>
                <a:gdLst>
                  <a:gd name="T0" fmla="*/ 21 w 21"/>
                  <a:gd name="T1" fmla="*/ 0 h 57"/>
                  <a:gd name="T2" fmla="*/ 21 w 21"/>
                  <a:gd name="T3" fmla="*/ 57 h 57"/>
                  <a:gd name="T4" fmla="*/ 12 w 21"/>
                  <a:gd name="T5" fmla="*/ 57 h 57"/>
                  <a:gd name="T6" fmla="*/ 12 w 21"/>
                  <a:gd name="T7" fmla="*/ 11 h 57"/>
                  <a:gd name="T8" fmla="*/ 6 w 21"/>
                  <a:gd name="T9" fmla="*/ 14 h 57"/>
                  <a:gd name="T10" fmla="*/ 0 w 21"/>
                  <a:gd name="T11" fmla="*/ 16 h 57"/>
                  <a:gd name="T12" fmla="*/ 0 w 21"/>
                  <a:gd name="T13" fmla="*/ 9 h 57"/>
                  <a:gd name="T14" fmla="*/ 4 w 21"/>
                  <a:gd name="T15" fmla="*/ 7 h 57"/>
                  <a:gd name="T16" fmla="*/ 8 w 21"/>
                  <a:gd name="T17" fmla="*/ 5 h 57"/>
                  <a:gd name="T18" fmla="*/ 13 w 21"/>
                  <a:gd name="T19" fmla="*/ 3 h 57"/>
                  <a:gd name="T20" fmla="*/ 17 w 21"/>
                  <a:gd name="T21" fmla="*/ 0 h 57"/>
                  <a:gd name="T22" fmla="*/ 21 w 21"/>
                  <a:gd name="T2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57">
                    <a:moveTo>
                      <a:pt x="21" y="0"/>
                    </a:moveTo>
                    <a:cubicBezTo>
                      <a:pt x="21" y="57"/>
                      <a:pt x="21" y="57"/>
                      <a:pt x="21" y="57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0" y="12"/>
                      <a:pt x="8" y="13"/>
                      <a:pt x="6" y="14"/>
                    </a:cubicBezTo>
                    <a:cubicBezTo>
                      <a:pt x="4" y="15"/>
                      <a:pt x="2" y="16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8"/>
                      <a:pt x="3" y="8"/>
                      <a:pt x="4" y="7"/>
                    </a:cubicBezTo>
                    <a:cubicBezTo>
                      <a:pt x="6" y="6"/>
                      <a:pt x="7" y="6"/>
                      <a:pt x="8" y="5"/>
                    </a:cubicBezTo>
                    <a:cubicBezTo>
                      <a:pt x="10" y="5"/>
                      <a:pt x="11" y="4"/>
                      <a:pt x="13" y="3"/>
                    </a:cubicBezTo>
                    <a:cubicBezTo>
                      <a:pt x="14" y="2"/>
                      <a:pt x="15" y="1"/>
                      <a:pt x="17" y="0"/>
                    </a:cubicBez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99" name="Freeform 98"/>
              <p:cNvSpPr>
                <a:spLocks noEditPoints="1"/>
              </p:cNvSpPr>
              <p:nvPr/>
            </p:nvSpPr>
            <p:spPr bwMode="auto">
              <a:xfrm>
                <a:off x="10436225" y="3352800"/>
                <a:ext cx="114300" cy="171450"/>
              </a:xfrm>
              <a:custGeom>
                <a:avLst/>
                <a:gdLst>
                  <a:gd name="T0" fmla="*/ 19 w 40"/>
                  <a:gd name="T1" fmla="*/ 60 h 60"/>
                  <a:gd name="T2" fmla="*/ 5 w 40"/>
                  <a:gd name="T3" fmla="*/ 53 h 60"/>
                  <a:gd name="T4" fmla="*/ 0 w 40"/>
                  <a:gd name="T5" fmla="*/ 31 h 60"/>
                  <a:gd name="T6" fmla="*/ 6 w 40"/>
                  <a:gd name="T7" fmla="*/ 8 h 60"/>
                  <a:gd name="T8" fmla="*/ 21 w 40"/>
                  <a:gd name="T9" fmla="*/ 0 h 60"/>
                  <a:gd name="T10" fmla="*/ 40 w 40"/>
                  <a:gd name="T11" fmla="*/ 30 h 60"/>
                  <a:gd name="T12" fmla="*/ 34 w 40"/>
                  <a:gd name="T13" fmla="*/ 52 h 60"/>
                  <a:gd name="T14" fmla="*/ 19 w 40"/>
                  <a:gd name="T15" fmla="*/ 60 h 60"/>
                  <a:gd name="T16" fmla="*/ 20 w 40"/>
                  <a:gd name="T17" fmla="*/ 8 h 60"/>
                  <a:gd name="T18" fmla="*/ 10 w 40"/>
                  <a:gd name="T19" fmla="*/ 31 h 60"/>
                  <a:gd name="T20" fmla="*/ 20 w 40"/>
                  <a:gd name="T21" fmla="*/ 52 h 60"/>
                  <a:gd name="T22" fmla="*/ 30 w 40"/>
                  <a:gd name="T23" fmla="*/ 31 h 60"/>
                  <a:gd name="T24" fmla="*/ 20 w 40"/>
                  <a:gd name="T25" fmla="*/ 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" h="60">
                    <a:moveTo>
                      <a:pt x="19" y="60"/>
                    </a:moveTo>
                    <a:cubicBezTo>
                      <a:pt x="13" y="60"/>
                      <a:pt x="9" y="57"/>
                      <a:pt x="5" y="53"/>
                    </a:cubicBezTo>
                    <a:cubicBezTo>
                      <a:pt x="2" y="48"/>
                      <a:pt x="0" y="41"/>
                      <a:pt x="0" y="31"/>
                    </a:cubicBezTo>
                    <a:cubicBezTo>
                      <a:pt x="0" y="21"/>
                      <a:pt x="2" y="13"/>
                      <a:pt x="6" y="8"/>
                    </a:cubicBezTo>
                    <a:cubicBezTo>
                      <a:pt x="9" y="3"/>
                      <a:pt x="14" y="0"/>
                      <a:pt x="21" y="0"/>
                    </a:cubicBezTo>
                    <a:cubicBezTo>
                      <a:pt x="34" y="0"/>
                      <a:pt x="40" y="10"/>
                      <a:pt x="40" y="30"/>
                    </a:cubicBezTo>
                    <a:cubicBezTo>
                      <a:pt x="40" y="40"/>
                      <a:pt x="38" y="47"/>
                      <a:pt x="34" y="52"/>
                    </a:cubicBezTo>
                    <a:cubicBezTo>
                      <a:pt x="31" y="57"/>
                      <a:pt x="26" y="60"/>
                      <a:pt x="19" y="60"/>
                    </a:cubicBezTo>
                    <a:close/>
                    <a:moveTo>
                      <a:pt x="20" y="8"/>
                    </a:moveTo>
                    <a:cubicBezTo>
                      <a:pt x="13" y="8"/>
                      <a:pt x="10" y="16"/>
                      <a:pt x="10" y="31"/>
                    </a:cubicBezTo>
                    <a:cubicBezTo>
                      <a:pt x="10" y="45"/>
                      <a:pt x="13" y="52"/>
                      <a:pt x="20" y="52"/>
                    </a:cubicBezTo>
                    <a:cubicBezTo>
                      <a:pt x="27" y="52"/>
                      <a:pt x="30" y="45"/>
                      <a:pt x="30" y="31"/>
                    </a:cubicBezTo>
                    <a:cubicBezTo>
                      <a:pt x="30" y="15"/>
                      <a:pt x="27" y="8"/>
                      <a:pt x="20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100" name="Freeform 99"/>
              <p:cNvSpPr>
                <a:spLocks noEditPoints="1"/>
              </p:cNvSpPr>
              <p:nvPr/>
            </p:nvSpPr>
            <p:spPr bwMode="auto">
              <a:xfrm>
                <a:off x="10647363" y="3352800"/>
                <a:ext cx="111125" cy="171450"/>
              </a:xfrm>
              <a:custGeom>
                <a:avLst/>
                <a:gdLst>
                  <a:gd name="T0" fmla="*/ 19 w 39"/>
                  <a:gd name="T1" fmla="*/ 60 h 60"/>
                  <a:gd name="T2" fmla="*/ 5 w 39"/>
                  <a:gd name="T3" fmla="*/ 53 h 60"/>
                  <a:gd name="T4" fmla="*/ 0 w 39"/>
                  <a:gd name="T5" fmla="*/ 31 h 60"/>
                  <a:gd name="T6" fmla="*/ 5 w 39"/>
                  <a:gd name="T7" fmla="*/ 8 h 60"/>
                  <a:gd name="T8" fmla="*/ 20 w 39"/>
                  <a:gd name="T9" fmla="*/ 0 h 60"/>
                  <a:gd name="T10" fmla="*/ 39 w 39"/>
                  <a:gd name="T11" fmla="*/ 30 h 60"/>
                  <a:gd name="T12" fmla="*/ 34 w 39"/>
                  <a:gd name="T13" fmla="*/ 52 h 60"/>
                  <a:gd name="T14" fmla="*/ 19 w 39"/>
                  <a:gd name="T15" fmla="*/ 60 h 60"/>
                  <a:gd name="T16" fmla="*/ 20 w 39"/>
                  <a:gd name="T17" fmla="*/ 8 h 60"/>
                  <a:gd name="T18" fmla="*/ 9 w 39"/>
                  <a:gd name="T19" fmla="*/ 31 h 60"/>
                  <a:gd name="T20" fmla="*/ 20 w 39"/>
                  <a:gd name="T21" fmla="*/ 52 h 60"/>
                  <a:gd name="T22" fmla="*/ 30 w 39"/>
                  <a:gd name="T23" fmla="*/ 31 h 60"/>
                  <a:gd name="T24" fmla="*/ 20 w 39"/>
                  <a:gd name="T25" fmla="*/ 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" h="60">
                    <a:moveTo>
                      <a:pt x="19" y="60"/>
                    </a:moveTo>
                    <a:cubicBezTo>
                      <a:pt x="13" y="60"/>
                      <a:pt x="8" y="57"/>
                      <a:pt x="5" y="53"/>
                    </a:cubicBezTo>
                    <a:cubicBezTo>
                      <a:pt x="2" y="48"/>
                      <a:pt x="0" y="41"/>
                      <a:pt x="0" y="31"/>
                    </a:cubicBezTo>
                    <a:cubicBezTo>
                      <a:pt x="0" y="21"/>
                      <a:pt x="2" y="13"/>
                      <a:pt x="5" y="8"/>
                    </a:cubicBezTo>
                    <a:cubicBezTo>
                      <a:pt x="9" y="3"/>
                      <a:pt x="14" y="0"/>
                      <a:pt x="20" y="0"/>
                    </a:cubicBezTo>
                    <a:cubicBezTo>
                      <a:pt x="33" y="0"/>
                      <a:pt x="39" y="10"/>
                      <a:pt x="39" y="30"/>
                    </a:cubicBezTo>
                    <a:cubicBezTo>
                      <a:pt x="39" y="40"/>
                      <a:pt x="38" y="47"/>
                      <a:pt x="34" y="52"/>
                    </a:cubicBezTo>
                    <a:cubicBezTo>
                      <a:pt x="30" y="57"/>
                      <a:pt x="25" y="60"/>
                      <a:pt x="19" y="60"/>
                    </a:cubicBezTo>
                    <a:close/>
                    <a:moveTo>
                      <a:pt x="20" y="8"/>
                    </a:moveTo>
                    <a:cubicBezTo>
                      <a:pt x="13" y="8"/>
                      <a:pt x="9" y="16"/>
                      <a:pt x="9" y="31"/>
                    </a:cubicBezTo>
                    <a:cubicBezTo>
                      <a:pt x="9" y="45"/>
                      <a:pt x="13" y="52"/>
                      <a:pt x="20" y="52"/>
                    </a:cubicBezTo>
                    <a:cubicBezTo>
                      <a:pt x="26" y="52"/>
                      <a:pt x="30" y="45"/>
                      <a:pt x="30" y="31"/>
                    </a:cubicBezTo>
                    <a:cubicBezTo>
                      <a:pt x="30" y="15"/>
                      <a:pt x="26" y="8"/>
                      <a:pt x="20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023966"/>
                <a:endParaRPr lang="en-US" sz="2000" dirty="0">
                  <a:solidFill>
                    <a:srgbClr val="505050"/>
                  </a:solidFill>
                </a:endParaRPr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41" y="197656"/>
            <a:ext cx="2486143" cy="91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9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6" y="1189182"/>
            <a:ext cx="11653524" cy="2038303"/>
          </a:xfrm>
        </p:spPr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1955000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8931" y="286383"/>
            <a:ext cx="11653524" cy="927940"/>
          </a:xfrm>
          <a:prstGeom prst="rect">
            <a:avLst/>
          </a:prstGeom>
        </p:spPr>
        <p:txBody>
          <a:bodyPr/>
          <a:lstStyle>
            <a:lvl1pPr algn="l">
              <a:defRPr sz="573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11367171" y="6437244"/>
            <a:ext cx="555596" cy="134483"/>
          </a:xfrm>
          <a:prstGeom prst="rect">
            <a:avLst/>
          </a:prstGeom>
        </p:spPr>
        <p:txBody>
          <a:bodyPr/>
          <a:lstStyle/>
          <a:p>
            <a:pPr defTabSz="1023966">
              <a:lnSpc>
                <a:spcPct val="90000"/>
              </a:lnSpc>
            </a:pPr>
            <a:fld id="{1BC86A1F-E589-44B2-A543-2EC98F5547A7}" type="slidenum">
              <a:rPr lang="hu-HU" smtClean="0">
                <a:gradFill>
                  <a:gsLst>
                    <a:gs pos="0">
                      <a:srgbClr val="EFEFEF"/>
                    </a:gs>
                    <a:gs pos="100000">
                      <a:srgbClr val="EFEFEF"/>
                    </a:gs>
                  </a:gsLst>
                  <a:lin ang="5400000" scaled="0"/>
                </a:gradFill>
              </a:rPr>
              <a:pPr defTabSz="1023966">
                <a:lnSpc>
                  <a:spcPct val="90000"/>
                </a:lnSpc>
              </a:pPr>
              <a:t>‹#›</a:t>
            </a:fld>
            <a:endParaRPr lang="hu-HU" dirty="0">
              <a:gradFill>
                <a:gsLst>
                  <a:gs pos="0">
                    <a:srgbClr val="EFEFEF"/>
                  </a:gs>
                  <a:gs pos="100000">
                    <a:srgbClr val="EFEFEF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4443156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alkin">
    <p:bg bwMode="gray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1"/>
            <a:ext cx="12192000" cy="6856620"/>
          </a:xfrm>
          <a:prstGeom prst="rect">
            <a:avLst/>
          </a:prstGeom>
        </p:spPr>
      </p:pic>
      <p:pic>
        <p:nvPicPr>
          <p:cNvPr id="4" name="MS logo white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62268" y="474237"/>
            <a:ext cx="1775509" cy="3803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978" y="440493"/>
            <a:ext cx="2871471" cy="131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5169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384" userDrawn="1">
          <p15:clr>
            <a:srgbClr val="C35EA4"/>
          </p15:clr>
        </p15:guide>
        <p15:guide id="2" pos="10061" userDrawn="1">
          <p15:clr>
            <a:srgbClr val="C35EA4"/>
          </p15:clr>
        </p15:guide>
        <p15:guide id="3" orient="horz" pos="403" userDrawn="1">
          <p15:clr>
            <a:srgbClr val="C35EA4"/>
          </p15:clr>
        </p15:guide>
        <p15:guide id="4" orient="horz" pos="5472" userDrawn="1">
          <p15:clr>
            <a:srgbClr val="C35EA4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 Layout">
    <p:bg bwMode="gray">
      <p:bgPr>
        <a:solidFill>
          <a:srgbClr val="002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7" r="3431" b="2608"/>
          <a:stretch/>
        </p:blipFill>
        <p:spPr>
          <a:xfrm>
            <a:off x="2" y="-7783"/>
            <a:ext cx="12221569" cy="6873565"/>
          </a:xfrm>
          <a:prstGeom prst="rect">
            <a:avLst/>
          </a:prstGeom>
        </p:spPr>
      </p:pic>
      <p:sp>
        <p:nvSpPr>
          <p:cNvPr id="19" name="Dark gradation top"/>
          <p:cNvSpPr/>
          <p:nvPr userDrawn="1"/>
        </p:nvSpPr>
        <p:spPr bwMode="gray">
          <a:xfrm>
            <a:off x="2" y="-7783"/>
            <a:ext cx="12106223" cy="6568608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40000">
                <a:srgbClr val="000000">
                  <a:alpha val="0"/>
                </a:srgb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0803" tIns="160641" rIns="200803" bIns="1606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02382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667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8" y="440493"/>
            <a:ext cx="2871471" cy="1318655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 bwMode="gray">
          <a:xfrm>
            <a:off x="269242" y="2084172"/>
            <a:ext cx="5901463" cy="3586208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0803" tIns="160641" rIns="200803" bIns="1606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02382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667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267682" y="2084172"/>
            <a:ext cx="5903019" cy="2062069"/>
          </a:xfrm>
          <a:noFill/>
        </p:spPr>
        <p:txBody>
          <a:bodyPr vert="horz" wrap="square" lIns="120481" tIns="75301" rIns="120481" bIns="75301" rtlCol="0" anchor="t" anchorCtr="0">
            <a:noAutofit/>
          </a:bodyPr>
          <a:lstStyle>
            <a:lvl1pPr>
              <a:defRPr lang="en-US" sz="6533" spc="-109" baseline="0" dirty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269242" y="4146243"/>
            <a:ext cx="5901463" cy="1524136"/>
          </a:xfrm>
        </p:spPr>
        <p:txBody>
          <a:bodyPr tIns="90361" bIns="90361">
            <a:noAutofit/>
          </a:bodyPr>
          <a:lstStyle>
            <a:lvl1pPr marL="0" indent="0">
              <a:spcBef>
                <a:spcPts val="0"/>
              </a:spcBef>
              <a:buNone/>
              <a:defRPr sz="3467">
                <a:gradFill>
                  <a:gsLst>
                    <a:gs pos="1250">
                      <a:srgbClr val="FFFFFF"/>
                    </a:gs>
                    <a:gs pos="99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11" name="MS logo white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49325" y="6061767"/>
            <a:ext cx="1522404" cy="32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8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8" y="440493"/>
            <a:ext cx="2871471" cy="131865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1106" y="3877272"/>
            <a:ext cx="6273417" cy="1794661"/>
          </a:xfrm>
          <a:noFill/>
        </p:spPr>
        <p:txBody>
          <a:bodyPr lIns="120481" tIns="90361" rIns="120481" bIns="90361">
            <a:noAutofit/>
          </a:bodyPr>
          <a:lstStyle>
            <a:lvl1pPr marL="0" indent="0">
              <a:spcBef>
                <a:spcPts val="0"/>
              </a:spcBef>
              <a:buNone/>
              <a:defRPr sz="40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3" y="2075841"/>
            <a:ext cx="8067760" cy="1801436"/>
          </a:xfrm>
          <a:noFill/>
        </p:spPr>
        <p:txBody>
          <a:bodyPr lIns="120481" tIns="75301" rIns="120481" bIns="75301" anchor="t" anchorCtr="0"/>
          <a:lstStyle>
            <a:lvl1pPr>
              <a:defRPr sz="6533" spc="-109" baseline="0">
                <a:gradFill>
                  <a:gsLst>
                    <a:gs pos="3333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8" name="MS logo white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49325" y="6061767"/>
            <a:ext cx="1522404" cy="32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7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 xmlns="">
        <p15:guide id="1" orient="horz" pos="5875" userDrawn="1">
          <p15:clr>
            <a:srgbClr val="C35EA4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8" y="440493"/>
            <a:ext cx="2871471" cy="131865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 bwMode="auto">
          <a:xfrm>
            <a:off x="269239" y="2084172"/>
            <a:ext cx="8067824" cy="3586208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0803" tIns="160641" rIns="200803" bIns="1606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02382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667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3" y="2084187"/>
            <a:ext cx="8067760" cy="1793091"/>
          </a:xfrm>
          <a:noFill/>
        </p:spPr>
        <p:txBody>
          <a:bodyPr lIns="120481" tIns="75301" rIns="120481" bIns="75301" anchor="t" anchorCtr="0"/>
          <a:lstStyle>
            <a:lvl1pPr>
              <a:defRPr sz="6533" spc="-109" baseline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304" y="3878574"/>
            <a:ext cx="8067761" cy="1792327"/>
          </a:xfrm>
          <a:noFill/>
        </p:spPr>
        <p:txBody>
          <a:bodyPr lIns="120481" tIns="90361" rIns="120481" bIns="90361">
            <a:noAutofit/>
          </a:bodyPr>
          <a:lstStyle>
            <a:lvl1pPr marL="0" indent="0">
              <a:spcBef>
                <a:spcPts val="0"/>
              </a:spcBef>
              <a:buNone/>
              <a:defRPr sz="4000" spc="0" baseline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49325" y="6061767"/>
            <a:ext cx="1522404" cy="32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3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mo slide"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978" y="440493"/>
            <a:ext cx="2871471" cy="1318655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269303" y="1187644"/>
            <a:ext cx="8067760" cy="268963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0803" tIns="160641" rIns="200803" bIns="1606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02382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667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2" y="1186357"/>
            <a:ext cx="8067823" cy="2697988"/>
          </a:xfrm>
          <a:noFill/>
        </p:spPr>
        <p:txBody>
          <a:bodyPr tIns="75301" bIns="75301" anchor="t" anchorCtr="0"/>
          <a:lstStyle>
            <a:lvl1pPr>
              <a:defRPr sz="7866" spc="-109" baseline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2" y="3877278"/>
            <a:ext cx="8067812" cy="1793881"/>
          </a:xfrm>
          <a:noFill/>
        </p:spPr>
        <p:txBody>
          <a:bodyPr lIns="150602" tIns="120481" rIns="150602" bIns="120481">
            <a:noAutofit/>
          </a:bodyPr>
          <a:lstStyle>
            <a:lvl1pPr marL="0" indent="0">
              <a:spcBef>
                <a:spcPts val="0"/>
              </a:spcBef>
              <a:buNone/>
              <a:defRPr sz="4000" spc="0" baseline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13831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deo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978" y="440493"/>
            <a:ext cx="2871471" cy="1318655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269303" y="1187644"/>
            <a:ext cx="8067760" cy="268963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0803" tIns="160641" rIns="200803" bIns="1606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02382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667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2" y="1186357"/>
            <a:ext cx="8067823" cy="2697988"/>
          </a:xfrm>
          <a:noFill/>
        </p:spPr>
        <p:txBody>
          <a:bodyPr tIns="75301" bIns="75301" anchor="t" anchorCtr="0"/>
          <a:lstStyle>
            <a:lvl1pPr>
              <a:defRPr sz="7866" spc="-109" baseline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192003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263734" y="260648"/>
            <a:ext cx="11496895" cy="1152128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0803" tIns="160641" rIns="200803" bIns="1606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02382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667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Light" panose="020B0502040204020203" pitchFamily="34" charset="0"/>
              <a:ea typeface="Segoe UI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198359" y="179808"/>
            <a:ext cx="11754292" cy="944937"/>
          </a:xfrm>
          <a:noFill/>
        </p:spPr>
        <p:txBody>
          <a:bodyPr tIns="75301" bIns="75301" anchor="t" anchorCtr="0">
            <a:noAutofit/>
          </a:bodyPr>
          <a:lstStyle>
            <a:lvl1pPr algn="l">
              <a:defRPr sz="5333" spc="-109" baseline="0">
                <a:solidFill>
                  <a:schemeClr val="tx1">
                    <a:lumMod val="8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hu-HU" dirty="0" err="1"/>
              <a:t>Demo</a:t>
            </a:r>
            <a:r>
              <a:rPr lang="hu-HU" dirty="0"/>
              <a:t> </a:t>
            </a:r>
            <a:r>
              <a:rPr lang="hu-HU" dirty="0" err="1"/>
              <a:t>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10995" y="1412776"/>
            <a:ext cx="11741656" cy="5280587"/>
          </a:xfrm>
          <a:noFill/>
        </p:spPr>
        <p:txBody>
          <a:bodyPr lIns="150602" tIns="120481" rIns="150602" bIns="120481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 spc="0" baseline="0">
                <a:solidFill>
                  <a:schemeClr val="tx1">
                    <a:lumMod val="8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24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1828754" indent="-609585">
              <a:buFont typeface="Courier New" panose="02070309020205020404" pitchFamily="49" charset="0"/>
              <a:buChar char="o"/>
              <a:defRPr sz="24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</a:lstStyle>
          <a:p>
            <a:pPr lvl="0"/>
            <a:r>
              <a:rPr lang="en-US" dirty="0"/>
              <a:t>Speaker Name</a:t>
            </a:r>
            <a:endParaRPr lang="hu-HU" dirty="0"/>
          </a:p>
          <a:p>
            <a:pPr lvl="1"/>
            <a:endParaRPr lang="hu-HU" dirty="0"/>
          </a:p>
          <a:p>
            <a:pPr lvl="2"/>
            <a:endParaRPr lang="hu-HU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0016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978" y="440493"/>
            <a:ext cx="2871471" cy="13186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3"/>
            <a:ext cx="11653523" cy="1796217"/>
          </a:xfrm>
          <a:noFill/>
        </p:spPr>
        <p:txBody>
          <a:bodyPr tIns="75301" bIns="75301" anchor="t" anchorCtr="0"/>
          <a:lstStyle>
            <a:lvl1pPr>
              <a:defRPr sz="9600" spc="-109" baseline="0">
                <a:gradFill>
                  <a:gsLst>
                    <a:gs pos="87586">
                      <a:srgbClr val="FFFFFF"/>
                    </a:gs>
                    <a:gs pos="52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7035742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978" y="440493"/>
            <a:ext cx="2871471" cy="13186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3"/>
            <a:ext cx="11653523" cy="1796217"/>
          </a:xfrm>
          <a:noFill/>
        </p:spPr>
        <p:txBody>
          <a:bodyPr tIns="75301" bIns="75301" anchor="t" anchorCtr="0"/>
          <a:lstStyle>
            <a:lvl1pPr>
              <a:defRPr sz="9600" spc="-109" baseline="0">
                <a:gradFill>
                  <a:gsLst>
                    <a:gs pos="87586">
                      <a:srgbClr val="FFFFFF"/>
                    </a:gs>
                    <a:gs pos="52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208087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978" y="440493"/>
            <a:ext cx="2871471" cy="13186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3"/>
            <a:ext cx="11653523" cy="1796217"/>
          </a:xfrm>
          <a:noFill/>
        </p:spPr>
        <p:txBody>
          <a:bodyPr tIns="75301" bIns="75301" anchor="t" anchorCtr="0"/>
          <a:lstStyle>
            <a:lvl1pPr algn="l" defTabSz="102412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9600" b="0" kern="1200" cap="none" spc="-109" baseline="0" dirty="0">
                <a:ln w="3175">
                  <a:noFill/>
                </a:ln>
                <a:gradFill>
                  <a:gsLst>
                    <a:gs pos="84828">
                      <a:srgbClr val="FFFFFF"/>
                    </a:gs>
                    <a:gs pos="59000">
                      <a:srgbClr val="FFFFFF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4005066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978" y="440493"/>
            <a:ext cx="2871471" cy="13186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3"/>
            <a:ext cx="11653523" cy="1796217"/>
          </a:xfrm>
          <a:noFill/>
        </p:spPr>
        <p:txBody>
          <a:bodyPr tIns="75301" bIns="75301" anchor="t" anchorCtr="0"/>
          <a:lstStyle>
            <a:lvl1pPr algn="l" defTabSz="102412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9600" b="0" kern="1200" cap="none" spc="-109" baseline="0" dirty="0">
                <a:ln w="3175">
                  <a:noFill/>
                </a:ln>
                <a:gradFill>
                  <a:gsLst>
                    <a:gs pos="83448">
                      <a:schemeClr val="tx1"/>
                    </a:gs>
                    <a:gs pos="53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4459847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Non-bullete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69240" y="1189177"/>
            <a:ext cx="11655840" cy="2018835"/>
          </a:xfrm>
        </p:spPr>
        <p:txBody>
          <a:bodyPr/>
          <a:lstStyle>
            <a:lvl1pPr marL="0" indent="0">
              <a:buNone/>
              <a:defRPr/>
            </a:lvl1pPr>
            <a:lvl2pPr marL="31375" indent="0">
              <a:buNone/>
              <a:defRPr sz="2133"/>
            </a:lvl2pPr>
            <a:lvl3pPr marL="245769" indent="0">
              <a:buNone/>
              <a:defRPr sz="2133"/>
            </a:lvl3pPr>
            <a:lvl4pPr marL="522910" indent="0">
              <a:buNone/>
              <a:defRPr sz="2000"/>
            </a:lvl4pPr>
            <a:lvl5pPr marL="812253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1122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2-color Non-bullete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69240" y="1189177"/>
            <a:ext cx="11655840" cy="2018835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292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  <a:lvl2pPr marL="31375" indent="0">
              <a:buNone/>
              <a:defRPr sz="2133"/>
            </a:lvl2pPr>
            <a:lvl3pPr marL="245769" indent="0">
              <a:buNone/>
              <a:defRPr sz="2133"/>
            </a:lvl3pPr>
            <a:lvl4pPr marL="522910" indent="0">
              <a:buNone/>
              <a:defRPr sz="2000"/>
            </a:lvl4pPr>
            <a:lvl5pPr marL="812253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6559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8"/>
            <a:ext cx="11653523" cy="2749471"/>
          </a:xfrm>
        </p:spPr>
        <p:txBody>
          <a:bodyPr>
            <a:spAutoFit/>
          </a:bodyPr>
          <a:lstStyle>
            <a:lvl3pPr>
              <a:defRPr sz="2667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35486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2-color bullet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8"/>
            <a:ext cx="11653523" cy="2749471"/>
          </a:xfrm>
        </p:spPr>
        <p:txBody>
          <a:bodyPr>
            <a:spAutoFit/>
          </a:bodyPr>
          <a:lstStyle>
            <a:lvl1pPr>
              <a:buClr>
                <a:schemeClr val="tx2"/>
              </a:buClr>
              <a:defRPr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  <a:lvl3pPr>
              <a:defRPr sz="2667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67700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Non-bullete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2" y="1189177"/>
            <a:ext cx="5378548" cy="3127009"/>
          </a:xfrm>
        </p:spPr>
        <p:txBody>
          <a:bodyPr wrap="square">
            <a:spAutoFit/>
          </a:bodyPr>
          <a:lstStyle>
            <a:lvl1pPr marL="0" indent="0">
              <a:spcBef>
                <a:spcPts val="1344"/>
              </a:spcBef>
              <a:buClr>
                <a:schemeClr val="tx1"/>
              </a:buClr>
              <a:buFont typeface="Wingdings" pitchFamily="2" charset="2"/>
              <a:buNone/>
              <a:defRPr sz="4000"/>
            </a:lvl1pPr>
            <a:lvl2pPr marL="0" indent="0">
              <a:buNone/>
              <a:defRPr sz="2133"/>
            </a:lvl2pPr>
            <a:lvl3pPr marL="254483" indent="0">
              <a:buNone/>
              <a:tabLst/>
              <a:defRPr sz="2133"/>
            </a:lvl3pPr>
            <a:lvl4pPr marL="505479" indent="0">
              <a:buNone/>
              <a:defRPr/>
            </a:lvl4pPr>
            <a:lvl5pPr marL="752989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7" y="1189177"/>
            <a:ext cx="5378548" cy="3127009"/>
          </a:xfrm>
        </p:spPr>
        <p:txBody>
          <a:bodyPr wrap="square">
            <a:spAutoFit/>
          </a:bodyPr>
          <a:lstStyle>
            <a:lvl1pPr marL="0" indent="0">
              <a:spcBef>
                <a:spcPts val="1344"/>
              </a:spcBef>
              <a:buClr>
                <a:schemeClr val="tx1"/>
              </a:buClr>
              <a:buFont typeface="Wingdings" pitchFamily="2" charset="2"/>
              <a:buNone/>
              <a:defRPr sz="4000"/>
            </a:lvl1pPr>
            <a:lvl2pPr marL="0" indent="0">
              <a:buNone/>
              <a:defRPr sz="2133"/>
            </a:lvl2pPr>
            <a:lvl3pPr marL="254483" indent="0">
              <a:buNone/>
              <a:tabLst/>
              <a:defRPr sz="2133"/>
            </a:lvl3pPr>
            <a:lvl4pPr marL="505479" indent="0">
              <a:buNone/>
              <a:defRPr/>
            </a:lvl4pPr>
            <a:lvl5pPr marL="752989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8173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2-color Non-bullete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2" y="1189177"/>
            <a:ext cx="5378548" cy="3127009"/>
          </a:xfrm>
        </p:spPr>
        <p:txBody>
          <a:bodyPr wrap="square">
            <a:spAutoFit/>
          </a:bodyPr>
          <a:lstStyle>
            <a:lvl1pPr marL="0" indent="0">
              <a:spcBef>
                <a:spcPts val="1344"/>
              </a:spcBef>
              <a:buClr>
                <a:schemeClr val="tx1"/>
              </a:buClr>
              <a:buFont typeface="Wingdings" pitchFamily="2" charset="2"/>
              <a:buNone/>
              <a:defRPr sz="4000">
                <a:solidFill>
                  <a:schemeClr val="tx1"/>
                </a:solidFill>
              </a:defRPr>
            </a:lvl1pPr>
            <a:lvl2pPr marL="0" indent="0">
              <a:buNone/>
              <a:defRPr sz="2133"/>
            </a:lvl2pPr>
            <a:lvl3pPr marL="254483" indent="0">
              <a:buNone/>
              <a:tabLst/>
              <a:defRPr sz="2133"/>
            </a:lvl3pPr>
            <a:lvl4pPr marL="505479" indent="0">
              <a:buNone/>
              <a:defRPr/>
            </a:lvl4pPr>
            <a:lvl5pPr marL="752989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7" y="1189177"/>
            <a:ext cx="5378548" cy="3127009"/>
          </a:xfrm>
        </p:spPr>
        <p:txBody>
          <a:bodyPr wrap="square">
            <a:spAutoFit/>
          </a:bodyPr>
          <a:lstStyle>
            <a:lvl1pPr marL="0" indent="0">
              <a:spcBef>
                <a:spcPts val="1344"/>
              </a:spcBef>
              <a:buClr>
                <a:schemeClr val="tx1"/>
              </a:buClr>
              <a:buFont typeface="Wingdings" pitchFamily="2" charset="2"/>
              <a:buNone/>
              <a:defRPr sz="4000">
                <a:solidFill>
                  <a:schemeClr val="tx1"/>
                </a:solidFill>
              </a:defRPr>
            </a:lvl1pPr>
            <a:lvl2pPr marL="0" indent="0">
              <a:buNone/>
              <a:defRPr sz="2133"/>
            </a:lvl2pPr>
            <a:lvl3pPr marL="254483" indent="0">
              <a:buNone/>
              <a:tabLst/>
              <a:defRPr sz="2133"/>
            </a:lvl3pPr>
            <a:lvl4pPr marL="505479" indent="0">
              <a:buNone/>
              <a:defRPr/>
            </a:lvl4pPr>
            <a:lvl5pPr marL="752989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082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mo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263734" y="260648"/>
            <a:ext cx="11496895" cy="1152128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0803" tIns="160641" rIns="200803" bIns="1606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02382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667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Light" panose="020B0502040204020203" pitchFamily="34" charset="0"/>
              <a:ea typeface="Segoe UI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198359" y="179808"/>
            <a:ext cx="11754292" cy="944937"/>
          </a:xfrm>
          <a:noFill/>
        </p:spPr>
        <p:txBody>
          <a:bodyPr tIns="75301" bIns="75301" anchor="t" anchorCtr="0">
            <a:noAutofit/>
          </a:bodyPr>
          <a:lstStyle>
            <a:lvl1pPr algn="l">
              <a:defRPr sz="5333" spc="-109" baseline="0">
                <a:solidFill>
                  <a:schemeClr val="tx1">
                    <a:lumMod val="8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hu-HU" dirty="0" err="1"/>
              <a:t>Demo</a:t>
            </a:r>
            <a:r>
              <a:rPr lang="hu-HU" dirty="0"/>
              <a:t> </a:t>
            </a:r>
            <a:r>
              <a:rPr lang="hu-HU" dirty="0" err="1"/>
              <a:t>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 bwMode="white">
          <a:xfrm>
            <a:off x="210995" y="1124744"/>
            <a:ext cx="11741656" cy="5568619"/>
          </a:xfrm>
          <a:noFill/>
        </p:spPr>
        <p:txBody>
          <a:bodyPr lIns="108000" tIns="108000" rIns="108000" bIns="10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tabLst>
                <a:tab pos="956709" algn="l"/>
                <a:tab pos="1441415" algn="l"/>
                <a:tab pos="2633068" algn="l"/>
              </a:tabLst>
              <a:defRPr sz="3200" b="1" i="0" spc="0" baseline="0">
                <a:solidFill>
                  <a:schemeClr val="tx1">
                    <a:lumMod val="8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0" marR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7357" algn="l"/>
                <a:tab pos="1441415" algn="l"/>
                <a:tab pos="2396007" algn="l"/>
              </a:tabLst>
              <a:defRPr sz="3200" i="1" baseline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1523962" indent="-573603">
              <a:buFont typeface="Calibri" panose="020F0502020204030204" pitchFamily="34" charset="0"/>
              <a:buChar char="–"/>
              <a:defRPr sz="24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</a:lstStyle>
          <a:p>
            <a:pPr lvl="0"/>
            <a:r>
              <a:rPr lang="hu-HU" dirty="0"/>
              <a:t>Minta</a:t>
            </a:r>
          </a:p>
          <a:p>
            <a:pPr lvl="1"/>
            <a:r>
              <a:rPr lang="hu-HU" dirty="0"/>
              <a:t>Minta2</a:t>
            </a:r>
          </a:p>
          <a:p>
            <a:pPr lvl="2"/>
            <a:r>
              <a:rPr lang="hu-HU" dirty="0"/>
              <a:t>Minta 3	</a:t>
            </a:r>
          </a:p>
          <a:p>
            <a:pPr lvl="1"/>
            <a:endParaRPr lang="hu-HU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4555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2" y="1189176"/>
            <a:ext cx="5378548" cy="3225499"/>
          </a:xfrm>
        </p:spPr>
        <p:txBody>
          <a:bodyPr wrap="square">
            <a:spAutoFit/>
          </a:bodyPr>
          <a:lstStyle>
            <a:lvl1pPr marL="315489" indent="-315489">
              <a:spcBef>
                <a:spcPts val="1344"/>
              </a:spcBef>
              <a:buClr>
                <a:schemeClr val="tx1"/>
              </a:buClr>
              <a:buFontTx/>
              <a:buBlip>
                <a:blip r:embed="rId2"/>
              </a:buBlip>
              <a:defRPr sz="4000"/>
            </a:lvl1pPr>
            <a:lvl2pPr marL="583205" indent="-256042">
              <a:defRPr sz="2667"/>
            </a:lvl2pPr>
            <a:lvl3pPr marL="768125" indent="-184919">
              <a:tabLst/>
              <a:defRPr sz="2133"/>
            </a:lvl3pPr>
            <a:lvl4pPr marL="967268" indent="-199143">
              <a:defRPr/>
            </a:lvl4pPr>
            <a:lvl5pPr marL="1152187" indent="-18491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7" y="1189176"/>
            <a:ext cx="5378548" cy="3225499"/>
          </a:xfrm>
        </p:spPr>
        <p:txBody>
          <a:bodyPr wrap="square">
            <a:spAutoFit/>
          </a:bodyPr>
          <a:lstStyle>
            <a:lvl1pPr marL="315489" indent="-315489">
              <a:spcBef>
                <a:spcPts val="1344"/>
              </a:spcBef>
              <a:buClr>
                <a:schemeClr val="tx1"/>
              </a:buClr>
              <a:buFontTx/>
              <a:buBlip>
                <a:blip r:embed="rId2"/>
              </a:buBlip>
              <a:defRPr sz="4000"/>
            </a:lvl1pPr>
            <a:lvl2pPr marL="583205" indent="-256042">
              <a:defRPr sz="2667"/>
            </a:lvl2pPr>
            <a:lvl3pPr marL="768125" indent="-184919">
              <a:tabLst/>
              <a:defRPr sz="2133"/>
            </a:lvl3pPr>
            <a:lvl4pPr marL="967268" indent="-199143">
              <a:defRPr/>
            </a:lvl4pPr>
            <a:lvl5pPr marL="1152187" indent="-18491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4589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2-color Bullet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2" y="1189176"/>
            <a:ext cx="5378548" cy="3225499"/>
          </a:xfrm>
        </p:spPr>
        <p:txBody>
          <a:bodyPr wrap="square">
            <a:spAutoFit/>
          </a:bodyPr>
          <a:lstStyle>
            <a:lvl1pPr marL="315489" indent="-315489">
              <a:spcBef>
                <a:spcPts val="1344"/>
              </a:spcBef>
              <a:buClr>
                <a:schemeClr val="tx2"/>
              </a:buClr>
              <a:buFontTx/>
              <a:buBlip>
                <a:blip r:embed="rId2"/>
              </a:buBlip>
              <a:defRPr sz="4000">
                <a:solidFill>
                  <a:schemeClr val="tx1"/>
                </a:solidFill>
              </a:defRPr>
            </a:lvl1pPr>
            <a:lvl2pPr marL="583205" indent="-256042">
              <a:defRPr sz="2667"/>
            </a:lvl2pPr>
            <a:lvl3pPr marL="768125" indent="-184919">
              <a:tabLst/>
              <a:defRPr sz="2133"/>
            </a:lvl3pPr>
            <a:lvl4pPr marL="967268" indent="-199143">
              <a:defRPr/>
            </a:lvl4pPr>
            <a:lvl5pPr marL="1152187" indent="-18491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7" y="1189176"/>
            <a:ext cx="5378548" cy="3225499"/>
          </a:xfrm>
        </p:spPr>
        <p:txBody>
          <a:bodyPr wrap="square">
            <a:spAutoFit/>
          </a:bodyPr>
          <a:lstStyle>
            <a:lvl1pPr marL="315489" indent="-315489">
              <a:spcBef>
                <a:spcPts val="1344"/>
              </a:spcBef>
              <a:buClr>
                <a:schemeClr val="tx2"/>
              </a:buClr>
              <a:buFontTx/>
              <a:buBlip>
                <a:blip r:embed="rId2"/>
              </a:buBlip>
              <a:defRPr sz="4000">
                <a:solidFill>
                  <a:schemeClr val="tx1"/>
                </a:solidFill>
              </a:defRPr>
            </a:lvl1pPr>
            <a:lvl2pPr marL="583205" indent="-256042">
              <a:defRPr sz="2667"/>
            </a:lvl2pPr>
            <a:lvl3pPr marL="768125" indent="-184919">
              <a:tabLst/>
              <a:defRPr sz="2133"/>
            </a:lvl3pPr>
            <a:lvl4pPr marL="967268" indent="-199143">
              <a:defRPr/>
            </a:lvl4pPr>
            <a:lvl5pPr marL="1152187" indent="-18491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1937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58138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 Layout_Accent Color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1684" y="2084173"/>
            <a:ext cx="8058229" cy="1793104"/>
          </a:xfrm>
        </p:spPr>
        <p:txBody>
          <a:bodyPr/>
          <a:lstStyle>
            <a:lvl1pPr>
              <a:defRPr sz="6533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9076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_Accent Color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165664" y="2084174"/>
            <a:ext cx="9860672" cy="899665"/>
          </a:xfrm>
        </p:spPr>
        <p:txBody>
          <a:bodyPr/>
          <a:lstStyle>
            <a:lvl1pPr marL="310260" indent="-310260">
              <a:tabLst>
                <a:tab pos="310260" algn="l"/>
              </a:tabLst>
              <a:defRPr sz="6533" baseline="0"/>
            </a:lvl1pPr>
          </a:lstStyle>
          <a:p>
            <a:r>
              <a:rPr lang="en-US" dirty="0"/>
              <a:t>“	Add a quote here. Design is easier than it looks, and more important than it seems.”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647788" y="4773814"/>
            <a:ext cx="5378549" cy="105015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467" baseline="0">
                <a:latin typeface="+mj-lt"/>
              </a:defRPr>
            </a:lvl1pPr>
          </a:lstStyle>
          <a:p>
            <a:pPr lvl="0"/>
            <a:r>
              <a:rPr lang="en-US" dirty="0"/>
              <a:t>Author’s Name</a:t>
            </a:r>
          </a:p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8709590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Idea &amp; 3 Poi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7021" y="2383023"/>
            <a:ext cx="11653523" cy="914360"/>
          </a:xfrm>
        </p:spPr>
        <p:txBody>
          <a:bodyPr/>
          <a:lstStyle>
            <a:lvl1pPr marL="0" indent="0">
              <a:buNone/>
              <a:defRPr sz="5867">
                <a:gradFill>
                  <a:gsLst>
                    <a:gs pos="3333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133"/>
            </a:lvl2pPr>
            <a:lvl3pPr marL="250996" indent="0">
              <a:buNone/>
              <a:defRPr/>
            </a:lvl3pPr>
            <a:lvl4pPr marL="501993" indent="0">
              <a:buNone/>
              <a:defRPr/>
            </a:lvl4pPr>
            <a:lvl5pPr marL="75298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77021" y="1187622"/>
            <a:ext cx="11655840" cy="899665"/>
          </a:xfrm>
        </p:spPr>
        <p:txBody>
          <a:bodyPr/>
          <a:lstStyle>
            <a:lvl1pPr>
              <a:defRPr sz="7866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7493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0-50 Right Photo Layout"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8" y="440493"/>
            <a:ext cx="2871471" cy="131865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invGray">
          <a:xfrm>
            <a:off x="269240" y="2095971"/>
            <a:ext cx="5378549" cy="2677859"/>
          </a:xfrm>
          <a:noFill/>
        </p:spPr>
        <p:txBody>
          <a:bodyPr vert="horz" wrap="square" lIns="120481" tIns="75301" rIns="120481" bIns="75301" rtlCol="0" anchor="t" anchorCtr="0">
            <a:noAutofit/>
          </a:bodyPr>
          <a:lstStyle>
            <a:lvl1pPr>
              <a:defRPr lang="en-US" sz="6533" spc="-109" baseline="0" dirty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 hasCustomPrompt="1"/>
          </p:nvPr>
        </p:nvSpPr>
        <p:spPr bwMode="invGray">
          <a:xfrm>
            <a:off x="270843" y="4773830"/>
            <a:ext cx="5377215" cy="896551"/>
          </a:xfrm>
        </p:spPr>
        <p:txBody>
          <a:bodyPr tIns="90361" bIns="90361">
            <a:noAutofit/>
          </a:bodyPr>
          <a:lstStyle>
            <a:lvl1pPr marL="0" indent="0">
              <a:spcBef>
                <a:spcPts val="0"/>
              </a:spcBef>
              <a:buNone/>
              <a:defRPr sz="3467">
                <a:gradFill>
                  <a:gsLst>
                    <a:gs pos="1250">
                      <a:srgbClr val="FFFFFF"/>
                    </a:gs>
                    <a:gs pos="99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10" name="MS logo white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448215" y="6061767"/>
            <a:ext cx="1522404" cy="326167"/>
          </a:xfrm>
          <a:prstGeom prst="rect">
            <a:avLst/>
          </a:prstGeom>
        </p:spPr>
      </p:pic>
      <p:pic>
        <p:nvPicPr>
          <p:cNvPr id="8" name="Picture Placeholder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9" r="17893"/>
          <a:stretch/>
        </p:blipFill>
        <p:spPr>
          <a:xfrm>
            <a:off x="6170703" y="0"/>
            <a:ext cx="60508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426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0-50 Right Photo Layout_02"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8" y="440493"/>
            <a:ext cx="2871471" cy="131865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invGray">
          <a:xfrm>
            <a:off x="269240" y="2095971"/>
            <a:ext cx="5378549" cy="2677859"/>
          </a:xfrm>
          <a:noFill/>
        </p:spPr>
        <p:txBody>
          <a:bodyPr vert="horz" wrap="square" lIns="120481" tIns="75301" rIns="120481" bIns="75301" rtlCol="0" anchor="t" anchorCtr="0">
            <a:noAutofit/>
          </a:bodyPr>
          <a:lstStyle>
            <a:lvl1pPr>
              <a:defRPr lang="en-US" sz="6533" spc="-109" baseline="0" dirty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 hasCustomPrompt="1"/>
          </p:nvPr>
        </p:nvSpPr>
        <p:spPr bwMode="invGray">
          <a:xfrm>
            <a:off x="270843" y="4773830"/>
            <a:ext cx="5377215" cy="896551"/>
          </a:xfrm>
        </p:spPr>
        <p:txBody>
          <a:bodyPr tIns="90361" bIns="90361">
            <a:noAutofit/>
          </a:bodyPr>
          <a:lstStyle>
            <a:lvl1pPr marL="0" indent="0">
              <a:spcBef>
                <a:spcPts val="0"/>
              </a:spcBef>
              <a:buNone/>
              <a:defRPr sz="3467">
                <a:gradFill>
                  <a:gsLst>
                    <a:gs pos="1250">
                      <a:srgbClr val="FFFFFF"/>
                    </a:gs>
                    <a:gs pos="99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10" name="MS logo white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448215" y="6061767"/>
            <a:ext cx="1522404" cy="326167"/>
          </a:xfrm>
          <a:prstGeom prst="rect">
            <a:avLst/>
          </a:prstGeom>
        </p:spPr>
      </p:pic>
      <p:pic>
        <p:nvPicPr>
          <p:cNvPr id="8" name="Picture Placeholder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9" r="17893"/>
          <a:stretch/>
        </p:blipFill>
        <p:spPr>
          <a:xfrm>
            <a:off x="6170703" y="0"/>
            <a:ext cx="6050868" cy="6858000"/>
          </a:xfrm>
          <a:prstGeom prst="rect">
            <a:avLst/>
          </a:prstGeom>
        </p:spPr>
      </p:pic>
      <p:pic>
        <p:nvPicPr>
          <p:cNvPr id="9" name="Picture Placeholder 4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3" t="26090" r="67" b="-1"/>
          <a:stretch/>
        </p:blipFill>
        <p:spPr>
          <a:xfrm>
            <a:off x="6146999" y="-7783"/>
            <a:ext cx="6074571" cy="687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804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0-50 Right Photo Layout_03"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8" y="440493"/>
            <a:ext cx="2871471" cy="131865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invGray">
          <a:xfrm>
            <a:off x="269240" y="2095971"/>
            <a:ext cx="5378549" cy="2677859"/>
          </a:xfrm>
          <a:noFill/>
        </p:spPr>
        <p:txBody>
          <a:bodyPr vert="horz" wrap="square" lIns="120481" tIns="75301" rIns="120481" bIns="75301" rtlCol="0" anchor="t" anchorCtr="0">
            <a:noAutofit/>
          </a:bodyPr>
          <a:lstStyle>
            <a:lvl1pPr>
              <a:defRPr lang="en-US" sz="6533" spc="-109" baseline="0" dirty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 hasCustomPrompt="1"/>
          </p:nvPr>
        </p:nvSpPr>
        <p:spPr bwMode="invGray">
          <a:xfrm>
            <a:off x="270843" y="4773830"/>
            <a:ext cx="5377215" cy="896551"/>
          </a:xfrm>
        </p:spPr>
        <p:txBody>
          <a:bodyPr tIns="90361" bIns="90361">
            <a:noAutofit/>
          </a:bodyPr>
          <a:lstStyle>
            <a:lvl1pPr marL="0" indent="0">
              <a:spcBef>
                <a:spcPts val="0"/>
              </a:spcBef>
              <a:buNone/>
              <a:defRPr sz="3467">
                <a:gradFill>
                  <a:gsLst>
                    <a:gs pos="1250">
                      <a:srgbClr val="FFFFFF"/>
                    </a:gs>
                    <a:gs pos="99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10" name="MS logo white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448215" y="6061767"/>
            <a:ext cx="1522404" cy="326167"/>
          </a:xfrm>
          <a:prstGeom prst="rect">
            <a:avLst/>
          </a:prstGeom>
        </p:spPr>
      </p:pic>
      <p:pic>
        <p:nvPicPr>
          <p:cNvPr id="8" name="Picture Placeholder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 t="114" r="36245" b="-114"/>
          <a:stretch/>
        </p:blipFill>
        <p:spPr>
          <a:xfrm>
            <a:off x="6170703" y="2"/>
            <a:ext cx="605086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322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6696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mo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 bwMode="white">
          <a:xfrm>
            <a:off x="210995" y="1700808"/>
            <a:ext cx="6653091" cy="3456384"/>
          </a:xfrm>
          <a:noFill/>
        </p:spPr>
        <p:txBody>
          <a:bodyPr lIns="150602" tIns="120481" rIns="150602" bIns="120481"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5333" spc="0" baseline="0">
                <a:solidFill>
                  <a:schemeClr val="tx1">
                    <a:lumMod val="8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2400"/>
            </a:lvl2pPr>
          </a:lstStyle>
          <a:p>
            <a:pPr lvl="0"/>
            <a:r>
              <a:rPr lang="hu-HU" dirty="0"/>
              <a:t>Mintaszöveg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7047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Accent Color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8127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Accent Color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62020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Accent Color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5763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Accent Colo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7353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9" tIns="51209" rIns="51209" bIns="512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23829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42" y="1192417"/>
            <a:ext cx="11653521" cy="2089751"/>
          </a:xfrm>
        </p:spPr>
        <p:txBody>
          <a:bodyPr/>
          <a:lstStyle>
            <a:lvl1pPr marL="0" indent="0">
              <a:buNone/>
              <a:defRPr sz="36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80505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64188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94368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15396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9082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8"/>
            <a:ext cx="11653523" cy="2396047"/>
          </a:xfrm>
          <a:prstGeom prst="rect">
            <a:avLst/>
          </a:prstGeom>
        </p:spPr>
        <p:txBody>
          <a:bodyPr/>
          <a:lstStyle>
            <a:lvl1pPr marL="318975" indent="-318975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4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7491" indent="-308518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346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46467" indent="-318975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306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197463" indent="-250996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66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448460" indent="-250996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13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4358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F11D0-6837-406F-B4AC-906B3D381138}" type="datetimeFigureOut">
              <a:rPr lang="hu-HU" smtClean="0"/>
              <a:t>2016.04.15.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2461-7FA4-4646-B12D-E0A744ECA2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999681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F11D0-6837-406F-B4AC-906B3D381138}" type="datetimeFigureOut">
              <a:rPr lang="hu-HU" smtClean="0"/>
              <a:t>2016.04.15.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2461-7FA4-4646-B12D-E0A744ECA2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07927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F11D0-6837-406F-B4AC-906B3D381138}" type="datetimeFigureOut">
              <a:rPr lang="hu-HU" smtClean="0"/>
              <a:t>2016.04.15.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2461-7FA4-4646-B12D-E0A744ECA2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538056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F11D0-6837-406F-B4AC-906B3D381138}" type="datetimeFigureOut">
              <a:rPr lang="hu-HU" smtClean="0"/>
              <a:t>2016.04.15.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2461-7FA4-4646-B12D-E0A744ECA2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951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ANIMATED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49325" y="6061767"/>
            <a:ext cx="1522404" cy="3261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0625" y="2"/>
            <a:ext cx="4751620" cy="6858623"/>
          </a:xfrm>
          <a:prstGeom prst="rect">
            <a:avLst/>
          </a:prstGeom>
        </p:spPr>
      </p:pic>
      <p:pic>
        <p:nvPicPr>
          <p:cNvPr id="1026" name="Picture 2" descr="C:\Users\Álmos\Pictures\andego-logo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23" y="6042603"/>
            <a:ext cx="1269600" cy="384000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 userDrawn="1"/>
        </p:nvSpPr>
        <p:spPr>
          <a:xfrm>
            <a:off x="449324" y="1890117"/>
            <a:ext cx="93671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600" dirty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Köszönjük</a:t>
            </a:r>
            <a:r>
              <a:rPr lang="hu-HU" sz="9600" baseline="0" dirty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a figyelmet!</a:t>
            </a:r>
            <a:endParaRPr lang="hu-HU" sz="9600" dirty="0">
              <a:solidFill>
                <a:schemeClr val="bg1">
                  <a:lumMod val="9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92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0.01455 -1.34362E-6 L -3.90605E-7 -1.34362E-6 " pathEditMode="relative" rAng="0" ptsTypes="AA">
                                      <p:cBhvr>
                                        <p:cTn id="9" dur="9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mph" presetSubtype="0" accel="100000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92000" y="92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0.02656 -6.17284E-7 L -0.01094 -6.17284E-7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18" dur="1050" fill="hold"/>
                                        <p:tgtEl>
                                          <p:spTgt spid="1026"/>
                                        </p:tgtEl>
                                      </p:cBhvr>
                                      <p:by x="92000" y="9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F11D0-6837-406F-B4AC-906B3D381138}" type="datetimeFigureOut">
              <a:rPr lang="hu-HU" smtClean="0"/>
              <a:t>2016.04.15.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2461-7FA4-4646-B12D-E0A744ECA2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4865398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F11D0-6837-406F-B4AC-906B3D381138}" type="datetimeFigureOut">
              <a:rPr lang="hu-HU" smtClean="0"/>
              <a:t>2016.04.15.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2461-7FA4-4646-B12D-E0A744ECA2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66049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F11D0-6837-406F-B4AC-906B3D381138}" type="datetimeFigureOut">
              <a:rPr lang="hu-HU" smtClean="0"/>
              <a:t>2016.04.15.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2461-7FA4-4646-B12D-E0A744ECA2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71218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F11D0-6837-406F-B4AC-906B3D381138}" type="datetimeFigureOut">
              <a:rPr lang="hu-HU" smtClean="0"/>
              <a:t>2016.04.15.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2461-7FA4-4646-B12D-E0A744ECA2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6989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F11D0-6837-406F-B4AC-906B3D381138}" type="datetimeFigureOut">
              <a:rPr lang="hu-HU" smtClean="0"/>
              <a:t>2016.04.15.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2461-7FA4-4646-B12D-E0A744ECA2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23543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F11D0-6837-406F-B4AC-906B3D381138}" type="datetimeFigureOut">
              <a:rPr lang="hu-HU" smtClean="0"/>
              <a:t>2016.04.15.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2461-7FA4-4646-B12D-E0A744ECA2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82994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F11D0-6837-406F-B4AC-906B3D381138}" type="datetimeFigureOut">
              <a:rPr lang="hu-HU" smtClean="0"/>
              <a:t>2016.04.15.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2461-7FA4-4646-B12D-E0A744ECA2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24939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ím és tartalom">
    <p:bg>
      <p:bgPr>
        <a:blipFill dpi="0" rotWithShape="1">
          <a:blip r:embed="rId2">
            <a:alphaModFix amt="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 helye 4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20725"/>
          </a:xfrm>
        </p:spPr>
        <p:txBody>
          <a:bodyPr lIns="280800" rIns="280800" anchor="ctr">
            <a:normAutofit/>
          </a:bodyPr>
          <a:lstStyle>
            <a:lvl1pPr marL="0" indent="0">
              <a:buNone/>
              <a:defRPr sz="400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endParaRPr lang="hu-HU" dirty="0"/>
          </a:p>
        </p:txBody>
      </p:sp>
      <p:sp>
        <p:nvSpPr>
          <p:cNvPr id="7" name="Tartalom helye 2"/>
          <p:cNvSpPr>
            <a:spLocks noGrp="1"/>
          </p:cNvSpPr>
          <p:nvPr>
            <p:ph idx="1"/>
          </p:nvPr>
        </p:nvSpPr>
        <p:spPr>
          <a:xfrm>
            <a:off x="282000" y="720001"/>
            <a:ext cx="11628000" cy="5612991"/>
          </a:xfrm>
        </p:spPr>
        <p:txBody>
          <a:bodyPr lIns="0">
            <a:normAutofit/>
          </a:bodyPr>
          <a:lstStyle>
            <a:lvl1pPr marL="355591" indent="-355591">
              <a:lnSpc>
                <a:spcPct val="125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723882" indent="-35559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Segoe UI Light" panose="020B0502040204020203" pitchFamily="34" charset="0"/>
              <a:buChar char="–"/>
              <a:defRPr sz="24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723882" indent="0">
              <a:lnSpc>
                <a:spcPct val="125000"/>
              </a:lnSpc>
              <a:buFont typeface="Segoe UI Light" panose="020B0502040204020203" pitchFamily="34" charset="0"/>
              <a:buNone/>
              <a:defRPr sz="20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 marL="723882" indent="0">
              <a:lnSpc>
                <a:spcPct val="125000"/>
              </a:lnSpc>
              <a:buNone/>
              <a:defRPr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defRPr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endParaRPr lang="hu-HU" dirty="0"/>
          </a:p>
        </p:txBody>
      </p:sp>
      <p:sp>
        <p:nvSpPr>
          <p:cNvPr id="8" name="Téglalap 7"/>
          <p:cNvSpPr/>
          <p:nvPr userDrawn="1"/>
        </p:nvSpPr>
        <p:spPr>
          <a:xfrm>
            <a:off x="1" y="6332991"/>
            <a:ext cx="12192001" cy="540000"/>
          </a:xfrm>
          <a:prstGeom prst="rect">
            <a:avLst/>
          </a:prstGeom>
          <a:gradFill flip="none" rotWithShape="1">
            <a:gsLst>
              <a:gs pos="30000">
                <a:schemeClr val="tx2">
                  <a:lumMod val="75000"/>
                  <a:alpha val="80000"/>
                </a:schemeClr>
              </a:gs>
              <a:gs pos="0">
                <a:schemeClr val="tx2">
                  <a:alpha val="0"/>
                  <a:lumMod val="75000"/>
                </a:schemeClr>
              </a:gs>
              <a:gs pos="15000">
                <a:srgbClr val="333F50">
                  <a:alpha val="60000"/>
                  <a:lumMod val="75000"/>
                </a:srgbClr>
              </a:gs>
              <a:gs pos="100000">
                <a:schemeClr val="tx2">
                  <a:lumMod val="7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80000" tIns="36000" rIns="280800" bIns="36000" rtlCol="0" anchor="ctr"/>
          <a:lstStyle/>
          <a:p>
            <a:pPr marL="0" indent="0" algn="ctr">
              <a:tabLst>
                <a:tab pos="11569411" algn="r"/>
              </a:tabLst>
            </a:pPr>
            <a:r>
              <a:rPr lang="hu-HU" sz="1800" dirty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fld id="{30742136-FB97-414D-B788-9FB6FA12E470}" type="slidenum">
              <a:rPr lang="hu-HU" sz="1800" smtClean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pPr marL="0" indent="0" algn="ctr">
                <a:tabLst>
                  <a:tab pos="11569411" algn="r"/>
                </a:tabLst>
              </a:pPr>
              <a:t>‹#›</a:t>
            </a:fld>
            <a:r>
              <a:rPr lang="hu-HU" sz="1800" dirty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|36</a:t>
            </a:r>
          </a:p>
        </p:txBody>
      </p:sp>
      <p:sp>
        <p:nvSpPr>
          <p:cNvPr id="9" name="Téglalap 8"/>
          <p:cNvSpPr/>
          <p:nvPr userDrawn="1"/>
        </p:nvSpPr>
        <p:spPr>
          <a:xfrm>
            <a:off x="1" y="0"/>
            <a:ext cx="12192000" cy="72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0800" tIns="36000" rIns="280800" bIns="36000" rtlCol="0" anchor="ctr"/>
          <a:lstStyle/>
          <a:p>
            <a:pPr algn="l">
              <a:tabLst>
                <a:tab pos="11569411" algn="r"/>
              </a:tabLst>
            </a:pPr>
            <a:endParaRPr lang="hu-HU" sz="1600" dirty="0">
              <a:solidFill>
                <a:schemeClr val="bg1">
                  <a:lumMod val="9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5" name="Tartalom hely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6" y="6390000"/>
            <a:ext cx="1532701" cy="468000"/>
          </a:xfrm>
          <a:prstGeom prst="rect">
            <a:avLst/>
          </a:prstGeom>
        </p:spPr>
      </p:pic>
      <p:sp>
        <p:nvSpPr>
          <p:cNvPr id="2" name="Dátum helye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6910B7D-2EC5-4794-A5CE-EBD2CD4648E0}" type="datetimeFigureOut">
              <a:rPr lang="hu-HU" smtClean="0"/>
              <a:t>2016.04.15.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BAF944A-EEF7-4167-AB7C-90E536D729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0373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 bwMode="white">
          <a:xfrm>
            <a:off x="233077" y="3429000"/>
            <a:ext cx="11719575" cy="2659190"/>
          </a:xfrm>
          <a:prstGeom prst="rect">
            <a:avLst/>
          </a:prstGeom>
          <a:noFill/>
        </p:spPr>
        <p:txBody>
          <a:bodyPr wrap="square" lIns="100401" tIns="0" rIns="100401" bIns="0" rtlCol="0">
            <a:spAutoFit/>
          </a:bodyPr>
          <a:lstStyle/>
          <a:p>
            <a:pPr>
              <a:lnSpc>
                <a:spcPct val="90000"/>
              </a:lnSpc>
              <a:spcAft>
                <a:spcPts val="659"/>
              </a:spcAft>
            </a:pPr>
            <a:r>
              <a:rPr lang="hu-HU" sz="9600" dirty="0" err="1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Azure</a:t>
            </a:r>
            <a:r>
              <a:rPr lang="hu-HU" sz="9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 </a:t>
            </a:r>
            <a:r>
              <a:rPr lang="hu-HU" sz="9600" dirty="0" err="1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Machine</a:t>
            </a:r>
            <a:r>
              <a:rPr lang="hu-HU" sz="9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 </a:t>
            </a:r>
            <a:r>
              <a:rPr lang="hu-HU" sz="9600" dirty="0" err="1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Learning</a:t>
            </a:r>
            <a:r>
              <a:rPr lang="hu-HU" sz="9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 </a:t>
            </a:r>
            <a:r>
              <a:rPr lang="hu-HU" sz="9600" dirty="0" err="1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Workshop</a:t>
            </a:r>
            <a:endParaRPr lang="en-US" sz="96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58761" y="479506"/>
            <a:ext cx="1522404" cy="326167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 bwMode="white">
          <a:xfrm>
            <a:off x="297735" y="5991633"/>
            <a:ext cx="9926724" cy="701795"/>
          </a:xfrm>
          <a:prstGeom prst="rect">
            <a:avLst/>
          </a:prstGeom>
          <a:noFill/>
        </p:spPr>
        <p:txBody>
          <a:bodyPr wrap="square" lIns="100401" tIns="0" rIns="100401" bIns="0" rtlCol="0">
            <a:spAutoFit/>
          </a:bodyPr>
          <a:lstStyle/>
          <a:p>
            <a:pPr marL="0" marR="0" indent="0" algn="l" defTabSz="102412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59"/>
              </a:spcAft>
              <a:buClrTx/>
              <a:buSzTx/>
              <a:buFontTx/>
              <a:buNone/>
              <a:tabLst/>
              <a:defRPr/>
            </a:pPr>
            <a:r>
              <a:rPr lang="hu-HU" sz="5067" kern="12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rPr>
              <a:t>2015. Június 05.</a:t>
            </a:r>
            <a:endParaRPr lang="en-US" sz="5067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  <a:latin typeface="+mj-lt"/>
            </a:endParaRPr>
          </a:p>
        </p:txBody>
      </p:sp>
      <p:pic>
        <p:nvPicPr>
          <p:cNvPr id="6" name="Picture 2" descr="C:\Users\Álmos\Pictures\andego-logo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573" y="458259"/>
            <a:ext cx="1269600" cy="384000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75228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384" userDrawn="1">
          <p15:clr>
            <a:srgbClr val="C35EA4"/>
          </p15:clr>
        </p15:guide>
        <p15:guide id="2" pos="10061" userDrawn="1">
          <p15:clr>
            <a:srgbClr val="C35EA4"/>
          </p15:clr>
        </p15:guide>
        <p15:guide id="3" orient="horz" pos="403" userDrawn="1">
          <p15:clr>
            <a:srgbClr val="C35EA4"/>
          </p15:clr>
        </p15:guide>
        <p15:guide id="4" orient="horz" pos="5472" userDrawn="1">
          <p15:clr>
            <a:srgbClr val="C35EA4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 bwMode="gray">
          <a:xfrm>
            <a:off x="269239" y="1187621"/>
            <a:ext cx="8067824" cy="3586208"/>
          </a:xfrm>
          <a:prstGeom prst="rect">
            <a:avLst/>
          </a:prstGeom>
          <a:solidFill>
            <a:srgbClr val="0072C6">
              <a:alpha val="8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0803" tIns="160641" rIns="200803" bIns="1606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02382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667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267683" y="1187621"/>
            <a:ext cx="7172955" cy="1793104"/>
          </a:xfrm>
          <a:noFill/>
        </p:spPr>
        <p:txBody>
          <a:bodyPr vert="horz" wrap="square" lIns="120481" tIns="75301" rIns="120481" bIns="75301" rtlCol="0" anchor="t" anchorCtr="0">
            <a:noAutofit/>
          </a:bodyPr>
          <a:lstStyle>
            <a:lvl1pPr>
              <a:defRPr lang="en-US" sz="5867" spc="-109" baseline="0" dirty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269241" y="2980724"/>
            <a:ext cx="7171399" cy="1793104"/>
          </a:xfrm>
        </p:spPr>
        <p:txBody>
          <a:bodyPr tIns="90361" bIns="90361">
            <a:noAutofit/>
          </a:bodyPr>
          <a:lstStyle>
            <a:lvl1pPr marL="0" indent="0">
              <a:spcBef>
                <a:spcPts val="0"/>
              </a:spcBef>
              <a:buNone/>
              <a:defRPr sz="3067">
                <a:gradFill>
                  <a:gsLst>
                    <a:gs pos="1250">
                      <a:srgbClr val="FFFFFF"/>
                    </a:gs>
                    <a:gs pos="99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49325" y="6061767"/>
            <a:ext cx="1522404" cy="3261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0625" y="2"/>
            <a:ext cx="4751620" cy="6858623"/>
          </a:xfrm>
          <a:prstGeom prst="rect">
            <a:avLst/>
          </a:prstGeom>
        </p:spPr>
      </p:pic>
      <p:pic>
        <p:nvPicPr>
          <p:cNvPr id="1026" name="Picture 2" descr="C:\Users\Álmos\Pictures\andego-logo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23" y="6042603"/>
            <a:ext cx="1269600" cy="384000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75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33099 -4.5892E-6 L 1.31478E-6 -4.5892E-6 " pathEditMode="relative" rAng="0" ptsTypes="AA">
                                      <p:cBhvr>
                                        <p:cTn id="8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400" fill="hold"/>
                                        <p:tgtEl>
                                          <p:spTgt spid="1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9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1455 -1.34362E-6 L -3.90605E-7 -1.34362E-6 " pathEditMode="relative" rAng="0" ptsTypes="AA">
                                      <p:cBhvr>
                                        <p:cTn id="15" dur="9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accel="10000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92000" y="92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4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1455 -1.34362E-6 L -3.90605E-7 -1.34362E-6 " pathEditMode="relative" rAng="0" ptsTypes="AA">
                                      <p:cBhvr>
                                        <p:cTn id="22" dur="9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accel="100000" autoRev="1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92000" y="92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9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0.01455 -1.34362E-6 L -3.90605E-7 -1.34362E-6 " pathEditMode="relative" rAng="0" ptsTypes="AA">
                                      <p:cBhvr>
                                        <p:cTn id="29" dur="9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accel="100000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92000" y="92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0.02656 -6.17284E-7 L -0.01094 -6.17284E-7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38" dur="1050" fill="hold"/>
                                        <p:tgtEl>
                                          <p:spTgt spid="1026"/>
                                        </p:tgtEl>
                                      </p:cBhvr>
                                      <p:by x="92000" y="9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9" grpId="0"/>
      <p:bldP spid="9" grpId="1"/>
      <p:bldP spid="9" grpId="2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4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1">
        <p:tmplLst>
          <p:tmpl>
            <p:tnLst>
              <p:par>
                <p:cTn presetID="63" presetClass="path" presetSubtype="0" decel="100000" fill="hold" nodeType="withEffect">
                  <p:stCondLst>
                    <p:cond delay="800"/>
                  </p:stCondLst>
                  <p:childTnLst>
                    <p:animMotion origin="layout" path="M -0.01455 -1.34362E-6 L -3.90605E-7 -1.34362E-6 " pathEditMode="relative" rAng="0" ptsTypes="AA">
                      <p:cBhvr>
                        <p:cTn dur="95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728" y="0"/>
                    </p:animMotion>
                  </p:childTnLst>
                </p:cTn>
              </p:par>
            </p:tnLst>
          </p:tmpl>
        </p:tmplLst>
      </p:bldP>
      <p:bldP spid="3" grpId="2">
        <p:tmplLst>
          <p:tmpl>
            <p:tnLst>
              <p:par>
                <p:cTn presetID="6" presetClass="emph" presetSubtype="0" accel="100000" autoRev="1" fill="hold" nodeType="withEffect">
                  <p:stCondLst>
                    <p:cond delay="100"/>
                  </p:stCondLst>
                  <p:childTnLst>
                    <p:animScale>
                      <p:cBhvr>
                        <p:cTn dur="500" fill="hold"/>
                        <p:tgtEl>
                          <p:spTgt spid="3"/>
                        </p:tgtEl>
                      </p:cBhvr>
                      <p:by x="92000" y="92000"/>
                    </p:animScale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23.xml"/><Relationship Id="rId21" Type="http://schemas.openxmlformats.org/officeDocument/2006/relationships/slideLayout" Target="../slideLayouts/slideLayout118.xml"/><Relationship Id="rId42" Type="http://schemas.openxmlformats.org/officeDocument/2006/relationships/slideLayout" Target="../slideLayouts/slideLayout139.xml"/><Relationship Id="rId47" Type="http://schemas.openxmlformats.org/officeDocument/2006/relationships/slideLayout" Target="../slideLayouts/slideLayout144.xml"/><Relationship Id="rId63" Type="http://schemas.openxmlformats.org/officeDocument/2006/relationships/slideLayout" Target="../slideLayouts/slideLayout160.xml"/><Relationship Id="rId68" Type="http://schemas.openxmlformats.org/officeDocument/2006/relationships/slideLayout" Target="../slideLayouts/slideLayout165.xml"/><Relationship Id="rId1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08.xml"/><Relationship Id="rId32" Type="http://schemas.openxmlformats.org/officeDocument/2006/relationships/slideLayout" Target="../slideLayouts/slideLayout129.xml"/><Relationship Id="rId37" Type="http://schemas.openxmlformats.org/officeDocument/2006/relationships/slideLayout" Target="../slideLayouts/slideLayout134.xml"/><Relationship Id="rId53" Type="http://schemas.openxmlformats.org/officeDocument/2006/relationships/slideLayout" Target="../slideLayouts/slideLayout150.xml"/><Relationship Id="rId58" Type="http://schemas.openxmlformats.org/officeDocument/2006/relationships/slideLayout" Target="../slideLayouts/slideLayout155.xml"/><Relationship Id="rId74" Type="http://schemas.openxmlformats.org/officeDocument/2006/relationships/slideLayout" Target="../slideLayouts/slideLayout171.xml"/><Relationship Id="rId79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02.xml"/><Relationship Id="rId61" Type="http://schemas.openxmlformats.org/officeDocument/2006/relationships/slideLayout" Target="../slideLayouts/slideLayout158.xml"/><Relationship Id="rId82" Type="http://schemas.openxmlformats.org/officeDocument/2006/relationships/theme" Target="../theme/theme2.xml"/><Relationship Id="rId1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9.xml"/><Relationship Id="rId27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27.xml"/><Relationship Id="rId35" Type="http://schemas.openxmlformats.org/officeDocument/2006/relationships/slideLayout" Target="../slideLayouts/slideLayout132.xml"/><Relationship Id="rId43" Type="http://schemas.openxmlformats.org/officeDocument/2006/relationships/slideLayout" Target="../slideLayouts/slideLayout140.xml"/><Relationship Id="rId48" Type="http://schemas.openxmlformats.org/officeDocument/2006/relationships/slideLayout" Target="../slideLayouts/slideLayout145.xml"/><Relationship Id="rId56" Type="http://schemas.openxmlformats.org/officeDocument/2006/relationships/slideLayout" Target="../slideLayouts/slideLayout153.xml"/><Relationship Id="rId64" Type="http://schemas.openxmlformats.org/officeDocument/2006/relationships/slideLayout" Target="../slideLayouts/slideLayout161.xml"/><Relationship Id="rId69" Type="http://schemas.openxmlformats.org/officeDocument/2006/relationships/slideLayout" Target="../slideLayouts/slideLayout166.xml"/><Relationship Id="rId77" Type="http://schemas.openxmlformats.org/officeDocument/2006/relationships/slideLayout" Target="../slideLayouts/slideLayout174.xml"/><Relationship Id="rId8" Type="http://schemas.openxmlformats.org/officeDocument/2006/relationships/slideLayout" Target="../slideLayouts/slideLayout105.xml"/><Relationship Id="rId51" Type="http://schemas.openxmlformats.org/officeDocument/2006/relationships/slideLayout" Target="../slideLayouts/slideLayout148.xml"/><Relationship Id="rId72" Type="http://schemas.openxmlformats.org/officeDocument/2006/relationships/slideLayout" Target="../slideLayouts/slideLayout169.xml"/><Relationship Id="rId80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5" Type="http://schemas.openxmlformats.org/officeDocument/2006/relationships/slideLayout" Target="../slideLayouts/slideLayout122.xml"/><Relationship Id="rId33" Type="http://schemas.openxmlformats.org/officeDocument/2006/relationships/slideLayout" Target="../slideLayouts/slideLayout130.xml"/><Relationship Id="rId38" Type="http://schemas.openxmlformats.org/officeDocument/2006/relationships/slideLayout" Target="../slideLayouts/slideLayout135.xml"/><Relationship Id="rId46" Type="http://schemas.openxmlformats.org/officeDocument/2006/relationships/slideLayout" Target="../slideLayouts/slideLayout143.xml"/><Relationship Id="rId59" Type="http://schemas.openxmlformats.org/officeDocument/2006/relationships/slideLayout" Target="../slideLayouts/slideLayout156.xml"/><Relationship Id="rId67" Type="http://schemas.openxmlformats.org/officeDocument/2006/relationships/slideLayout" Target="../slideLayouts/slideLayout164.xml"/><Relationship Id="rId20" Type="http://schemas.openxmlformats.org/officeDocument/2006/relationships/slideLayout" Target="../slideLayouts/slideLayout117.xml"/><Relationship Id="rId41" Type="http://schemas.openxmlformats.org/officeDocument/2006/relationships/slideLayout" Target="../slideLayouts/slideLayout138.xml"/><Relationship Id="rId54" Type="http://schemas.openxmlformats.org/officeDocument/2006/relationships/slideLayout" Target="../slideLayouts/slideLayout151.xml"/><Relationship Id="rId62" Type="http://schemas.openxmlformats.org/officeDocument/2006/relationships/slideLayout" Target="../slideLayouts/slideLayout159.xml"/><Relationship Id="rId70" Type="http://schemas.openxmlformats.org/officeDocument/2006/relationships/slideLayout" Target="../slideLayouts/slideLayout167.xml"/><Relationship Id="rId75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2.xml"/><Relationship Id="rId23" Type="http://schemas.openxmlformats.org/officeDocument/2006/relationships/slideLayout" Target="../slideLayouts/slideLayout120.xml"/><Relationship Id="rId28" Type="http://schemas.openxmlformats.org/officeDocument/2006/relationships/slideLayout" Target="../slideLayouts/slideLayout125.xml"/><Relationship Id="rId36" Type="http://schemas.openxmlformats.org/officeDocument/2006/relationships/slideLayout" Target="../slideLayouts/slideLayout133.xml"/><Relationship Id="rId49" Type="http://schemas.openxmlformats.org/officeDocument/2006/relationships/slideLayout" Target="../slideLayouts/slideLayout146.xml"/><Relationship Id="rId57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07.xml"/><Relationship Id="rId31" Type="http://schemas.openxmlformats.org/officeDocument/2006/relationships/slideLayout" Target="../slideLayouts/slideLayout128.xml"/><Relationship Id="rId44" Type="http://schemas.openxmlformats.org/officeDocument/2006/relationships/slideLayout" Target="../slideLayouts/slideLayout141.xml"/><Relationship Id="rId52" Type="http://schemas.openxmlformats.org/officeDocument/2006/relationships/slideLayout" Target="../slideLayouts/slideLayout149.xml"/><Relationship Id="rId60" Type="http://schemas.openxmlformats.org/officeDocument/2006/relationships/slideLayout" Target="../slideLayouts/slideLayout157.xml"/><Relationship Id="rId65" Type="http://schemas.openxmlformats.org/officeDocument/2006/relationships/slideLayout" Target="../slideLayouts/slideLayout162.xml"/><Relationship Id="rId73" Type="http://schemas.openxmlformats.org/officeDocument/2006/relationships/slideLayout" Target="../slideLayouts/slideLayout170.xml"/><Relationship Id="rId78" Type="http://schemas.openxmlformats.org/officeDocument/2006/relationships/slideLayout" Target="../slideLayouts/slideLayout175.xml"/><Relationship Id="rId81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39" Type="http://schemas.openxmlformats.org/officeDocument/2006/relationships/slideLayout" Target="../slideLayouts/slideLayout136.xml"/><Relationship Id="rId34" Type="http://schemas.openxmlformats.org/officeDocument/2006/relationships/slideLayout" Target="../slideLayouts/slideLayout131.xml"/><Relationship Id="rId50" Type="http://schemas.openxmlformats.org/officeDocument/2006/relationships/slideLayout" Target="../slideLayouts/slideLayout147.xml"/><Relationship Id="rId55" Type="http://schemas.openxmlformats.org/officeDocument/2006/relationships/slideLayout" Target="../slideLayouts/slideLayout152.xml"/><Relationship Id="rId76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04.xml"/><Relationship Id="rId71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99.xml"/><Relationship Id="rId29" Type="http://schemas.openxmlformats.org/officeDocument/2006/relationships/slideLayout" Target="../slideLayouts/slideLayout126.xml"/><Relationship Id="rId24" Type="http://schemas.openxmlformats.org/officeDocument/2006/relationships/slideLayout" Target="../slideLayouts/slideLayout121.xml"/><Relationship Id="rId40" Type="http://schemas.openxmlformats.org/officeDocument/2006/relationships/slideLayout" Target="../slideLayouts/slideLayout137.xml"/><Relationship Id="rId45" Type="http://schemas.openxmlformats.org/officeDocument/2006/relationships/slideLayout" Target="../slideLayouts/slideLayout142.xml"/><Relationship Id="rId66" Type="http://schemas.openxmlformats.org/officeDocument/2006/relationships/slideLayout" Target="../slideLayouts/slideLayout1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F11D0-6837-406F-B4AC-906B3D381138}" type="datetimeFigureOut">
              <a:rPr lang="hu-HU" smtClean="0"/>
              <a:t>2016.04.15.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22461-7FA4-4646-B12D-E0A744ECA2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425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846" r:id="rId3"/>
    <p:sldLayoutId id="2147483845" r:id="rId4"/>
    <p:sldLayoutId id="2147483662" r:id="rId5"/>
    <p:sldLayoutId id="2147483663" r:id="rId6"/>
    <p:sldLayoutId id="2147483842" r:id="rId7"/>
    <p:sldLayoutId id="2147483847" r:id="rId8"/>
    <p:sldLayoutId id="2147483844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  <p:sldLayoutId id="2147483675" r:id="rId21"/>
    <p:sldLayoutId id="2147483676" r:id="rId22"/>
    <p:sldLayoutId id="2147483677" r:id="rId23"/>
    <p:sldLayoutId id="2147483678" r:id="rId24"/>
    <p:sldLayoutId id="2147483679" r:id="rId25"/>
    <p:sldLayoutId id="2147483680" r:id="rId26"/>
    <p:sldLayoutId id="2147483681" r:id="rId27"/>
    <p:sldLayoutId id="2147483682" r:id="rId28"/>
    <p:sldLayoutId id="2147483683" r:id="rId29"/>
    <p:sldLayoutId id="2147483684" r:id="rId30"/>
    <p:sldLayoutId id="2147483685" r:id="rId31"/>
    <p:sldLayoutId id="2147483686" r:id="rId32"/>
    <p:sldLayoutId id="2147483687" r:id="rId33"/>
    <p:sldLayoutId id="2147483688" r:id="rId34"/>
    <p:sldLayoutId id="2147483689" r:id="rId35"/>
    <p:sldLayoutId id="2147483690" r:id="rId36"/>
    <p:sldLayoutId id="2147483691" r:id="rId37"/>
    <p:sldLayoutId id="2147483692" r:id="rId38"/>
    <p:sldLayoutId id="2147483693" r:id="rId39"/>
    <p:sldLayoutId id="2147483694" r:id="rId40"/>
    <p:sldLayoutId id="2147483695" r:id="rId41"/>
    <p:sldLayoutId id="2147483696" r:id="rId42"/>
    <p:sldLayoutId id="2147483697" r:id="rId43"/>
    <p:sldLayoutId id="2147483698" r:id="rId44"/>
    <p:sldLayoutId id="2147483699" r:id="rId45"/>
    <p:sldLayoutId id="2147483700" r:id="rId46"/>
    <p:sldLayoutId id="2147483701" r:id="rId47"/>
    <p:sldLayoutId id="2147483702" r:id="rId48"/>
    <p:sldLayoutId id="2147483703" r:id="rId49"/>
    <p:sldLayoutId id="2147483704" r:id="rId50"/>
    <p:sldLayoutId id="2147483705" r:id="rId51"/>
    <p:sldLayoutId id="2147483706" r:id="rId52"/>
    <p:sldLayoutId id="2147483707" r:id="rId53"/>
    <p:sldLayoutId id="2147483708" r:id="rId54"/>
    <p:sldLayoutId id="2147483709" r:id="rId55"/>
    <p:sldLayoutId id="2147483710" r:id="rId56"/>
    <p:sldLayoutId id="2147483711" r:id="rId57"/>
    <p:sldLayoutId id="2147483712" r:id="rId58"/>
    <p:sldLayoutId id="2147483713" r:id="rId59"/>
    <p:sldLayoutId id="2147483714" r:id="rId60"/>
    <p:sldLayoutId id="2147483715" r:id="rId61"/>
    <p:sldLayoutId id="2147483716" r:id="rId62"/>
    <p:sldLayoutId id="2147483717" r:id="rId63"/>
    <p:sldLayoutId id="2147483718" r:id="rId64"/>
    <p:sldLayoutId id="2147483719" r:id="rId65"/>
    <p:sldLayoutId id="2147483720" r:id="rId66"/>
    <p:sldLayoutId id="2147483721" r:id="rId67"/>
    <p:sldLayoutId id="2147483722" r:id="rId68"/>
    <p:sldLayoutId id="2147483723" r:id="rId69"/>
    <p:sldLayoutId id="2147483724" r:id="rId70"/>
    <p:sldLayoutId id="2147483725" r:id="rId71"/>
    <p:sldLayoutId id="2147483727" r:id="rId72"/>
    <p:sldLayoutId id="2147483730" r:id="rId73"/>
    <p:sldLayoutId id="2147483732" r:id="rId74"/>
    <p:sldLayoutId id="2147483733" r:id="rId75"/>
    <p:sldLayoutId id="2147483734" r:id="rId76"/>
    <p:sldLayoutId id="2147483735" r:id="rId77"/>
    <p:sldLayoutId id="2147483736" r:id="rId78"/>
    <p:sldLayoutId id="2147483737" r:id="rId79"/>
    <p:sldLayoutId id="2147483738" r:id="rId80"/>
    <p:sldLayoutId id="2147483739" r:id="rId81"/>
    <p:sldLayoutId id="2147483740" r:id="rId82"/>
    <p:sldLayoutId id="2147483741" r:id="rId83"/>
    <p:sldLayoutId id="2147483742" r:id="rId84"/>
    <p:sldLayoutId id="2147483744" r:id="rId85"/>
    <p:sldLayoutId id="2147483649" r:id="rId86"/>
    <p:sldLayoutId id="2147483650" r:id="rId87"/>
    <p:sldLayoutId id="2147483651" r:id="rId88"/>
    <p:sldLayoutId id="2147483652" r:id="rId89"/>
    <p:sldLayoutId id="2147483653" r:id="rId90"/>
    <p:sldLayoutId id="2147483654" r:id="rId91"/>
    <p:sldLayoutId id="2147483655" r:id="rId92"/>
    <p:sldLayoutId id="2147483656" r:id="rId93"/>
    <p:sldLayoutId id="2147483657" r:id="rId94"/>
    <p:sldLayoutId id="2147483658" r:id="rId95"/>
    <p:sldLayoutId id="2147483659" r:id="rId96"/>
    <p:sldLayoutId id="2147483848" r:id="rId9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F11D0-6837-406F-B4AC-906B3D381138}" type="datetimeFigureOut">
              <a:rPr lang="hu-HU" smtClean="0"/>
              <a:t>2016.04.15.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22461-7FA4-4646-B12D-E0A744ECA2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468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  <p:sldLayoutId id="2147483765" r:id="rId20"/>
    <p:sldLayoutId id="2147483766" r:id="rId21"/>
    <p:sldLayoutId id="2147483767" r:id="rId22"/>
    <p:sldLayoutId id="2147483768" r:id="rId23"/>
    <p:sldLayoutId id="2147483769" r:id="rId24"/>
    <p:sldLayoutId id="2147483770" r:id="rId25"/>
    <p:sldLayoutId id="2147483771" r:id="rId26"/>
    <p:sldLayoutId id="2147483772" r:id="rId27"/>
    <p:sldLayoutId id="2147483773" r:id="rId28"/>
    <p:sldLayoutId id="2147483774" r:id="rId29"/>
    <p:sldLayoutId id="2147483775" r:id="rId30"/>
    <p:sldLayoutId id="2147483776" r:id="rId31"/>
    <p:sldLayoutId id="2147483777" r:id="rId32"/>
    <p:sldLayoutId id="2147483778" r:id="rId33"/>
    <p:sldLayoutId id="2147483779" r:id="rId34"/>
    <p:sldLayoutId id="2147483780" r:id="rId35"/>
    <p:sldLayoutId id="2147483781" r:id="rId36"/>
    <p:sldLayoutId id="2147483782" r:id="rId37"/>
    <p:sldLayoutId id="2147483783" r:id="rId38"/>
    <p:sldLayoutId id="2147483784" r:id="rId39"/>
    <p:sldLayoutId id="2147483785" r:id="rId40"/>
    <p:sldLayoutId id="2147483786" r:id="rId41"/>
    <p:sldLayoutId id="2147483787" r:id="rId42"/>
    <p:sldLayoutId id="2147483788" r:id="rId43"/>
    <p:sldLayoutId id="2147483789" r:id="rId44"/>
    <p:sldLayoutId id="2147483790" r:id="rId45"/>
    <p:sldLayoutId id="2147483791" r:id="rId46"/>
    <p:sldLayoutId id="2147483792" r:id="rId47"/>
    <p:sldLayoutId id="2147483793" r:id="rId48"/>
    <p:sldLayoutId id="2147483794" r:id="rId49"/>
    <p:sldLayoutId id="2147483795" r:id="rId50"/>
    <p:sldLayoutId id="2147483796" r:id="rId51"/>
    <p:sldLayoutId id="2147483797" r:id="rId52"/>
    <p:sldLayoutId id="2147483798" r:id="rId53"/>
    <p:sldLayoutId id="2147483799" r:id="rId54"/>
    <p:sldLayoutId id="2147483800" r:id="rId55"/>
    <p:sldLayoutId id="2147483801" r:id="rId56"/>
    <p:sldLayoutId id="2147483802" r:id="rId57"/>
    <p:sldLayoutId id="2147483803" r:id="rId58"/>
    <p:sldLayoutId id="2147483805" r:id="rId59"/>
    <p:sldLayoutId id="2147483807" r:id="rId60"/>
    <p:sldLayoutId id="2147483809" r:id="rId61"/>
    <p:sldLayoutId id="2147483810" r:id="rId62"/>
    <p:sldLayoutId id="2147483811" r:id="rId63"/>
    <p:sldLayoutId id="2147483816" r:id="rId64"/>
    <p:sldLayoutId id="2147483818" r:id="rId65"/>
    <p:sldLayoutId id="2147483820" r:id="rId66"/>
    <p:sldLayoutId id="2147483821" r:id="rId67"/>
    <p:sldLayoutId id="2147483822" r:id="rId68"/>
    <p:sldLayoutId id="2147483828" r:id="rId69"/>
    <p:sldLayoutId id="2147483830" r:id="rId70"/>
    <p:sldLayoutId id="2147483831" r:id="rId71"/>
    <p:sldLayoutId id="2147483832" r:id="rId72"/>
    <p:sldLayoutId id="2147483833" r:id="rId73"/>
    <p:sldLayoutId id="2147483834" r:id="rId74"/>
    <p:sldLayoutId id="2147483835" r:id="rId75"/>
    <p:sldLayoutId id="2147483836" r:id="rId76"/>
    <p:sldLayoutId id="2147483837" r:id="rId77"/>
    <p:sldLayoutId id="2147483838" r:id="rId78"/>
    <p:sldLayoutId id="2147483839" r:id="rId79"/>
    <p:sldLayoutId id="2147483840" r:id="rId80"/>
    <p:sldLayoutId id="2147483841" r:id="rId8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emf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267683" y="1187621"/>
            <a:ext cx="7772533" cy="1793104"/>
          </a:xfrm>
        </p:spPr>
        <p:txBody>
          <a:bodyPr/>
          <a:lstStyle/>
          <a:p>
            <a:pPr algn="l"/>
            <a:r>
              <a:rPr lang="hu-HU" dirty="0" err="1"/>
              <a:t>Azure</a:t>
            </a:r>
            <a:r>
              <a:rPr lang="hu-HU" dirty="0"/>
              <a:t> </a:t>
            </a:r>
            <a:r>
              <a:rPr lang="hu-HU" dirty="0" err="1"/>
              <a:t>Machine</a:t>
            </a:r>
            <a:r>
              <a:rPr lang="hu-HU" dirty="0"/>
              <a:t> </a:t>
            </a:r>
            <a:r>
              <a:rPr lang="hu-HU" dirty="0" err="1"/>
              <a:t>Learning</a:t>
            </a: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14"/>
          </p:nvPr>
        </p:nvSpPr>
        <p:spPr/>
        <p:txBody>
          <a:bodyPr anchor="b" anchorCtr="0"/>
          <a:lstStyle/>
          <a:p>
            <a:r>
              <a:rPr lang="hu-HU" dirty="0"/>
              <a:t>Tajti András</a:t>
            </a:r>
          </a:p>
        </p:txBody>
      </p:sp>
    </p:spTree>
    <p:extLst>
      <p:ext uri="{BB962C8B-B14F-4D97-AF65-F5344CB8AC3E}">
        <p14:creationId xmlns:p14="http://schemas.microsoft.com/office/powerpoint/2010/main" val="320523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Részletes teljesítmény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95" y="2420888"/>
            <a:ext cx="10766314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7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Web Service </a:t>
            </a:r>
            <a:r>
              <a:rPr lang="hu-HU" dirty="0" err="1"/>
              <a:t>prototipusának</a:t>
            </a:r>
            <a:r>
              <a:rPr lang="hu-HU" dirty="0"/>
              <a:t> elkészítése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5" y="1124745"/>
            <a:ext cx="6987938" cy="571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1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Web Service csiszolása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432" y="1096956"/>
            <a:ext cx="8070146" cy="53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5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Közzététel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7" y="1268760"/>
            <a:ext cx="12058995" cy="480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3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267683" y="1828596"/>
            <a:ext cx="7172955" cy="3200808"/>
          </a:xfrm>
        </p:spPr>
        <p:txBody>
          <a:bodyPr/>
          <a:lstStyle/>
          <a:p>
            <a:r>
              <a:rPr lang="hu-HU" sz="9600" dirty="0">
                <a:latin typeface="Segoe UI Light" panose="020B0502040204020203" pitchFamily="34" charset="0"/>
                <a:cs typeface="Segoe UI Light" panose="020B0502040204020203" pitchFamily="34" charset="0"/>
              </a:rPr>
              <a:t>Köszönjük a figyelmet!</a:t>
            </a:r>
          </a:p>
        </p:txBody>
      </p:sp>
    </p:spTree>
    <p:extLst>
      <p:ext uri="{BB962C8B-B14F-4D97-AF65-F5344CB8AC3E}">
        <p14:creationId xmlns:p14="http://schemas.microsoft.com/office/powerpoint/2010/main" val="336307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Cím 56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Adatok a Cortana Analytics Suite-ben</a:t>
            </a: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lnSpc>
                <a:spcPct val="125000"/>
              </a:lnSpc>
              <a:spcBef>
                <a:spcPts val="1600"/>
              </a:spcBef>
              <a:spcAft>
                <a:spcPts val="1600"/>
              </a:spcAft>
              <a:tabLst/>
            </a:pPr>
            <a:r>
              <a:rPr lang="hu-HU" b="0" dirty="0">
                <a:solidFill>
                  <a:prstClr val="white"/>
                </a:solidFill>
              </a:rPr>
              <a:t>Adatokra építkezve hozzunk megalapozott döntéseket</a:t>
            </a:r>
            <a:endParaRPr lang="hu-HU" b="0" dirty="0">
              <a:solidFill>
                <a:prstClr val="black"/>
              </a:solidFill>
            </a:endParaRPr>
          </a:p>
          <a:p>
            <a:endParaRPr lang="hu-HU" dirty="0"/>
          </a:p>
        </p:txBody>
      </p:sp>
      <p:grpSp>
        <p:nvGrpSpPr>
          <p:cNvPr id="427" name="Group 16"/>
          <p:cNvGrpSpPr/>
          <p:nvPr/>
        </p:nvGrpSpPr>
        <p:grpSpPr>
          <a:xfrm>
            <a:off x="10403224" y="2613669"/>
            <a:ext cx="463664" cy="2133427"/>
            <a:chOff x="10611830" y="3082745"/>
            <a:chExt cx="472961" cy="2176206"/>
          </a:xfrm>
        </p:grpSpPr>
        <p:cxnSp>
          <p:nvCxnSpPr>
            <p:cNvPr id="428" name="Straight Connector 103"/>
            <p:cNvCxnSpPr/>
            <p:nvPr/>
          </p:nvCxnSpPr>
          <p:spPr>
            <a:xfrm>
              <a:off x="10826434" y="3082745"/>
              <a:ext cx="6378" cy="2169658"/>
            </a:xfrm>
            <a:prstGeom prst="line">
              <a:avLst/>
            </a:prstGeom>
            <a:noFill/>
            <a:ln w="22225" cap="sq" cmpd="sng" algn="ctr">
              <a:solidFill>
                <a:sysClr val="window" lastClr="FFFFFF"/>
              </a:solidFill>
              <a:prstDash val="solid"/>
              <a:miter lim="800000"/>
              <a:headEnd type="none"/>
              <a:tailEnd type="none"/>
            </a:ln>
            <a:effectLst/>
          </p:spPr>
        </p:cxnSp>
        <p:cxnSp>
          <p:nvCxnSpPr>
            <p:cNvPr id="429" name="Straight Connector 104"/>
            <p:cNvCxnSpPr/>
            <p:nvPr/>
          </p:nvCxnSpPr>
          <p:spPr>
            <a:xfrm>
              <a:off x="10611830" y="3082745"/>
              <a:ext cx="214604" cy="1"/>
            </a:xfrm>
            <a:prstGeom prst="line">
              <a:avLst/>
            </a:prstGeom>
            <a:noFill/>
            <a:ln w="22225" cap="sq" cmpd="sng" algn="ctr">
              <a:solidFill>
                <a:sysClr val="window" lastClr="FFFFFF"/>
              </a:solidFill>
              <a:prstDash val="solid"/>
              <a:miter lim="800000"/>
              <a:headEnd type="none"/>
              <a:tailEnd type="none"/>
            </a:ln>
            <a:effectLst/>
          </p:spPr>
        </p:cxnSp>
        <p:cxnSp>
          <p:nvCxnSpPr>
            <p:cNvPr id="430" name="Straight Connector 107"/>
            <p:cNvCxnSpPr/>
            <p:nvPr/>
          </p:nvCxnSpPr>
          <p:spPr>
            <a:xfrm flipV="1">
              <a:off x="10611830" y="5258632"/>
              <a:ext cx="214604" cy="319"/>
            </a:xfrm>
            <a:prstGeom prst="line">
              <a:avLst/>
            </a:prstGeom>
            <a:noFill/>
            <a:ln w="22225" cap="sq" cmpd="sng" algn="ctr">
              <a:solidFill>
                <a:sysClr val="window" lastClr="FFFFFF"/>
              </a:solidFill>
              <a:prstDash val="solid"/>
              <a:miter lim="800000"/>
              <a:headEnd type="none"/>
              <a:tailEnd type="none"/>
            </a:ln>
            <a:effectLst/>
          </p:spPr>
        </p:cxnSp>
        <p:cxnSp>
          <p:nvCxnSpPr>
            <p:cNvPr id="431" name="Straight Connector 111"/>
            <p:cNvCxnSpPr>
              <a:stCxn id="469" idx="3"/>
            </p:cNvCxnSpPr>
            <p:nvPr/>
          </p:nvCxnSpPr>
          <p:spPr>
            <a:xfrm flipV="1">
              <a:off x="10675765" y="4402623"/>
              <a:ext cx="409026" cy="2906"/>
            </a:xfrm>
            <a:prstGeom prst="line">
              <a:avLst/>
            </a:prstGeom>
            <a:noFill/>
            <a:ln w="22225" cap="sq" cmpd="sng" algn="ctr">
              <a:solidFill>
                <a:sysClr val="window" lastClr="FFFFFF"/>
              </a:solidFill>
              <a:prstDash val="solid"/>
              <a:miter lim="800000"/>
              <a:headEnd type="none"/>
              <a:tailEnd type="none"/>
            </a:ln>
            <a:effectLst/>
          </p:spPr>
        </p:cxnSp>
      </p:grpSp>
      <p:cxnSp>
        <p:nvCxnSpPr>
          <p:cNvPr id="432" name="Straight Connector 112"/>
          <p:cNvCxnSpPr/>
          <p:nvPr/>
        </p:nvCxnSpPr>
        <p:spPr>
          <a:xfrm flipV="1">
            <a:off x="10410835" y="5444085"/>
            <a:ext cx="520199" cy="6391"/>
          </a:xfrm>
          <a:prstGeom prst="line">
            <a:avLst/>
          </a:prstGeom>
          <a:noFill/>
          <a:ln w="22225" cap="sq" cmpd="sng" algn="ctr">
            <a:solidFill>
              <a:sysClr val="window" lastClr="FFFFFF"/>
            </a:solidFill>
            <a:prstDash val="solid"/>
            <a:miter lim="800000"/>
            <a:headEnd type="none"/>
            <a:tailEnd type="none"/>
          </a:ln>
          <a:effectLst/>
        </p:spPr>
      </p:cxnSp>
      <p:grpSp>
        <p:nvGrpSpPr>
          <p:cNvPr id="433" name="Group 15"/>
          <p:cNvGrpSpPr/>
          <p:nvPr/>
        </p:nvGrpSpPr>
        <p:grpSpPr>
          <a:xfrm>
            <a:off x="8370176" y="5298132"/>
            <a:ext cx="2095723" cy="986067"/>
            <a:chOff x="8538017" y="4739224"/>
            <a:chExt cx="2137748" cy="1005840"/>
          </a:xfrm>
        </p:grpSpPr>
        <p:sp>
          <p:nvSpPr>
            <p:cNvPr id="434" name="Rectangle 44"/>
            <p:cNvSpPr/>
            <p:nvPr/>
          </p:nvSpPr>
          <p:spPr bwMode="auto">
            <a:xfrm>
              <a:off x="8538017" y="4739224"/>
              <a:ext cx="2137748" cy="1005840"/>
            </a:xfrm>
            <a:prstGeom prst="rect">
              <a:avLst/>
            </a:prstGeom>
            <a:solidFill>
              <a:srgbClr val="003C6C"/>
            </a:solidFill>
            <a:ln w="3175">
              <a:noFill/>
            </a:ln>
            <a:effectLst/>
          </p:spPr>
          <p:txBody>
            <a:bodyPr spcFirstLastPara="0" vert="horz" wrap="square" lIns="17923" tIns="44815" rIns="17923" bIns="89604" numCol="1" spcCol="1270" anchor="t" anchorCtr="0">
              <a:noAutofit/>
            </a:bodyPr>
            <a:lstStyle/>
            <a:p>
              <a:pPr algn="ctr" defTabSz="710694">
                <a:spcAft>
                  <a:spcPct val="35000"/>
                </a:spcAft>
                <a:defRPr/>
              </a:pPr>
              <a:r>
                <a:rPr lang="en-US" sz="1568" b="1" kern="0" spc="-29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Business Scenarios</a:t>
              </a:r>
            </a:p>
          </p:txBody>
        </p:sp>
        <p:sp>
          <p:nvSpPr>
            <p:cNvPr id="435" name="Rectangle 128"/>
            <p:cNvSpPr/>
            <p:nvPr/>
          </p:nvSpPr>
          <p:spPr>
            <a:xfrm>
              <a:off x="9204618" y="5056791"/>
              <a:ext cx="1357304" cy="6479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21">
                <a:defRPr/>
              </a:pPr>
              <a:r>
                <a:rPr lang="en-US" sz="1176" kern="0" spc="-29" dirty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rPr>
                <a:t>Recommendations,</a:t>
              </a:r>
            </a:p>
            <a:p>
              <a:pPr defTabSz="914321">
                <a:defRPr/>
              </a:pPr>
              <a:r>
                <a:rPr lang="en-US" sz="1176" kern="0" spc="-29" dirty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rPr>
                <a:t>customer churn,</a:t>
              </a:r>
            </a:p>
            <a:p>
              <a:pPr defTabSz="914321">
                <a:defRPr/>
              </a:pPr>
              <a:r>
                <a:rPr lang="en-US" sz="1176" kern="0" spc="-29" dirty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rPr>
                <a:t>forecasting, etc.</a:t>
              </a:r>
            </a:p>
          </p:txBody>
        </p:sp>
        <p:grpSp>
          <p:nvGrpSpPr>
            <p:cNvPr id="436" name="Group 127"/>
            <p:cNvGrpSpPr/>
            <p:nvPr/>
          </p:nvGrpSpPr>
          <p:grpSpPr>
            <a:xfrm>
              <a:off x="8754885" y="5208429"/>
              <a:ext cx="433307" cy="352792"/>
              <a:chOff x="-2530475" y="305948"/>
              <a:chExt cx="1119187" cy="911226"/>
            </a:xfrm>
            <a:solidFill>
              <a:sysClr val="window" lastClr="FFFFFF"/>
            </a:solidFill>
          </p:grpSpPr>
          <p:sp>
            <p:nvSpPr>
              <p:cNvPr id="437" name="Freeform 31"/>
              <p:cNvSpPr>
                <a:spLocks noEditPoints="1"/>
              </p:cNvSpPr>
              <p:nvPr/>
            </p:nvSpPr>
            <p:spPr bwMode="auto">
              <a:xfrm>
                <a:off x="-2530475" y="305948"/>
                <a:ext cx="1119187" cy="622300"/>
              </a:xfrm>
              <a:custGeom>
                <a:avLst/>
                <a:gdLst>
                  <a:gd name="T0" fmla="*/ 296 w 296"/>
                  <a:gd name="T1" fmla="*/ 24 h 164"/>
                  <a:gd name="T2" fmla="*/ 290 w 296"/>
                  <a:gd name="T3" fmla="*/ 24 h 164"/>
                  <a:gd name="T4" fmla="*/ 288 w 296"/>
                  <a:gd name="T5" fmla="*/ 149 h 164"/>
                  <a:gd name="T6" fmla="*/ 291 w 296"/>
                  <a:gd name="T7" fmla="*/ 154 h 164"/>
                  <a:gd name="T8" fmla="*/ 287 w 296"/>
                  <a:gd name="T9" fmla="*/ 164 h 164"/>
                  <a:gd name="T10" fmla="*/ 9 w 296"/>
                  <a:gd name="T11" fmla="*/ 164 h 164"/>
                  <a:gd name="T12" fmla="*/ 9 w 296"/>
                  <a:gd name="T13" fmla="*/ 24 h 164"/>
                  <a:gd name="T14" fmla="*/ 0 w 296"/>
                  <a:gd name="T15" fmla="*/ 24 h 164"/>
                  <a:gd name="T16" fmla="*/ 0 w 296"/>
                  <a:gd name="T17" fmla="*/ 0 h 164"/>
                  <a:gd name="T18" fmla="*/ 296 w 296"/>
                  <a:gd name="T19" fmla="*/ 0 h 164"/>
                  <a:gd name="T20" fmla="*/ 296 w 296"/>
                  <a:gd name="T21" fmla="*/ 24 h 164"/>
                  <a:gd name="T22" fmla="*/ 32 w 296"/>
                  <a:gd name="T23" fmla="*/ 139 h 164"/>
                  <a:gd name="T24" fmla="*/ 264 w 296"/>
                  <a:gd name="T25" fmla="*/ 139 h 164"/>
                  <a:gd name="T26" fmla="*/ 264 w 296"/>
                  <a:gd name="T27" fmla="*/ 27 h 164"/>
                  <a:gd name="T28" fmla="*/ 263 w 296"/>
                  <a:gd name="T29" fmla="*/ 25 h 164"/>
                  <a:gd name="T30" fmla="*/ 263 w 296"/>
                  <a:gd name="T31" fmla="*/ 25 h 164"/>
                  <a:gd name="T32" fmla="*/ 32 w 296"/>
                  <a:gd name="T33" fmla="*/ 25 h 164"/>
                  <a:gd name="T34" fmla="*/ 32 w 296"/>
                  <a:gd name="T35" fmla="*/ 139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6" h="164">
                    <a:moveTo>
                      <a:pt x="296" y="24"/>
                    </a:moveTo>
                    <a:cubicBezTo>
                      <a:pt x="294" y="24"/>
                      <a:pt x="292" y="24"/>
                      <a:pt x="290" y="24"/>
                    </a:cubicBezTo>
                    <a:cubicBezTo>
                      <a:pt x="288" y="34"/>
                      <a:pt x="287" y="134"/>
                      <a:pt x="288" y="149"/>
                    </a:cubicBezTo>
                    <a:cubicBezTo>
                      <a:pt x="288" y="151"/>
                      <a:pt x="290" y="152"/>
                      <a:pt x="291" y="154"/>
                    </a:cubicBezTo>
                    <a:cubicBezTo>
                      <a:pt x="290" y="157"/>
                      <a:pt x="288" y="160"/>
                      <a:pt x="287" y="164"/>
                    </a:cubicBezTo>
                    <a:cubicBezTo>
                      <a:pt x="195" y="164"/>
                      <a:pt x="102" y="164"/>
                      <a:pt x="9" y="164"/>
                    </a:cubicBezTo>
                    <a:cubicBezTo>
                      <a:pt x="9" y="118"/>
                      <a:pt x="9" y="72"/>
                      <a:pt x="9" y="24"/>
                    </a:cubicBezTo>
                    <a:cubicBezTo>
                      <a:pt x="5" y="24"/>
                      <a:pt x="2" y="24"/>
                      <a:pt x="0" y="24"/>
                    </a:cubicBezTo>
                    <a:cubicBezTo>
                      <a:pt x="0" y="16"/>
                      <a:pt x="0" y="8"/>
                      <a:pt x="0" y="0"/>
                    </a:cubicBezTo>
                    <a:cubicBezTo>
                      <a:pt x="99" y="0"/>
                      <a:pt x="197" y="0"/>
                      <a:pt x="296" y="0"/>
                    </a:cubicBezTo>
                    <a:cubicBezTo>
                      <a:pt x="296" y="8"/>
                      <a:pt x="296" y="16"/>
                      <a:pt x="296" y="24"/>
                    </a:cubicBezTo>
                    <a:close/>
                    <a:moveTo>
                      <a:pt x="32" y="139"/>
                    </a:moveTo>
                    <a:cubicBezTo>
                      <a:pt x="110" y="139"/>
                      <a:pt x="187" y="139"/>
                      <a:pt x="264" y="139"/>
                    </a:cubicBezTo>
                    <a:cubicBezTo>
                      <a:pt x="264" y="102"/>
                      <a:pt x="264" y="64"/>
                      <a:pt x="264" y="27"/>
                    </a:cubicBezTo>
                    <a:cubicBezTo>
                      <a:pt x="264" y="27"/>
                      <a:pt x="264" y="26"/>
                      <a:pt x="263" y="25"/>
                    </a:cubicBezTo>
                    <a:cubicBezTo>
                      <a:pt x="263" y="25"/>
                      <a:pt x="262" y="24"/>
                      <a:pt x="263" y="25"/>
                    </a:cubicBezTo>
                    <a:cubicBezTo>
                      <a:pt x="186" y="25"/>
                      <a:pt x="109" y="25"/>
                      <a:pt x="32" y="25"/>
                    </a:cubicBezTo>
                    <a:cubicBezTo>
                      <a:pt x="32" y="63"/>
                      <a:pt x="32" y="101"/>
                      <a:pt x="32" y="139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643" tIns="44821" rIns="89643" bIns="44821" numCol="1" anchor="t" anchorCtr="0" compatLnSpc="1">
                <a:prstTxWarp prst="textNoShape">
                  <a:avLst/>
                </a:prstTxWarp>
              </a:bodyPr>
              <a:lstStyle/>
              <a:p>
                <a:pPr defTabSz="914321">
                  <a:defRPr/>
                </a:pPr>
                <a:endParaRPr lang="en-US" sz="1765" kern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438" name="Freeform 32"/>
              <p:cNvSpPr>
                <a:spLocks/>
              </p:cNvSpPr>
              <p:nvPr/>
            </p:nvSpPr>
            <p:spPr bwMode="auto">
              <a:xfrm>
                <a:off x="-2212975" y="961586"/>
                <a:ext cx="514350" cy="255588"/>
              </a:xfrm>
              <a:custGeom>
                <a:avLst/>
                <a:gdLst>
                  <a:gd name="T0" fmla="*/ 0 w 136"/>
                  <a:gd name="T1" fmla="*/ 67 h 67"/>
                  <a:gd name="T2" fmla="*/ 0 w 136"/>
                  <a:gd name="T3" fmla="*/ 52 h 67"/>
                  <a:gd name="T4" fmla="*/ 27 w 136"/>
                  <a:gd name="T5" fmla="*/ 51 h 67"/>
                  <a:gd name="T6" fmla="*/ 55 w 136"/>
                  <a:gd name="T7" fmla="*/ 51 h 67"/>
                  <a:gd name="T8" fmla="*/ 55 w 136"/>
                  <a:gd name="T9" fmla="*/ 0 h 67"/>
                  <a:gd name="T10" fmla="*/ 79 w 136"/>
                  <a:gd name="T11" fmla="*/ 0 h 67"/>
                  <a:gd name="T12" fmla="*/ 79 w 136"/>
                  <a:gd name="T13" fmla="*/ 50 h 67"/>
                  <a:gd name="T14" fmla="*/ 107 w 136"/>
                  <a:gd name="T15" fmla="*/ 51 h 67"/>
                  <a:gd name="T16" fmla="*/ 136 w 136"/>
                  <a:gd name="T17" fmla="*/ 51 h 67"/>
                  <a:gd name="T18" fmla="*/ 136 w 136"/>
                  <a:gd name="T19" fmla="*/ 67 h 67"/>
                  <a:gd name="T20" fmla="*/ 0 w 136"/>
                  <a:gd name="T21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6" h="67">
                    <a:moveTo>
                      <a:pt x="0" y="67"/>
                    </a:moveTo>
                    <a:cubicBezTo>
                      <a:pt x="0" y="62"/>
                      <a:pt x="0" y="58"/>
                      <a:pt x="0" y="52"/>
                    </a:cubicBezTo>
                    <a:cubicBezTo>
                      <a:pt x="9" y="50"/>
                      <a:pt x="18" y="51"/>
                      <a:pt x="27" y="51"/>
                    </a:cubicBezTo>
                    <a:cubicBezTo>
                      <a:pt x="36" y="51"/>
                      <a:pt x="45" y="51"/>
                      <a:pt x="55" y="51"/>
                    </a:cubicBezTo>
                    <a:cubicBezTo>
                      <a:pt x="55" y="34"/>
                      <a:pt x="55" y="18"/>
                      <a:pt x="55" y="0"/>
                    </a:cubicBezTo>
                    <a:cubicBezTo>
                      <a:pt x="63" y="0"/>
                      <a:pt x="71" y="0"/>
                      <a:pt x="79" y="0"/>
                    </a:cubicBezTo>
                    <a:cubicBezTo>
                      <a:pt x="79" y="16"/>
                      <a:pt x="79" y="33"/>
                      <a:pt x="79" y="50"/>
                    </a:cubicBezTo>
                    <a:cubicBezTo>
                      <a:pt x="89" y="52"/>
                      <a:pt x="98" y="51"/>
                      <a:pt x="107" y="51"/>
                    </a:cubicBezTo>
                    <a:cubicBezTo>
                      <a:pt x="116" y="51"/>
                      <a:pt x="125" y="51"/>
                      <a:pt x="136" y="51"/>
                    </a:cubicBezTo>
                    <a:cubicBezTo>
                      <a:pt x="136" y="57"/>
                      <a:pt x="136" y="62"/>
                      <a:pt x="136" y="67"/>
                    </a:cubicBezTo>
                    <a:cubicBezTo>
                      <a:pt x="91" y="67"/>
                      <a:pt x="45" y="67"/>
                      <a:pt x="0" y="6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643" tIns="44821" rIns="89643" bIns="44821" numCol="1" anchor="t" anchorCtr="0" compatLnSpc="1">
                <a:prstTxWarp prst="textNoShape">
                  <a:avLst/>
                </a:prstTxWarp>
              </a:bodyPr>
              <a:lstStyle/>
              <a:p>
                <a:pPr defTabSz="914321">
                  <a:defRPr/>
                </a:pPr>
                <a:endParaRPr lang="en-US" sz="1765" kern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439" name="Freeform 34"/>
              <p:cNvSpPr>
                <a:spLocks/>
              </p:cNvSpPr>
              <p:nvPr/>
            </p:nvSpPr>
            <p:spPr bwMode="auto">
              <a:xfrm>
                <a:off x="-1876426" y="472635"/>
                <a:ext cx="268288" cy="269874"/>
              </a:xfrm>
              <a:custGeom>
                <a:avLst/>
                <a:gdLst>
                  <a:gd name="T0" fmla="*/ 16 w 71"/>
                  <a:gd name="T1" fmla="*/ 71 h 71"/>
                  <a:gd name="T2" fmla="*/ 0 w 71"/>
                  <a:gd name="T3" fmla="*/ 54 h 71"/>
                  <a:gd name="T4" fmla="*/ 0 w 71"/>
                  <a:gd name="T5" fmla="*/ 17 h 71"/>
                  <a:gd name="T6" fmla="*/ 17 w 71"/>
                  <a:gd name="T7" fmla="*/ 0 h 71"/>
                  <a:gd name="T8" fmla="*/ 31 w 71"/>
                  <a:gd name="T9" fmla="*/ 0 h 71"/>
                  <a:gd name="T10" fmla="*/ 31 w 71"/>
                  <a:gd name="T11" fmla="*/ 36 h 71"/>
                  <a:gd name="T12" fmla="*/ 38 w 71"/>
                  <a:gd name="T13" fmla="*/ 36 h 71"/>
                  <a:gd name="T14" fmla="*/ 38 w 71"/>
                  <a:gd name="T15" fmla="*/ 0 h 71"/>
                  <a:gd name="T16" fmla="*/ 52 w 71"/>
                  <a:gd name="T17" fmla="*/ 0 h 71"/>
                  <a:gd name="T18" fmla="*/ 71 w 71"/>
                  <a:gd name="T19" fmla="*/ 20 h 71"/>
                  <a:gd name="T20" fmla="*/ 71 w 71"/>
                  <a:gd name="T21" fmla="*/ 54 h 71"/>
                  <a:gd name="T22" fmla="*/ 52 w 71"/>
                  <a:gd name="T23" fmla="*/ 71 h 71"/>
                  <a:gd name="T24" fmla="*/ 16 w 71"/>
                  <a:gd name="T25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1" h="71">
                    <a:moveTo>
                      <a:pt x="16" y="71"/>
                    </a:moveTo>
                    <a:cubicBezTo>
                      <a:pt x="11" y="66"/>
                      <a:pt x="6" y="61"/>
                      <a:pt x="0" y="54"/>
                    </a:cubicBezTo>
                    <a:cubicBezTo>
                      <a:pt x="0" y="43"/>
                      <a:pt x="0" y="30"/>
                      <a:pt x="0" y="17"/>
                    </a:cubicBezTo>
                    <a:cubicBezTo>
                      <a:pt x="5" y="12"/>
                      <a:pt x="11" y="6"/>
                      <a:pt x="17" y="0"/>
                    </a:cubicBezTo>
                    <a:cubicBezTo>
                      <a:pt x="21" y="0"/>
                      <a:pt x="25" y="0"/>
                      <a:pt x="31" y="0"/>
                    </a:cubicBezTo>
                    <a:cubicBezTo>
                      <a:pt x="31" y="12"/>
                      <a:pt x="31" y="24"/>
                      <a:pt x="31" y="36"/>
                    </a:cubicBezTo>
                    <a:cubicBezTo>
                      <a:pt x="34" y="36"/>
                      <a:pt x="36" y="36"/>
                      <a:pt x="38" y="36"/>
                    </a:cubicBezTo>
                    <a:cubicBezTo>
                      <a:pt x="38" y="24"/>
                      <a:pt x="38" y="13"/>
                      <a:pt x="38" y="0"/>
                    </a:cubicBezTo>
                    <a:cubicBezTo>
                      <a:pt x="43" y="0"/>
                      <a:pt x="48" y="0"/>
                      <a:pt x="52" y="0"/>
                    </a:cubicBezTo>
                    <a:cubicBezTo>
                      <a:pt x="58" y="6"/>
                      <a:pt x="64" y="12"/>
                      <a:pt x="71" y="20"/>
                    </a:cubicBezTo>
                    <a:cubicBezTo>
                      <a:pt x="71" y="30"/>
                      <a:pt x="71" y="42"/>
                      <a:pt x="71" y="54"/>
                    </a:cubicBezTo>
                    <a:cubicBezTo>
                      <a:pt x="65" y="59"/>
                      <a:pt x="60" y="65"/>
                      <a:pt x="52" y="71"/>
                    </a:cubicBezTo>
                    <a:cubicBezTo>
                      <a:pt x="42" y="71"/>
                      <a:pt x="30" y="71"/>
                      <a:pt x="16" y="71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643" tIns="44821" rIns="89643" bIns="44821" numCol="1" anchor="t" anchorCtr="0" compatLnSpc="1">
                <a:prstTxWarp prst="textNoShape">
                  <a:avLst/>
                </a:prstTxWarp>
              </a:bodyPr>
              <a:lstStyle/>
              <a:p>
                <a:pPr defTabSz="914321">
                  <a:defRPr/>
                </a:pPr>
                <a:endParaRPr lang="en-US" sz="1765" kern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440" name="Freeform 35"/>
              <p:cNvSpPr>
                <a:spLocks/>
              </p:cNvSpPr>
              <p:nvPr/>
            </p:nvSpPr>
            <p:spPr bwMode="auto">
              <a:xfrm>
                <a:off x="-2349499" y="472635"/>
                <a:ext cx="393701" cy="314326"/>
              </a:xfrm>
              <a:custGeom>
                <a:avLst/>
                <a:gdLst>
                  <a:gd name="T0" fmla="*/ 104 w 104"/>
                  <a:gd name="T1" fmla="*/ 76 h 83"/>
                  <a:gd name="T2" fmla="*/ 104 w 104"/>
                  <a:gd name="T3" fmla="*/ 83 h 83"/>
                  <a:gd name="T4" fmla="*/ 0 w 104"/>
                  <a:gd name="T5" fmla="*/ 83 h 83"/>
                  <a:gd name="T6" fmla="*/ 0 w 104"/>
                  <a:gd name="T7" fmla="*/ 1 h 83"/>
                  <a:gd name="T8" fmla="*/ 7 w 104"/>
                  <a:gd name="T9" fmla="*/ 0 h 83"/>
                  <a:gd name="T10" fmla="*/ 7 w 104"/>
                  <a:gd name="T11" fmla="*/ 76 h 83"/>
                  <a:gd name="T12" fmla="*/ 104 w 104"/>
                  <a:gd name="T13" fmla="*/ 7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" h="83">
                    <a:moveTo>
                      <a:pt x="104" y="76"/>
                    </a:moveTo>
                    <a:cubicBezTo>
                      <a:pt x="104" y="79"/>
                      <a:pt x="104" y="81"/>
                      <a:pt x="104" y="83"/>
                    </a:cubicBezTo>
                    <a:cubicBezTo>
                      <a:pt x="69" y="83"/>
                      <a:pt x="36" y="83"/>
                      <a:pt x="0" y="83"/>
                    </a:cubicBezTo>
                    <a:cubicBezTo>
                      <a:pt x="0" y="56"/>
                      <a:pt x="0" y="29"/>
                      <a:pt x="0" y="1"/>
                    </a:cubicBezTo>
                    <a:cubicBezTo>
                      <a:pt x="2" y="0"/>
                      <a:pt x="4" y="0"/>
                      <a:pt x="7" y="0"/>
                    </a:cubicBezTo>
                    <a:cubicBezTo>
                      <a:pt x="7" y="25"/>
                      <a:pt x="7" y="50"/>
                      <a:pt x="7" y="76"/>
                    </a:cubicBezTo>
                    <a:cubicBezTo>
                      <a:pt x="40" y="76"/>
                      <a:pt x="72" y="76"/>
                      <a:pt x="104" y="76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643" tIns="44821" rIns="89643" bIns="44821" numCol="1" anchor="t" anchorCtr="0" compatLnSpc="1">
                <a:prstTxWarp prst="textNoShape">
                  <a:avLst/>
                </a:prstTxWarp>
              </a:bodyPr>
              <a:lstStyle/>
              <a:p>
                <a:pPr defTabSz="914321">
                  <a:defRPr/>
                </a:pPr>
                <a:endParaRPr lang="en-US" sz="1765" kern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441" name="Freeform 36"/>
              <p:cNvSpPr>
                <a:spLocks/>
              </p:cNvSpPr>
              <p:nvPr/>
            </p:nvSpPr>
            <p:spPr bwMode="auto">
              <a:xfrm>
                <a:off x="-2027239" y="456761"/>
                <a:ext cx="22226" cy="273051"/>
              </a:xfrm>
              <a:custGeom>
                <a:avLst/>
                <a:gdLst>
                  <a:gd name="T0" fmla="*/ 0 w 6"/>
                  <a:gd name="T1" fmla="*/ 0 h 72"/>
                  <a:gd name="T2" fmla="*/ 6 w 6"/>
                  <a:gd name="T3" fmla="*/ 0 h 72"/>
                  <a:gd name="T4" fmla="*/ 6 w 6"/>
                  <a:gd name="T5" fmla="*/ 72 h 72"/>
                  <a:gd name="T6" fmla="*/ 0 w 6"/>
                  <a:gd name="T7" fmla="*/ 72 h 72"/>
                  <a:gd name="T8" fmla="*/ 0 w 6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2">
                    <a:moveTo>
                      <a:pt x="0" y="0"/>
                    </a:moveTo>
                    <a:cubicBezTo>
                      <a:pt x="2" y="0"/>
                      <a:pt x="4" y="0"/>
                      <a:pt x="6" y="0"/>
                    </a:cubicBezTo>
                    <a:cubicBezTo>
                      <a:pt x="6" y="24"/>
                      <a:pt x="6" y="48"/>
                      <a:pt x="6" y="72"/>
                    </a:cubicBezTo>
                    <a:cubicBezTo>
                      <a:pt x="4" y="72"/>
                      <a:pt x="2" y="72"/>
                      <a:pt x="0" y="72"/>
                    </a:cubicBezTo>
                    <a:cubicBezTo>
                      <a:pt x="0" y="48"/>
                      <a:pt x="0" y="24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643" tIns="44821" rIns="89643" bIns="44821" numCol="1" anchor="t" anchorCtr="0" compatLnSpc="1">
                <a:prstTxWarp prst="textNoShape">
                  <a:avLst/>
                </a:prstTxWarp>
              </a:bodyPr>
              <a:lstStyle/>
              <a:p>
                <a:pPr defTabSz="914321">
                  <a:defRPr/>
                </a:pPr>
                <a:endParaRPr lang="en-US" sz="1765" kern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442" name="Freeform 37"/>
              <p:cNvSpPr>
                <a:spLocks/>
              </p:cNvSpPr>
              <p:nvPr/>
            </p:nvSpPr>
            <p:spPr bwMode="auto">
              <a:xfrm>
                <a:off x="-2087563" y="518673"/>
                <a:ext cx="22226" cy="211139"/>
              </a:xfrm>
              <a:custGeom>
                <a:avLst/>
                <a:gdLst>
                  <a:gd name="T0" fmla="*/ 0 w 6"/>
                  <a:gd name="T1" fmla="*/ 0 h 56"/>
                  <a:gd name="T2" fmla="*/ 6 w 6"/>
                  <a:gd name="T3" fmla="*/ 0 h 56"/>
                  <a:gd name="T4" fmla="*/ 6 w 6"/>
                  <a:gd name="T5" fmla="*/ 56 h 56"/>
                  <a:gd name="T6" fmla="*/ 0 w 6"/>
                  <a:gd name="T7" fmla="*/ 56 h 56"/>
                  <a:gd name="T8" fmla="*/ 0 w 6"/>
                  <a:gd name="T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6">
                    <a:moveTo>
                      <a:pt x="0" y="0"/>
                    </a:moveTo>
                    <a:cubicBezTo>
                      <a:pt x="2" y="0"/>
                      <a:pt x="4" y="0"/>
                      <a:pt x="6" y="0"/>
                    </a:cubicBezTo>
                    <a:cubicBezTo>
                      <a:pt x="6" y="19"/>
                      <a:pt x="6" y="37"/>
                      <a:pt x="6" y="56"/>
                    </a:cubicBezTo>
                    <a:cubicBezTo>
                      <a:pt x="4" y="56"/>
                      <a:pt x="2" y="56"/>
                      <a:pt x="0" y="56"/>
                    </a:cubicBezTo>
                    <a:cubicBezTo>
                      <a:pt x="0" y="37"/>
                      <a:pt x="0" y="19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643" tIns="44821" rIns="89643" bIns="44821" numCol="1" anchor="t" anchorCtr="0" compatLnSpc="1">
                <a:prstTxWarp prst="textNoShape">
                  <a:avLst/>
                </a:prstTxWarp>
              </a:bodyPr>
              <a:lstStyle/>
              <a:p>
                <a:pPr defTabSz="914321">
                  <a:defRPr/>
                </a:pPr>
                <a:endParaRPr lang="en-US" sz="1765" kern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</p:grpSp>
      </p:grpSp>
      <p:grpSp>
        <p:nvGrpSpPr>
          <p:cNvPr id="443" name="Group 14"/>
          <p:cNvGrpSpPr/>
          <p:nvPr/>
        </p:nvGrpSpPr>
        <p:grpSpPr>
          <a:xfrm>
            <a:off x="8370180" y="4206404"/>
            <a:ext cx="2095725" cy="986067"/>
            <a:chOff x="8538016" y="3277427"/>
            <a:chExt cx="2137749" cy="1005840"/>
          </a:xfrm>
        </p:grpSpPr>
        <p:sp>
          <p:nvSpPr>
            <p:cNvPr id="444" name="Rectangle 95"/>
            <p:cNvSpPr/>
            <p:nvPr/>
          </p:nvSpPr>
          <p:spPr bwMode="auto">
            <a:xfrm>
              <a:off x="8538016" y="3277427"/>
              <a:ext cx="2137749" cy="1005840"/>
            </a:xfrm>
            <a:prstGeom prst="rect">
              <a:avLst/>
            </a:prstGeom>
            <a:solidFill>
              <a:srgbClr val="003C6C"/>
            </a:solidFill>
            <a:ln w="3175">
              <a:noFill/>
            </a:ln>
            <a:effectLst/>
          </p:spPr>
          <p:txBody>
            <a:bodyPr spcFirstLastPara="0" vert="horz" wrap="square" lIns="17923" tIns="44815" rIns="17923" bIns="89604" numCol="1" spcCol="1270" anchor="t" anchorCtr="0">
              <a:noAutofit/>
            </a:bodyPr>
            <a:lstStyle/>
            <a:p>
              <a:pPr algn="ctr" defTabSz="710694">
                <a:spcAft>
                  <a:spcPct val="35000"/>
                </a:spcAft>
                <a:defRPr/>
              </a:pPr>
              <a:r>
                <a:rPr lang="en-US" sz="1568" b="1" kern="0" spc="-29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Perceptual Intelligence</a:t>
              </a:r>
            </a:p>
          </p:txBody>
        </p:sp>
        <p:sp>
          <p:nvSpPr>
            <p:cNvPr id="445" name="Rectangle 124"/>
            <p:cNvSpPr/>
            <p:nvPr/>
          </p:nvSpPr>
          <p:spPr>
            <a:xfrm>
              <a:off x="9204619" y="3670433"/>
              <a:ext cx="873757" cy="2787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21">
                <a:defRPr/>
              </a:pPr>
              <a:r>
                <a:rPr lang="en-US" sz="1176" kern="0" spc="-29" dirty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rPr>
                <a:t>Face, vision</a:t>
              </a:r>
            </a:p>
          </p:txBody>
        </p:sp>
        <p:sp>
          <p:nvSpPr>
            <p:cNvPr id="446" name="Rectangle 125"/>
            <p:cNvSpPr/>
            <p:nvPr/>
          </p:nvSpPr>
          <p:spPr>
            <a:xfrm>
              <a:off x="9204619" y="3990981"/>
              <a:ext cx="921177" cy="2787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21">
                <a:defRPr/>
              </a:pPr>
              <a:r>
                <a:rPr lang="en-US" sz="1176" kern="0" spc="-29" dirty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rPr>
                <a:t>Speech, text</a:t>
              </a:r>
            </a:p>
          </p:txBody>
        </p:sp>
        <p:grpSp>
          <p:nvGrpSpPr>
            <p:cNvPr id="447" name="Group 94"/>
            <p:cNvGrpSpPr/>
            <p:nvPr/>
          </p:nvGrpSpPr>
          <p:grpSpPr>
            <a:xfrm>
              <a:off x="8892356" y="3676097"/>
              <a:ext cx="269629" cy="255077"/>
              <a:chOff x="3248025" y="1189989"/>
              <a:chExt cx="5153661" cy="4875531"/>
            </a:xfrm>
            <a:solidFill>
              <a:sysClr val="window" lastClr="FFFFFF"/>
            </a:solidFill>
          </p:grpSpPr>
          <p:sp>
            <p:nvSpPr>
              <p:cNvPr id="463" name="Freeform 98"/>
              <p:cNvSpPr/>
              <p:nvPr/>
            </p:nvSpPr>
            <p:spPr bwMode="auto">
              <a:xfrm>
                <a:off x="4140351" y="2041127"/>
                <a:ext cx="3427810" cy="3427810"/>
              </a:xfrm>
              <a:custGeom>
                <a:avLst/>
                <a:gdLst>
                  <a:gd name="connsiteX0" fmla="*/ 1713905 w 3427810"/>
                  <a:gd name="connsiteY0" fmla="*/ 0 h 3427810"/>
                  <a:gd name="connsiteX1" fmla="*/ 3427810 w 3427810"/>
                  <a:gd name="connsiteY1" fmla="*/ 1713905 h 3427810"/>
                  <a:gd name="connsiteX2" fmla="*/ 1713905 w 3427810"/>
                  <a:gd name="connsiteY2" fmla="*/ 3427810 h 3427810"/>
                  <a:gd name="connsiteX3" fmla="*/ 0 w 3427810"/>
                  <a:gd name="connsiteY3" fmla="*/ 1713905 h 3427810"/>
                  <a:gd name="connsiteX4" fmla="*/ 1713905 w 3427810"/>
                  <a:gd name="connsiteY4" fmla="*/ 0 h 3427810"/>
                  <a:gd name="connsiteX5" fmla="*/ 1208864 w 3427810"/>
                  <a:gd name="connsiteY5" fmla="*/ 1047322 h 3427810"/>
                  <a:gd name="connsiteX6" fmla="*/ 996139 w 3427810"/>
                  <a:gd name="connsiteY6" fmla="*/ 1260047 h 3427810"/>
                  <a:gd name="connsiteX7" fmla="*/ 1208864 w 3427810"/>
                  <a:gd name="connsiteY7" fmla="*/ 1472772 h 3427810"/>
                  <a:gd name="connsiteX8" fmla="*/ 1421589 w 3427810"/>
                  <a:gd name="connsiteY8" fmla="*/ 1260047 h 3427810"/>
                  <a:gd name="connsiteX9" fmla="*/ 1208864 w 3427810"/>
                  <a:gd name="connsiteY9" fmla="*/ 1047322 h 3427810"/>
                  <a:gd name="connsiteX10" fmla="*/ 2115987 w 3427810"/>
                  <a:gd name="connsiteY10" fmla="*/ 1047322 h 3427810"/>
                  <a:gd name="connsiteX11" fmla="*/ 1903262 w 3427810"/>
                  <a:gd name="connsiteY11" fmla="*/ 1260047 h 3427810"/>
                  <a:gd name="connsiteX12" fmla="*/ 2115987 w 3427810"/>
                  <a:gd name="connsiteY12" fmla="*/ 1472772 h 3427810"/>
                  <a:gd name="connsiteX13" fmla="*/ 2328712 w 3427810"/>
                  <a:gd name="connsiteY13" fmla="*/ 1260047 h 3427810"/>
                  <a:gd name="connsiteX14" fmla="*/ 2115987 w 3427810"/>
                  <a:gd name="connsiteY14" fmla="*/ 1047322 h 3427810"/>
                  <a:gd name="connsiteX15" fmla="*/ 516914 w 3427810"/>
                  <a:gd name="connsiteY15" fmla="*/ 1913335 h 3427810"/>
                  <a:gd name="connsiteX16" fmla="*/ 536018 w 3427810"/>
                  <a:gd name="connsiteY16" fmla="*/ 1987632 h 3427810"/>
                  <a:gd name="connsiteX17" fmla="*/ 1680074 w 3427810"/>
                  <a:gd name="connsiteY17" fmla="*/ 2829321 h 3427810"/>
                  <a:gd name="connsiteX18" fmla="*/ 2824130 w 3427810"/>
                  <a:gd name="connsiteY18" fmla="*/ 1987632 h 3427810"/>
                  <a:gd name="connsiteX19" fmla="*/ 2843234 w 3427810"/>
                  <a:gd name="connsiteY19" fmla="*/ 1913335 h 3427810"/>
                  <a:gd name="connsiteX20" fmla="*/ 2613164 w 3427810"/>
                  <a:gd name="connsiteY20" fmla="*/ 1913335 h 3427810"/>
                  <a:gd name="connsiteX21" fmla="*/ 2611114 w 3427810"/>
                  <a:gd name="connsiteY21" fmla="*/ 1921305 h 3427810"/>
                  <a:gd name="connsiteX22" fmla="*/ 1680074 w 3427810"/>
                  <a:gd name="connsiteY22" fmla="*/ 2606277 h 3427810"/>
                  <a:gd name="connsiteX23" fmla="*/ 749034 w 3427810"/>
                  <a:gd name="connsiteY23" fmla="*/ 1921305 h 3427810"/>
                  <a:gd name="connsiteX24" fmla="*/ 746985 w 3427810"/>
                  <a:gd name="connsiteY24" fmla="*/ 1913335 h 3427810"/>
                  <a:gd name="connsiteX25" fmla="*/ 516914 w 3427810"/>
                  <a:gd name="connsiteY25" fmla="*/ 1913335 h 3427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427810" h="3427810">
                    <a:moveTo>
                      <a:pt x="1713905" y="0"/>
                    </a:moveTo>
                    <a:cubicBezTo>
                      <a:pt x="2660469" y="0"/>
                      <a:pt x="3427810" y="767341"/>
                      <a:pt x="3427810" y="1713905"/>
                    </a:cubicBezTo>
                    <a:cubicBezTo>
                      <a:pt x="3427810" y="2660469"/>
                      <a:pt x="2660469" y="3427810"/>
                      <a:pt x="1713905" y="3427810"/>
                    </a:cubicBezTo>
                    <a:cubicBezTo>
                      <a:pt x="767341" y="3427810"/>
                      <a:pt x="0" y="2660469"/>
                      <a:pt x="0" y="1713905"/>
                    </a:cubicBezTo>
                    <a:cubicBezTo>
                      <a:pt x="0" y="767341"/>
                      <a:pt x="767341" y="0"/>
                      <a:pt x="1713905" y="0"/>
                    </a:cubicBezTo>
                    <a:close/>
                    <a:moveTo>
                      <a:pt x="1208864" y="1047322"/>
                    </a:moveTo>
                    <a:cubicBezTo>
                      <a:pt x="1091379" y="1047322"/>
                      <a:pt x="996139" y="1142562"/>
                      <a:pt x="996139" y="1260047"/>
                    </a:cubicBezTo>
                    <a:cubicBezTo>
                      <a:pt x="996139" y="1377532"/>
                      <a:pt x="1091379" y="1472772"/>
                      <a:pt x="1208864" y="1472772"/>
                    </a:cubicBezTo>
                    <a:cubicBezTo>
                      <a:pt x="1326349" y="1472772"/>
                      <a:pt x="1421589" y="1377532"/>
                      <a:pt x="1421589" y="1260047"/>
                    </a:cubicBezTo>
                    <a:cubicBezTo>
                      <a:pt x="1421589" y="1142562"/>
                      <a:pt x="1326349" y="1047322"/>
                      <a:pt x="1208864" y="1047322"/>
                    </a:cubicBezTo>
                    <a:close/>
                    <a:moveTo>
                      <a:pt x="2115987" y="1047322"/>
                    </a:moveTo>
                    <a:cubicBezTo>
                      <a:pt x="1998502" y="1047322"/>
                      <a:pt x="1903262" y="1142562"/>
                      <a:pt x="1903262" y="1260047"/>
                    </a:cubicBezTo>
                    <a:cubicBezTo>
                      <a:pt x="1903262" y="1377532"/>
                      <a:pt x="1998502" y="1472772"/>
                      <a:pt x="2115987" y="1472772"/>
                    </a:cubicBezTo>
                    <a:cubicBezTo>
                      <a:pt x="2233472" y="1472772"/>
                      <a:pt x="2328712" y="1377532"/>
                      <a:pt x="2328712" y="1260047"/>
                    </a:cubicBezTo>
                    <a:cubicBezTo>
                      <a:pt x="2328712" y="1142562"/>
                      <a:pt x="2233472" y="1047322"/>
                      <a:pt x="2115987" y="1047322"/>
                    </a:cubicBezTo>
                    <a:close/>
                    <a:moveTo>
                      <a:pt x="516914" y="1913335"/>
                    </a:moveTo>
                    <a:lnTo>
                      <a:pt x="536018" y="1987632"/>
                    </a:lnTo>
                    <a:cubicBezTo>
                      <a:pt x="687687" y="2475264"/>
                      <a:pt x="1142533" y="2829321"/>
                      <a:pt x="1680074" y="2829321"/>
                    </a:cubicBezTo>
                    <a:cubicBezTo>
                      <a:pt x="2217615" y="2829321"/>
                      <a:pt x="2672461" y="2475264"/>
                      <a:pt x="2824130" y="1987632"/>
                    </a:cubicBezTo>
                    <a:lnTo>
                      <a:pt x="2843234" y="1913335"/>
                    </a:lnTo>
                    <a:lnTo>
                      <a:pt x="2613164" y="1913335"/>
                    </a:lnTo>
                    <a:lnTo>
                      <a:pt x="2611114" y="1921305"/>
                    </a:lnTo>
                    <a:cubicBezTo>
                      <a:pt x="2487685" y="2318143"/>
                      <a:pt x="2117528" y="2606277"/>
                      <a:pt x="1680074" y="2606277"/>
                    </a:cubicBezTo>
                    <a:cubicBezTo>
                      <a:pt x="1242620" y="2606277"/>
                      <a:pt x="872464" y="2318143"/>
                      <a:pt x="749034" y="1921305"/>
                    </a:cubicBezTo>
                    <a:lnTo>
                      <a:pt x="746985" y="1913335"/>
                    </a:lnTo>
                    <a:lnTo>
                      <a:pt x="516914" y="1913335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57">
                  <a:lnSpc>
                    <a:spcPct val="90000"/>
                  </a:lnSpc>
                  <a:defRPr/>
                </a:pPr>
                <a:endParaRPr lang="en-US" sz="2353" kern="0" dirty="0" err="1">
                  <a:solidFill>
                    <a:prstClr val="white"/>
                  </a:solidFill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64" name="Freeform 99"/>
              <p:cNvSpPr/>
              <p:nvPr/>
            </p:nvSpPr>
            <p:spPr bwMode="auto">
              <a:xfrm rot="5400000">
                <a:off x="3270885" y="1189989"/>
                <a:ext cx="1016001" cy="1061721"/>
              </a:xfrm>
              <a:custGeom>
                <a:avLst/>
                <a:gdLst>
                  <a:gd name="connsiteX0" fmla="*/ 0 w 1016001"/>
                  <a:gd name="connsiteY0" fmla="*/ 1061721 h 1061721"/>
                  <a:gd name="connsiteX1" fmla="*/ 0 w 1016001"/>
                  <a:gd name="connsiteY1" fmla="*/ 1016001 h 1061721"/>
                  <a:gd name="connsiteX2" fmla="*/ 0 w 1016001"/>
                  <a:gd name="connsiteY2" fmla="*/ 880746 h 1061721"/>
                  <a:gd name="connsiteX3" fmla="*/ 0 w 1016001"/>
                  <a:gd name="connsiteY3" fmla="*/ 0 h 1061721"/>
                  <a:gd name="connsiteX4" fmla="*/ 180975 w 1016001"/>
                  <a:gd name="connsiteY4" fmla="*/ 0 h 1061721"/>
                  <a:gd name="connsiteX5" fmla="*/ 180975 w 1016001"/>
                  <a:gd name="connsiteY5" fmla="*/ 880746 h 1061721"/>
                  <a:gd name="connsiteX6" fmla="*/ 1016001 w 1016001"/>
                  <a:gd name="connsiteY6" fmla="*/ 880746 h 1061721"/>
                  <a:gd name="connsiteX7" fmla="*/ 1016001 w 1016001"/>
                  <a:gd name="connsiteY7" fmla="*/ 1061721 h 1061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6001" h="1061721">
                    <a:moveTo>
                      <a:pt x="0" y="1061721"/>
                    </a:moveTo>
                    <a:lnTo>
                      <a:pt x="0" y="1016001"/>
                    </a:lnTo>
                    <a:lnTo>
                      <a:pt x="0" y="880746"/>
                    </a:lnTo>
                    <a:lnTo>
                      <a:pt x="0" y="0"/>
                    </a:lnTo>
                    <a:lnTo>
                      <a:pt x="180975" y="0"/>
                    </a:lnTo>
                    <a:lnTo>
                      <a:pt x="180975" y="880746"/>
                    </a:lnTo>
                    <a:lnTo>
                      <a:pt x="1016001" y="880746"/>
                    </a:lnTo>
                    <a:lnTo>
                      <a:pt x="1016001" y="1061721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57">
                  <a:lnSpc>
                    <a:spcPct val="90000"/>
                  </a:lnSpc>
                  <a:defRPr/>
                </a:pPr>
                <a:endParaRPr lang="en-US" sz="2353" kern="0" dirty="0" err="1">
                  <a:solidFill>
                    <a:prstClr val="white"/>
                  </a:solidFill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65" name="Freeform 100"/>
              <p:cNvSpPr/>
              <p:nvPr/>
            </p:nvSpPr>
            <p:spPr bwMode="auto">
              <a:xfrm rot="10800000">
                <a:off x="7385685" y="1189989"/>
                <a:ext cx="1016001" cy="1061721"/>
              </a:xfrm>
              <a:custGeom>
                <a:avLst/>
                <a:gdLst>
                  <a:gd name="connsiteX0" fmla="*/ 0 w 1016001"/>
                  <a:gd name="connsiteY0" fmla="*/ 1061721 h 1061721"/>
                  <a:gd name="connsiteX1" fmla="*/ 0 w 1016001"/>
                  <a:gd name="connsiteY1" fmla="*/ 1016001 h 1061721"/>
                  <a:gd name="connsiteX2" fmla="*/ 0 w 1016001"/>
                  <a:gd name="connsiteY2" fmla="*/ 880746 h 1061721"/>
                  <a:gd name="connsiteX3" fmla="*/ 0 w 1016001"/>
                  <a:gd name="connsiteY3" fmla="*/ 0 h 1061721"/>
                  <a:gd name="connsiteX4" fmla="*/ 180975 w 1016001"/>
                  <a:gd name="connsiteY4" fmla="*/ 0 h 1061721"/>
                  <a:gd name="connsiteX5" fmla="*/ 180975 w 1016001"/>
                  <a:gd name="connsiteY5" fmla="*/ 880746 h 1061721"/>
                  <a:gd name="connsiteX6" fmla="*/ 1016001 w 1016001"/>
                  <a:gd name="connsiteY6" fmla="*/ 880746 h 1061721"/>
                  <a:gd name="connsiteX7" fmla="*/ 1016001 w 1016001"/>
                  <a:gd name="connsiteY7" fmla="*/ 1061721 h 1061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6001" h="1061721">
                    <a:moveTo>
                      <a:pt x="0" y="1061721"/>
                    </a:moveTo>
                    <a:lnTo>
                      <a:pt x="0" y="1016001"/>
                    </a:lnTo>
                    <a:lnTo>
                      <a:pt x="0" y="880746"/>
                    </a:lnTo>
                    <a:lnTo>
                      <a:pt x="0" y="0"/>
                    </a:lnTo>
                    <a:lnTo>
                      <a:pt x="180975" y="0"/>
                    </a:lnTo>
                    <a:lnTo>
                      <a:pt x="180975" y="880746"/>
                    </a:lnTo>
                    <a:lnTo>
                      <a:pt x="1016001" y="880746"/>
                    </a:lnTo>
                    <a:lnTo>
                      <a:pt x="1016001" y="1061721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57">
                  <a:lnSpc>
                    <a:spcPct val="90000"/>
                  </a:lnSpc>
                  <a:defRPr/>
                </a:pPr>
                <a:endParaRPr lang="en-US" sz="2353" kern="0" dirty="0" err="1">
                  <a:solidFill>
                    <a:prstClr val="white"/>
                  </a:solidFill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66" name="Freeform 101"/>
              <p:cNvSpPr/>
              <p:nvPr/>
            </p:nvSpPr>
            <p:spPr bwMode="auto">
              <a:xfrm>
                <a:off x="3248025" y="5033549"/>
                <a:ext cx="1016001" cy="1031971"/>
              </a:xfrm>
              <a:custGeom>
                <a:avLst/>
                <a:gdLst>
                  <a:gd name="connsiteX0" fmla="*/ 0 w 1016001"/>
                  <a:gd name="connsiteY0" fmla="*/ 1061721 h 1061721"/>
                  <a:gd name="connsiteX1" fmla="*/ 0 w 1016001"/>
                  <a:gd name="connsiteY1" fmla="*/ 1016001 h 1061721"/>
                  <a:gd name="connsiteX2" fmla="*/ 0 w 1016001"/>
                  <a:gd name="connsiteY2" fmla="*/ 880746 h 1061721"/>
                  <a:gd name="connsiteX3" fmla="*/ 0 w 1016001"/>
                  <a:gd name="connsiteY3" fmla="*/ 0 h 1061721"/>
                  <a:gd name="connsiteX4" fmla="*/ 180975 w 1016001"/>
                  <a:gd name="connsiteY4" fmla="*/ 0 h 1061721"/>
                  <a:gd name="connsiteX5" fmla="*/ 180975 w 1016001"/>
                  <a:gd name="connsiteY5" fmla="*/ 880746 h 1061721"/>
                  <a:gd name="connsiteX6" fmla="*/ 1016001 w 1016001"/>
                  <a:gd name="connsiteY6" fmla="*/ 880746 h 1061721"/>
                  <a:gd name="connsiteX7" fmla="*/ 1016001 w 1016001"/>
                  <a:gd name="connsiteY7" fmla="*/ 1061721 h 1061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6001" h="1061721">
                    <a:moveTo>
                      <a:pt x="0" y="1061721"/>
                    </a:moveTo>
                    <a:lnTo>
                      <a:pt x="0" y="1016001"/>
                    </a:lnTo>
                    <a:lnTo>
                      <a:pt x="0" y="880746"/>
                    </a:lnTo>
                    <a:lnTo>
                      <a:pt x="0" y="0"/>
                    </a:lnTo>
                    <a:lnTo>
                      <a:pt x="180975" y="0"/>
                    </a:lnTo>
                    <a:lnTo>
                      <a:pt x="180975" y="880746"/>
                    </a:lnTo>
                    <a:lnTo>
                      <a:pt x="1016001" y="880746"/>
                    </a:lnTo>
                    <a:lnTo>
                      <a:pt x="1016001" y="1061721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57">
                  <a:lnSpc>
                    <a:spcPct val="90000"/>
                  </a:lnSpc>
                  <a:defRPr/>
                </a:pPr>
                <a:endParaRPr lang="en-US" sz="2353" kern="0" dirty="0" err="1">
                  <a:solidFill>
                    <a:prstClr val="white"/>
                  </a:solidFill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67" name="Freeform 102"/>
              <p:cNvSpPr/>
              <p:nvPr/>
            </p:nvSpPr>
            <p:spPr bwMode="auto">
              <a:xfrm rot="16200000">
                <a:off x="7377700" y="5041534"/>
                <a:ext cx="1016001" cy="1031971"/>
              </a:xfrm>
              <a:custGeom>
                <a:avLst/>
                <a:gdLst>
                  <a:gd name="connsiteX0" fmla="*/ 0 w 1016001"/>
                  <a:gd name="connsiteY0" fmla="*/ 1061721 h 1061721"/>
                  <a:gd name="connsiteX1" fmla="*/ 0 w 1016001"/>
                  <a:gd name="connsiteY1" fmla="*/ 1016001 h 1061721"/>
                  <a:gd name="connsiteX2" fmla="*/ 0 w 1016001"/>
                  <a:gd name="connsiteY2" fmla="*/ 880746 h 1061721"/>
                  <a:gd name="connsiteX3" fmla="*/ 0 w 1016001"/>
                  <a:gd name="connsiteY3" fmla="*/ 0 h 1061721"/>
                  <a:gd name="connsiteX4" fmla="*/ 180975 w 1016001"/>
                  <a:gd name="connsiteY4" fmla="*/ 0 h 1061721"/>
                  <a:gd name="connsiteX5" fmla="*/ 180975 w 1016001"/>
                  <a:gd name="connsiteY5" fmla="*/ 880746 h 1061721"/>
                  <a:gd name="connsiteX6" fmla="*/ 1016001 w 1016001"/>
                  <a:gd name="connsiteY6" fmla="*/ 880746 h 1061721"/>
                  <a:gd name="connsiteX7" fmla="*/ 1016001 w 1016001"/>
                  <a:gd name="connsiteY7" fmla="*/ 1061721 h 1061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6001" h="1061721">
                    <a:moveTo>
                      <a:pt x="0" y="1061721"/>
                    </a:moveTo>
                    <a:lnTo>
                      <a:pt x="0" y="1016001"/>
                    </a:lnTo>
                    <a:lnTo>
                      <a:pt x="0" y="880746"/>
                    </a:lnTo>
                    <a:lnTo>
                      <a:pt x="0" y="0"/>
                    </a:lnTo>
                    <a:lnTo>
                      <a:pt x="180975" y="0"/>
                    </a:lnTo>
                    <a:lnTo>
                      <a:pt x="180975" y="880746"/>
                    </a:lnTo>
                    <a:lnTo>
                      <a:pt x="1016001" y="880746"/>
                    </a:lnTo>
                    <a:lnTo>
                      <a:pt x="1016001" y="1061721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57">
                  <a:lnSpc>
                    <a:spcPct val="90000"/>
                  </a:lnSpc>
                  <a:defRPr/>
                </a:pPr>
                <a:endParaRPr lang="en-US" sz="2353" kern="0" dirty="0" err="1">
                  <a:solidFill>
                    <a:prstClr val="white"/>
                  </a:solidFill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448" name="Group 114"/>
            <p:cNvGrpSpPr/>
            <p:nvPr/>
          </p:nvGrpSpPr>
          <p:grpSpPr>
            <a:xfrm>
              <a:off x="8883959" y="4029213"/>
              <a:ext cx="286422" cy="241797"/>
              <a:chOff x="4746173" y="1443591"/>
              <a:chExt cx="4626426" cy="3905623"/>
            </a:xfrm>
            <a:solidFill>
              <a:sysClr val="window" lastClr="FFFFFF"/>
            </a:solidFill>
          </p:grpSpPr>
          <p:grpSp>
            <p:nvGrpSpPr>
              <p:cNvPr id="449" name="Group 386"/>
              <p:cNvGrpSpPr>
                <a:grpSpLocks noChangeAspect="1"/>
              </p:cNvGrpSpPr>
              <p:nvPr/>
            </p:nvGrpSpPr>
            <p:grpSpPr bwMode="auto">
              <a:xfrm>
                <a:off x="4746173" y="2973313"/>
                <a:ext cx="1414640" cy="2318440"/>
                <a:chOff x="-1261" y="1888"/>
                <a:chExt cx="576" cy="944"/>
              </a:xfrm>
              <a:grpFill/>
            </p:grpSpPr>
            <p:sp>
              <p:nvSpPr>
                <p:cNvPr id="460" name="Freeform 387"/>
                <p:cNvSpPr>
                  <a:spLocks/>
                </p:cNvSpPr>
                <p:nvPr/>
              </p:nvSpPr>
              <p:spPr bwMode="auto">
                <a:xfrm>
                  <a:off x="-1115" y="1888"/>
                  <a:ext cx="284" cy="607"/>
                </a:xfrm>
                <a:custGeom>
                  <a:avLst/>
                  <a:gdLst>
                    <a:gd name="T0" fmla="*/ 60 w 120"/>
                    <a:gd name="T1" fmla="*/ 257 h 257"/>
                    <a:gd name="T2" fmla="*/ 120 w 120"/>
                    <a:gd name="T3" fmla="*/ 196 h 257"/>
                    <a:gd name="T4" fmla="*/ 120 w 120"/>
                    <a:gd name="T5" fmla="*/ 61 h 257"/>
                    <a:gd name="T6" fmla="*/ 60 w 120"/>
                    <a:gd name="T7" fmla="*/ 0 h 257"/>
                    <a:gd name="T8" fmla="*/ 0 w 120"/>
                    <a:gd name="T9" fmla="*/ 61 h 257"/>
                    <a:gd name="T10" fmla="*/ 0 w 120"/>
                    <a:gd name="T11" fmla="*/ 196 h 257"/>
                    <a:gd name="T12" fmla="*/ 60 w 120"/>
                    <a:gd name="T13" fmla="*/ 257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0" h="257">
                      <a:moveTo>
                        <a:pt x="60" y="257"/>
                      </a:moveTo>
                      <a:cubicBezTo>
                        <a:pt x="93" y="257"/>
                        <a:pt x="120" y="230"/>
                        <a:pt x="120" y="196"/>
                      </a:cubicBezTo>
                      <a:cubicBezTo>
                        <a:pt x="120" y="175"/>
                        <a:pt x="120" y="86"/>
                        <a:pt x="120" y="61"/>
                      </a:cubicBezTo>
                      <a:cubicBezTo>
                        <a:pt x="120" y="27"/>
                        <a:pt x="93" y="0"/>
                        <a:pt x="60" y="0"/>
                      </a:cubicBezTo>
                      <a:cubicBezTo>
                        <a:pt x="27" y="0"/>
                        <a:pt x="0" y="27"/>
                        <a:pt x="0" y="61"/>
                      </a:cubicBezTo>
                      <a:cubicBezTo>
                        <a:pt x="0" y="80"/>
                        <a:pt x="0" y="177"/>
                        <a:pt x="0" y="196"/>
                      </a:cubicBezTo>
                      <a:cubicBezTo>
                        <a:pt x="0" y="230"/>
                        <a:pt x="27" y="257"/>
                        <a:pt x="60" y="257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43" tIns="44821" rIns="89643" bIns="4482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896306">
                    <a:defRPr/>
                  </a:pPr>
                  <a:endParaRPr lang="en-US" sz="1667" kern="0">
                    <a:solidFill>
                      <a:prstClr val="white"/>
                    </a:solidFill>
                    <a:latin typeface="Segoe UI Light" panose="020B0502040204020203" pitchFamily="34" charset="0"/>
                    <a:ea typeface="MS PGothic" panose="020B0600070205080204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61" name="Freeform 388"/>
                <p:cNvSpPr>
                  <a:spLocks/>
                </p:cNvSpPr>
                <p:nvPr/>
              </p:nvSpPr>
              <p:spPr bwMode="auto">
                <a:xfrm>
                  <a:off x="-1261" y="2261"/>
                  <a:ext cx="576" cy="571"/>
                </a:xfrm>
                <a:custGeom>
                  <a:avLst/>
                  <a:gdLst>
                    <a:gd name="T0" fmla="*/ 204 w 244"/>
                    <a:gd name="T1" fmla="*/ 0 h 242"/>
                    <a:gd name="T2" fmla="*/ 204 w 244"/>
                    <a:gd name="T3" fmla="*/ 51 h 242"/>
                    <a:gd name="T4" fmla="*/ 136 w 244"/>
                    <a:gd name="T5" fmla="*/ 120 h 242"/>
                    <a:gd name="T6" fmla="*/ 108 w 244"/>
                    <a:gd name="T7" fmla="*/ 120 h 242"/>
                    <a:gd name="T8" fmla="*/ 40 w 244"/>
                    <a:gd name="T9" fmla="*/ 51 h 242"/>
                    <a:gd name="T10" fmla="*/ 40 w 244"/>
                    <a:gd name="T11" fmla="*/ 0 h 242"/>
                    <a:gd name="T12" fmla="*/ 0 w 244"/>
                    <a:gd name="T13" fmla="*/ 0 h 242"/>
                    <a:gd name="T14" fmla="*/ 0 w 244"/>
                    <a:gd name="T15" fmla="*/ 51 h 242"/>
                    <a:gd name="T16" fmla="*/ 102 w 244"/>
                    <a:gd name="T17" fmla="*/ 160 h 242"/>
                    <a:gd name="T18" fmla="*/ 102 w 244"/>
                    <a:gd name="T19" fmla="*/ 202 h 242"/>
                    <a:gd name="T20" fmla="*/ 41 w 244"/>
                    <a:gd name="T21" fmla="*/ 202 h 242"/>
                    <a:gd name="T22" fmla="*/ 41 w 244"/>
                    <a:gd name="T23" fmla="*/ 242 h 242"/>
                    <a:gd name="T24" fmla="*/ 203 w 244"/>
                    <a:gd name="T25" fmla="*/ 242 h 242"/>
                    <a:gd name="T26" fmla="*/ 203 w 244"/>
                    <a:gd name="T27" fmla="*/ 202 h 242"/>
                    <a:gd name="T28" fmla="*/ 142 w 244"/>
                    <a:gd name="T29" fmla="*/ 202 h 242"/>
                    <a:gd name="T30" fmla="*/ 142 w 244"/>
                    <a:gd name="T31" fmla="*/ 160 h 242"/>
                    <a:gd name="T32" fmla="*/ 244 w 244"/>
                    <a:gd name="T33" fmla="*/ 51 h 242"/>
                    <a:gd name="T34" fmla="*/ 244 w 244"/>
                    <a:gd name="T35" fmla="*/ 0 h 242"/>
                    <a:gd name="T36" fmla="*/ 204 w 244"/>
                    <a:gd name="T37" fmla="*/ 0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44" h="242">
                      <a:moveTo>
                        <a:pt x="204" y="0"/>
                      </a:moveTo>
                      <a:cubicBezTo>
                        <a:pt x="204" y="51"/>
                        <a:pt x="204" y="51"/>
                        <a:pt x="204" y="51"/>
                      </a:cubicBezTo>
                      <a:cubicBezTo>
                        <a:pt x="204" y="89"/>
                        <a:pt x="173" y="120"/>
                        <a:pt x="136" y="120"/>
                      </a:cubicBezTo>
                      <a:cubicBezTo>
                        <a:pt x="108" y="120"/>
                        <a:pt x="108" y="120"/>
                        <a:pt x="108" y="120"/>
                      </a:cubicBezTo>
                      <a:cubicBezTo>
                        <a:pt x="71" y="120"/>
                        <a:pt x="40" y="89"/>
                        <a:pt x="40" y="51"/>
                      </a:cubicBezTo>
                      <a:cubicBezTo>
                        <a:pt x="40" y="0"/>
                        <a:pt x="40" y="0"/>
                        <a:pt x="4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51"/>
                        <a:pt x="0" y="51"/>
                        <a:pt x="0" y="51"/>
                      </a:cubicBezTo>
                      <a:cubicBezTo>
                        <a:pt x="0" y="109"/>
                        <a:pt x="45" y="156"/>
                        <a:pt x="102" y="160"/>
                      </a:cubicBezTo>
                      <a:cubicBezTo>
                        <a:pt x="102" y="202"/>
                        <a:pt x="102" y="202"/>
                        <a:pt x="102" y="202"/>
                      </a:cubicBezTo>
                      <a:cubicBezTo>
                        <a:pt x="41" y="202"/>
                        <a:pt x="41" y="202"/>
                        <a:pt x="41" y="202"/>
                      </a:cubicBezTo>
                      <a:cubicBezTo>
                        <a:pt x="41" y="242"/>
                        <a:pt x="41" y="242"/>
                        <a:pt x="41" y="242"/>
                      </a:cubicBezTo>
                      <a:cubicBezTo>
                        <a:pt x="203" y="242"/>
                        <a:pt x="203" y="242"/>
                        <a:pt x="203" y="242"/>
                      </a:cubicBezTo>
                      <a:cubicBezTo>
                        <a:pt x="203" y="202"/>
                        <a:pt x="203" y="202"/>
                        <a:pt x="203" y="202"/>
                      </a:cubicBezTo>
                      <a:cubicBezTo>
                        <a:pt x="142" y="202"/>
                        <a:pt x="142" y="202"/>
                        <a:pt x="142" y="202"/>
                      </a:cubicBezTo>
                      <a:cubicBezTo>
                        <a:pt x="142" y="160"/>
                        <a:pt x="142" y="160"/>
                        <a:pt x="142" y="160"/>
                      </a:cubicBezTo>
                      <a:cubicBezTo>
                        <a:pt x="199" y="156"/>
                        <a:pt x="244" y="109"/>
                        <a:pt x="244" y="51"/>
                      </a:cubicBezTo>
                      <a:cubicBezTo>
                        <a:pt x="244" y="0"/>
                        <a:pt x="244" y="0"/>
                        <a:pt x="244" y="0"/>
                      </a:cubicBezTo>
                      <a:lnTo>
                        <a:pt x="204" y="0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43" tIns="44821" rIns="89643" bIns="4482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896306">
                    <a:defRPr/>
                  </a:pPr>
                  <a:endParaRPr lang="en-US" sz="1667" kern="0">
                    <a:solidFill>
                      <a:prstClr val="white"/>
                    </a:solidFill>
                    <a:latin typeface="Segoe UI Light" panose="020B0502040204020203" pitchFamily="34" charset="0"/>
                    <a:ea typeface="MS PGothic" panose="020B0600070205080204" pitchFamily="34" charset="-128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62" name="Freeform 389"/>
                <p:cNvSpPr>
                  <a:spLocks noEditPoints="1"/>
                </p:cNvSpPr>
                <p:nvPr/>
              </p:nvSpPr>
              <p:spPr bwMode="auto">
                <a:xfrm>
                  <a:off x="-926" y="273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43" tIns="44821" rIns="89643" bIns="4482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896306">
                    <a:defRPr/>
                  </a:pPr>
                  <a:endParaRPr lang="en-US" sz="1667" kern="0">
                    <a:solidFill>
                      <a:prstClr val="white"/>
                    </a:solidFill>
                    <a:latin typeface="Segoe UI Light" panose="020B0502040204020203" pitchFamily="34" charset="0"/>
                    <a:ea typeface="MS PGothic" panose="020B0600070205080204" pitchFamily="34" charset="-128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450" name="Group 129"/>
              <p:cNvGrpSpPr/>
              <p:nvPr/>
            </p:nvGrpSpPr>
            <p:grpSpPr>
              <a:xfrm>
                <a:off x="5345480" y="1443592"/>
                <a:ext cx="1381394" cy="1269128"/>
                <a:chOff x="5345480" y="1443592"/>
                <a:chExt cx="1381394" cy="1269128"/>
              </a:xfrm>
              <a:grpFill/>
            </p:grpSpPr>
            <p:sp>
              <p:nvSpPr>
                <p:cNvPr id="458" name="Bent Arrow 137"/>
                <p:cNvSpPr/>
                <p:nvPr/>
              </p:nvSpPr>
              <p:spPr bwMode="auto">
                <a:xfrm>
                  <a:off x="5345480" y="1554480"/>
                  <a:ext cx="1222960" cy="1158240"/>
                </a:xfrm>
                <a:prstGeom prst="bentArrow">
                  <a:avLst>
                    <a:gd name="adj1" fmla="val 19737"/>
                    <a:gd name="adj2" fmla="val 25000"/>
                    <a:gd name="adj3" fmla="val 26316"/>
                    <a:gd name="adj4" fmla="val 55925"/>
                  </a:avLst>
                </a:prstGeom>
                <a:solidFill>
                  <a:sysClr val="window" lastClr="FFFFFF"/>
                </a:solidFill>
                <a:ln w="9525" cap="flat" cmpd="sng" algn="ctr">
                  <a:noFill/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057">
                    <a:lnSpc>
                      <a:spcPct val="90000"/>
                    </a:lnSpc>
                    <a:defRPr/>
                  </a:pPr>
                  <a:endParaRPr lang="en-US" sz="2353" kern="0" dirty="0" err="1">
                    <a:solidFill>
                      <a:prstClr val="white"/>
                    </a:solidFill>
                    <a:latin typeface="Segoe UI Light" panose="020B0502040204020203" pitchFamily="34" charset="0"/>
                    <a:ea typeface="Segoe UI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59" name="Isosceles Triangle 138"/>
                <p:cNvSpPr/>
                <p:nvPr/>
              </p:nvSpPr>
              <p:spPr bwMode="auto">
                <a:xfrm rot="5400000">
                  <a:off x="6110896" y="1589033"/>
                  <a:ext cx="761420" cy="470537"/>
                </a:xfrm>
                <a:prstGeom prst="triangle">
                  <a:avLst/>
                </a:prstGeom>
                <a:solidFill>
                  <a:sysClr val="window" lastClr="FFFFFF"/>
                </a:solidFill>
                <a:ln w="9525" cap="flat" cmpd="sng" algn="ctr">
                  <a:noFill/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057">
                    <a:lnSpc>
                      <a:spcPct val="90000"/>
                    </a:lnSpc>
                    <a:defRPr/>
                  </a:pPr>
                  <a:endParaRPr lang="en-US" sz="2353" kern="0" dirty="0" err="1">
                    <a:solidFill>
                      <a:prstClr val="white"/>
                    </a:solidFill>
                    <a:latin typeface="Segoe UI Light" panose="020B0502040204020203" pitchFamily="34" charset="0"/>
                    <a:ea typeface="Segoe UI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451" name="Group 130"/>
              <p:cNvGrpSpPr/>
              <p:nvPr/>
            </p:nvGrpSpPr>
            <p:grpSpPr>
              <a:xfrm rot="10800000">
                <a:off x="7049745" y="4080086"/>
                <a:ext cx="1381394" cy="1269128"/>
                <a:chOff x="5345480" y="1443592"/>
                <a:chExt cx="1381394" cy="1269128"/>
              </a:xfrm>
              <a:grpFill/>
            </p:grpSpPr>
            <p:sp>
              <p:nvSpPr>
                <p:cNvPr id="456" name="Bent Arrow 135"/>
                <p:cNvSpPr/>
                <p:nvPr/>
              </p:nvSpPr>
              <p:spPr bwMode="auto">
                <a:xfrm>
                  <a:off x="5345480" y="1554480"/>
                  <a:ext cx="1222960" cy="1158240"/>
                </a:xfrm>
                <a:prstGeom prst="bentArrow">
                  <a:avLst>
                    <a:gd name="adj1" fmla="val 19737"/>
                    <a:gd name="adj2" fmla="val 25000"/>
                    <a:gd name="adj3" fmla="val 26316"/>
                    <a:gd name="adj4" fmla="val 55925"/>
                  </a:avLst>
                </a:prstGeom>
                <a:solidFill>
                  <a:sysClr val="window" lastClr="FFFFFF"/>
                </a:solidFill>
                <a:ln w="9525" cap="flat" cmpd="sng" algn="ctr">
                  <a:noFill/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057">
                    <a:lnSpc>
                      <a:spcPct val="90000"/>
                    </a:lnSpc>
                    <a:defRPr/>
                  </a:pPr>
                  <a:endParaRPr lang="en-US" sz="2353" kern="0" dirty="0" err="1">
                    <a:solidFill>
                      <a:prstClr val="white"/>
                    </a:solidFill>
                    <a:latin typeface="Segoe UI Light" panose="020B0502040204020203" pitchFamily="34" charset="0"/>
                    <a:ea typeface="Segoe UI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57" name="Isosceles Triangle 136"/>
                <p:cNvSpPr/>
                <p:nvPr/>
              </p:nvSpPr>
              <p:spPr bwMode="auto">
                <a:xfrm rot="5400000">
                  <a:off x="6110896" y="1589033"/>
                  <a:ext cx="761420" cy="470537"/>
                </a:xfrm>
                <a:prstGeom prst="triangle">
                  <a:avLst/>
                </a:prstGeom>
                <a:solidFill>
                  <a:sysClr val="window" lastClr="FFFFFF"/>
                </a:solidFill>
                <a:ln w="9525" cap="flat" cmpd="sng" algn="ctr">
                  <a:noFill/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057">
                    <a:lnSpc>
                      <a:spcPct val="90000"/>
                    </a:lnSpc>
                    <a:defRPr/>
                  </a:pPr>
                  <a:endParaRPr lang="en-US" sz="2353" kern="0" dirty="0" err="1">
                    <a:solidFill>
                      <a:prstClr val="white"/>
                    </a:solidFill>
                    <a:latin typeface="Segoe UI Light" panose="020B0502040204020203" pitchFamily="34" charset="0"/>
                    <a:ea typeface="Segoe UI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452" name="Freeform 131"/>
              <p:cNvSpPr/>
              <p:nvPr/>
            </p:nvSpPr>
            <p:spPr bwMode="auto">
              <a:xfrm>
                <a:off x="7275189" y="1443591"/>
                <a:ext cx="2097410" cy="2549289"/>
              </a:xfrm>
              <a:custGeom>
                <a:avLst/>
                <a:gdLst>
                  <a:gd name="connsiteX0" fmla="*/ 0 w 2097410"/>
                  <a:gd name="connsiteY0" fmla="*/ 0 h 2549289"/>
                  <a:gd name="connsiteX1" fmla="*/ 2097410 w 2097410"/>
                  <a:gd name="connsiteY1" fmla="*/ 0 h 2549289"/>
                  <a:gd name="connsiteX2" fmla="*/ 2097410 w 2097410"/>
                  <a:gd name="connsiteY2" fmla="*/ 2549289 h 2549289"/>
                  <a:gd name="connsiteX3" fmla="*/ 0 w 2097410"/>
                  <a:gd name="connsiteY3" fmla="*/ 2549289 h 2549289"/>
                  <a:gd name="connsiteX4" fmla="*/ 0 w 2097410"/>
                  <a:gd name="connsiteY4" fmla="*/ 0 h 2549289"/>
                  <a:gd name="connsiteX5" fmla="*/ 157095 w 2097410"/>
                  <a:gd name="connsiteY5" fmla="*/ 154388 h 2549289"/>
                  <a:gd name="connsiteX6" fmla="*/ 157095 w 2097410"/>
                  <a:gd name="connsiteY6" fmla="*/ 2394900 h 2549289"/>
                  <a:gd name="connsiteX7" fmla="*/ 1940316 w 2097410"/>
                  <a:gd name="connsiteY7" fmla="*/ 2394900 h 2549289"/>
                  <a:gd name="connsiteX8" fmla="*/ 1940316 w 2097410"/>
                  <a:gd name="connsiteY8" fmla="*/ 154388 h 2549289"/>
                  <a:gd name="connsiteX9" fmla="*/ 157095 w 2097410"/>
                  <a:gd name="connsiteY9" fmla="*/ 154388 h 2549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97410" h="2549289">
                    <a:moveTo>
                      <a:pt x="0" y="0"/>
                    </a:moveTo>
                    <a:lnTo>
                      <a:pt x="2097410" y="0"/>
                    </a:lnTo>
                    <a:lnTo>
                      <a:pt x="2097410" y="2549289"/>
                    </a:lnTo>
                    <a:lnTo>
                      <a:pt x="0" y="2549289"/>
                    </a:lnTo>
                    <a:lnTo>
                      <a:pt x="0" y="0"/>
                    </a:lnTo>
                    <a:close/>
                    <a:moveTo>
                      <a:pt x="157095" y="154388"/>
                    </a:moveTo>
                    <a:lnTo>
                      <a:pt x="157095" y="2394900"/>
                    </a:lnTo>
                    <a:lnTo>
                      <a:pt x="1940316" y="2394900"/>
                    </a:lnTo>
                    <a:lnTo>
                      <a:pt x="1940316" y="154388"/>
                    </a:lnTo>
                    <a:lnTo>
                      <a:pt x="157095" y="154388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57">
                  <a:lnSpc>
                    <a:spcPct val="90000"/>
                  </a:lnSpc>
                  <a:defRPr/>
                </a:pPr>
                <a:endParaRPr lang="en-US" sz="2353" kern="0" dirty="0" err="1">
                  <a:solidFill>
                    <a:prstClr val="white"/>
                  </a:solidFill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53" name="Rectangle 132"/>
              <p:cNvSpPr/>
              <p:nvPr/>
            </p:nvSpPr>
            <p:spPr bwMode="auto">
              <a:xfrm>
                <a:off x="7711440" y="1981200"/>
                <a:ext cx="1127760" cy="152400"/>
              </a:xfrm>
              <a:prstGeom prst="rect">
                <a:avLst/>
              </a:prstGeom>
              <a:solidFill>
                <a:sysClr val="window" lastClr="FFFFFF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57">
                  <a:lnSpc>
                    <a:spcPct val="90000"/>
                  </a:lnSpc>
                  <a:defRPr/>
                </a:pPr>
                <a:endParaRPr lang="en-US" sz="2353" kern="0" dirty="0" err="1">
                  <a:solidFill>
                    <a:prstClr val="white"/>
                  </a:solidFill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54" name="Rectangle 133"/>
              <p:cNvSpPr/>
              <p:nvPr/>
            </p:nvSpPr>
            <p:spPr bwMode="auto">
              <a:xfrm>
                <a:off x="7711440" y="2518221"/>
                <a:ext cx="1127760" cy="152400"/>
              </a:xfrm>
              <a:prstGeom prst="rect">
                <a:avLst/>
              </a:prstGeom>
              <a:solidFill>
                <a:sysClr val="window" lastClr="FFFFFF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57">
                  <a:lnSpc>
                    <a:spcPct val="90000"/>
                  </a:lnSpc>
                  <a:defRPr/>
                </a:pPr>
                <a:endParaRPr lang="en-US" sz="2353" kern="0" dirty="0" err="1">
                  <a:solidFill>
                    <a:prstClr val="white"/>
                  </a:solidFill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55" name="Rectangle 134"/>
              <p:cNvSpPr/>
              <p:nvPr/>
            </p:nvSpPr>
            <p:spPr bwMode="auto">
              <a:xfrm>
                <a:off x="7711440" y="3055242"/>
                <a:ext cx="1127760" cy="152400"/>
              </a:xfrm>
              <a:prstGeom prst="rect">
                <a:avLst/>
              </a:prstGeom>
              <a:solidFill>
                <a:sysClr val="window" lastClr="FFFFFF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57">
                  <a:lnSpc>
                    <a:spcPct val="90000"/>
                  </a:lnSpc>
                  <a:defRPr/>
                </a:pPr>
                <a:endParaRPr lang="en-US" sz="2353" kern="0" dirty="0" err="1">
                  <a:solidFill>
                    <a:prstClr val="white"/>
                  </a:solidFill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endParaRPr>
              </a:p>
            </p:txBody>
          </p:sp>
        </p:grpSp>
      </p:grpSp>
      <p:grpSp>
        <p:nvGrpSpPr>
          <p:cNvPr id="468" name="Group 24"/>
          <p:cNvGrpSpPr/>
          <p:nvPr/>
        </p:nvGrpSpPr>
        <p:grpSpPr>
          <a:xfrm>
            <a:off x="8360275" y="3124921"/>
            <a:ext cx="2105631" cy="986067"/>
            <a:chOff x="8527913" y="2888721"/>
            <a:chExt cx="2147853" cy="1005840"/>
          </a:xfrm>
        </p:grpSpPr>
        <p:sp>
          <p:nvSpPr>
            <p:cNvPr id="469" name="Rectangle 164"/>
            <p:cNvSpPr/>
            <p:nvPr/>
          </p:nvSpPr>
          <p:spPr bwMode="auto">
            <a:xfrm>
              <a:off x="8527913" y="2888721"/>
              <a:ext cx="2147853" cy="1005840"/>
            </a:xfrm>
            <a:prstGeom prst="rect">
              <a:avLst/>
            </a:prstGeom>
            <a:solidFill>
              <a:srgbClr val="003C6C"/>
            </a:solidFill>
            <a:ln w="3175">
              <a:noFill/>
            </a:ln>
            <a:effectLst/>
          </p:spPr>
          <p:txBody>
            <a:bodyPr spcFirstLastPara="0" vert="horz" wrap="square" lIns="17923" tIns="44815" rIns="17923" bIns="89604" numCol="1" spcCol="1270" anchor="t" anchorCtr="0">
              <a:noAutofit/>
            </a:bodyPr>
            <a:lstStyle/>
            <a:p>
              <a:pPr algn="ctr" defTabSz="710694">
                <a:spcAft>
                  <a:spcPct val="35000"/>
                </a:spcAft>
                <a:defRPr/>
              </a:pPr>
              <a:r>
                <a:rPr lang="en-US" sz="1568" b="1" kern="0" spc="-29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Personal Digital Assistant</a:t>
              </a:r>
            </a:p>
          </p:txBody>
        </p:sp>
        <p:sp>
          <p:nvSpPr>
            <p:cNvPr id="470" name="Rectangle 165"/>
            <p:cNvSpPr/>
            <p:nvPr/>
          </p:nvSpPr>
          <p:spPr>
            <a:xfrm>
              <a:off x="9194516" y="3376977"/>
              <a:ext cx="671980" cy="2787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21">
                <a:defRPr/>
              </a:pPr>
              <a:r>
                <a:rPr lang="en-US" sz="1176" kern="0" spc="-29" dirty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rPr>
                <a:t>Cortana</a:t>
              </a:r>
            </a:p>
          </p:txBody>
        </p:sp>
        <p:pic>
          <p:nvPicPr>
            <p:cNvPr id="471" name="Picture 191" descr="http://winaero.com/blog/wp-content/uploads/2015/01/cortana-icon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6963" y="3392261"/>
              <a:ext cx="259973" cy="259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2" name="Group 13"/>
          <p:cNvGrpSpPr/>
          <p:nvPr/>
        </p:nvGrpSpPr>
        <p:grpSpPr>
          <a:xfrm>
            <a:off x="8370179" y="2045523"/>
            <a:ext cx="2095727" cy="986067"/>
            <a:chOff x="8538017" y="1787678"/>
            <a:chExt cx="2137750" cy="1005840"/>
          </a:xfrm>
        </p:grpSpPr>
        <p:sp>
          <p:nvSpPr>
            <p:cNvPr id="473" name="Rectangle 43"/>
            <p:cNvSpPr/>
            <p:nvPr/>
          </p:nvSpPr>
          <p:spPr bwMode="auto">
            <a:xfrm>
              <a:off x="8538017" y="1787678"/>
              <a:ext cx="2137750" cy="1005840"/>
            </a:xfrm>
            <a:prstGeom prst="rect">
              <a:avLst/>
            </a:prstGeom>
            <a:solidFill>
              <a:srgbClr val="003C6C"/>
            </a:solidFill>
            <a:ln w="3175">
              <a:noFill/>
            </a:ln>
            <a:effectLst/>
          </p:spPr>
          <p:txBody>
            <a:bodyPr spcFirstLastPara="0" vert="horz" wrap="square" lIns="17923" tIns="44815" rIns="17923" bIns="89604" numCol="1" spcCol="1270" anchor="t" anchorCtr="0">
              <a:noAutofit/>
            </a:bodyPr>
            <a:lstStyle/>
            <a:p>
              <a:pPr algn="ctr" defTabSz="710694">
                <a:spcAft>
                  <a:spcPct val="35000"/>
                </a:spcAft>
                <a:defRPr/>
              </a:pPr>
              <a:r>
                <a:rPr lang="en-US" sz="1568" b="1" kern="0" spc="-29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Dashboards and Visualizations</a:t>
              </a:r>
            </a:p>
          </p:txBody>
        </p:sp>
        <p:grpSp>
          <p:nvGrpSpPr>
            <p:cNvPr id="474" name="Group 67"/>
            <p:cNvGrpSpPr/>
            <p:nvPr/>
          </p:nvGrpSpPr>
          <p:grpSpPr>
            <a:xfrm>
              <a:off x="8847475" y="2434373"/>
              <a:ext cx="399110" cy="255091"/>
              <a:chOff x="4481847" y="2708926"/>
              <a:chExt cx="673103" cy="430214"/>
            </a:xfrm>
            <a:solidFill>
              <a:sysClr val="window" lastClr="FFFFFF"/>
            </a:solidFill>
          </p:grpSpPr>
          <p:sp>
            <p:nvSpPr>
              <p:cNvPr id="476" name="Freeform 5"/>
              <p:cNvSpPr>
                <a:spLocks noEditPoints="1"/>
              </p:cNvSpPr>
              <p:nvPr/>
            </p:nvSpPr>
            <p:spPr bwMode="auto">
              <a:xfrm>
                <a:off x="4481847" y="2708926"/>
                <a:ext cx="673103" cy="430214"/>
              </a:xfrm>
              <a:custGeom>
                <a:avLst/>
                <a:gdLst>
                  <a:gd name="T0" fmla="*/ 296 w 296"/>
                  <a:gd name="T1" fmla="*/ 164 h 188"/>
                  <a:gd name="T2" fmla="*/ 296 w 296"/>
                  <a:gd name="T3" fmla="*/ 188 h 188"/>
                  <a:gd name="T4" fmla="*/ 0 w 296"/>
                  <a:gd name="T5" fmla="*/ 188 h 188"/>
                  <a:gd name="T6" fmla="*/ 0 w 296"/>
                  <a:gd name="T7" fmla="*/ 164 h 188"/>
                  <a:gd name="T8" fmla="*/ 21 w 296"/>
                  <a:gd name="T9" fmla="*/ 164 h 188"/>
                  <a:gd name="T10" fmla="*/ 20 w 296"/>
                  <a:gd name="T11" fmla="*/ 22 h 188"/>
                  <a:gd name="T12" fmla="*/ 42 w 296"/>
                  <a:gd name="T13" fmla="*/ 0 h 188"/>
                  <a:gd name="T14" fmla="*/ 222 w 296"/>
                  <a:gd name="T15" fmla="*/ 1 h 188"/>
                  <a:gd name="T16" fmla="*/ 275 w 296"/>
                  <a:gd name="T17" fmla="*/ 54 h 188"/>
                  <a:gd name="T18" fmla="*/ 275 w 296"/>
                  <a:gd name="T19" fmla="*/ 164 h 188"/>
                  <a:gd name="T20" fmla="*/ 296 w 296"/>
                  <a:gd name="T21" fmla="*/ 164 h 188"/>
                  <a:gd name="T22" fmla="*/ 251 w 296"/>
                  <a:gd name="T23" fmla="*/ 164 h 188"/>
                  <a:gd name="T24" fmla="*/ 251 w 296"/>
                  <a:gd name="T25" fmla="*/ 25 h 188"/>
                  <a:gd name="T26" fmla="*/ 45 w 296"/>
                  <a:gd name="T27" fmla="*/ 25 h 188"/>
                  <a:gd name="T28" fmla="*/ 45 w 296"/>
                  <a:gd name="T29" fmla="*/ 164 h 188"/>
                  <a:gd name="T30" fmla="*/ 251 w 296"/>
                  <a:gd name="T31" fmla="*/ 164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96" h="188">
                    <a:moveTo>
                      <a:pt x="296" y="164"/>
                    </a:moveTo>
                    <a:cubicBezTo>
                      <a:pt x="296" y="172"/>
                      <a:pt x="296" y="180"/>
                      <a:pt x="296" y="188"/>
                    </a:cubicBezTo>
                    <a:cubicBezTo>
                      <a:pt x="197" y="188"/>
                      <a:pt x="99" y="188"/>
                      <a:pt x="0" y="188"/>
                    </a:cubicBezTo>
                    <a:cubicBezTo>
                      <a:pt x="0" y="180"/>
                      <a:pt x="0" y="172"/>
                      <a:pt x="0" y="164"/>
                    </a:cubicBezTo>
                    <a:cubicBezTo>
                      <a:pt x="6" y="164"/>
                      <a:pt x="13" y="164"/>
                      <a:pt x="21" y="164"/>
                    </a:cubicBezTo>
                    <a:cubicBezTo>
                      <a:pt x="21" y="115"/>
                      <a:pt x="21" y="69"/>
                      <a:pt x="20" y="22"/>
                    </a:cubicBezTo>
                    <a:cubicBezTo>
                      <a:pt x="20" y="6"/>
                      <a:pt x="25" y="0"/>
                      <a:pt x="42" y="0"/>
                    </a:cubicBezTo>
                    <a:cubicBezTo>
                      <a:pt x="102" y="1"/>
                      <a:pt x="162" y="1"/>
                      <a:pt x="222" y="1"/>
                    </a:cubicBezTo>
                    <a:cubicBezTo>
                      <a:pt x="275" y="1"/>
                      <a:pt x="275" y="1"/>
                      <a:pt x="275" y="54"/>
                    </a:cubicBezTo>
                    <a:cubicBezTo>
                      <a:pt x="275" y="91"/>
                      <a:pt x="275" y="127"/>
                      <a:pt x="275" y="164"/>
                    </a:cubicBezTo>
                    <a:cubicBezTo>
                      <a:pt x="284" y="164"/>
                      <a:pt x="290" y="164"/>
                      <a:pt x="296" y="164"/>
                    </a:cubicBezTo>
                    <a:close/>
                    <a:moveTo>
                      <a:pt x="251" y="164"/>
                    </a:moveTo>
                    <a:cubicBezTo>
                      <a:pt x="251" y="116"/>
                      <a:pt x="251" y="70"/>
                      <a:pt x="251" y="25"/>
                    </a:cubicBezTo>
                    <a:cubicBezTo>
                      <a:pt x="181" y="25"/>
                      <a:pt x="113" y="25"/>
                      <a:pt x="45" y="25"/>
                    </a:cubicBezTo>
                    <a:cubicBezTo>
                      <a:pt x="45" y="72"/>
                      <a:pt x="45" y="118"/>
                      <a:pt x="45" y="164"/>
                    </a:cubicBezTo>
                    <a:cubicBezTo>
                      <a:pt x="114" y="164"/>
                      <a:pt x="182" y="164"/>
                      <a:pt x="251" y="164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89643" tIns="44821" rIns="89643" bIns="44821" numCol="1" anchor="t" anchorCtr="0" compatLnSpc="1">
                <a:prstTxWarp prst="textNoShape">
                  <a:avLst/>
                </a:prstTxWarp>
              </a:bodyPr>
              <a:lstStyle/>
              <a:p>
                <a:pPr defTabSz="914321">
                  <a:defRPr/>
                </a:pPr>
                <a:endParaRPr lang="en-US" sz="1765" kern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477" name="Freeform 6"/>
              <p:cNvSpPr>
                <a:spLocks/>
              </p:cNvSpPr>
              <p:nvPr/>
            </p:nvSpPr>
            <p:spPr bwMode="auto">
              <a:xfrm>
                <a:off x="4727910" y="2799414"/>
                <a:ext cx="73024" cy="257176"/>
              </a:xfrm>
              <a:custGeom>
                <a:avLst/>
                <a:gdLst>
                  <a:gd name="T0" fmla="*/ 31 w 32"/>
                  <a:gd name="T1" fmla="*/ 58 h 112"/>
                  <a:gd name="T2" fmla="*/ 32 w 32"/>
                  <a:gd name="T3" fmla="*/ 94 h 112"/>
                  <a:gd name="T4" fmla="*/ 16 w 32"/>
                  <a:gd name="T5" fmla="*/ 112 h 112"/>
                  <a:gd name="T6" fmla="*/ 0 w 32"/>
                  <a:gd name="T7" fmla="*/ 93 h 112"/>
                  <a:gd name="T8" fmla="*/ 0 w 32"/>
                  <a:gd name="T9" fmla="*/ 15 h 112"/>
                  <a:gd name="T10" fmla="*/ 15 w 32"/>
                  <a:gd name="T11" fmla="*/ 0 h 112"/>
                  <a:gd name="T12" fmla="*/ 32 w 32"/>
                  <a:gd name="T13" fmla="*/ 16 h 112"/>
                  <a:gd name="T14" fmla="*/ 31 w 32"/>
                  <a:gd name="T15" fmla="*/ 58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12">
                    <a:moveTo>
                      <a:pt x="31" y="58"/>
                    </a:moveTo>
                    <a:cubicBezTo>
                      <a:pt x="31" y="70"/>
                      <a:pt x="31" y="82"/>
                      <a:pt x="32" y="94"/>
                    </a:cubicBezTo>
                    <a:cubicBezTo>
                      <a:pt x="32" y="105"/>
                      <a:pt x="30" y="112"/>
                      <a:pt x="16" y="112"/>
                    </a:cubicBezTo>
                    <a:cubicBezTo>
                      <a:pt x="1" y="112"/>
                      <a:pt x="0" y="104"/>
                      <a:pt x="0" y="93"/>
                    </a:cubicBezTo>
                    <a:cubicBezTo>
                      <a:pt x="1" y="67"/>
                      <a:pt x="1" y="41"/>
                      <a:pt x="0" y="15"/>
                    </a:cubicBezTo>
                    <a:cubicBezTo>
                      <a:pt x="0" y="4"/>
                      <a:pt x="4" y="0"/>
                      <a:pt x="15" y="0"/>
                    </a:cubicBezTo>
                    <a:cubicBezTo>
                      <a:pt x="27" y="0"/>
                      <a:pt x="32" y="4"/>
                      <a:pt x="32" y="16"/>
                    </a:cubicBezTo>
                    <a:cubicBezTo>
                      <a:pt x="31" y="30"/>
                      <a:pt x="31" y="44"/>
                      <a:pt x="31" y="58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89643" tIns="44821" rIns="89643" bIns="44821" numCol="1" anchor="t" anchorCtr="0" compatLnSpc="1">
                <a:prstTxWarp prst="textNoShape">
                  <a:avLst/>
                </a:prstTxWarp>
              </a:bodyPr>
              <a:lstStyle/>
              <a:p>
                <a:pPr defTabSz="914321">
                  <a:defRPr/>
                </a:pPr>
                <a:endParaRPr lang="en-US" sz="1765" kern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478" name="Freeform 7"/>
              <p:cNvSpPr>
                <a:spLocks/>
              </p:cNvSpPr>
              <p:nvPr/>
            </p:nvSpPr>
            <p:spPr bwMode="auto">
              <a:xfrm>
                <a:off x="4837449" y="2872438"/>
                <a:ext cx="74613" cy="184150"/>
              </a:xfrm>
              <a:custGeom>
                <a:avLst/>
                <a:gdLst>
                  <a:gd name="T0" fmla="*/ 31 w 33"/>
                  <a:gd name="T1" fmla="*/ 40 h 80"/>
                  <a:gd name="T2" fmla="*/ 32 w 33"/>
                  <a:gd name="T3" fmla="*/ 62 h 80"/>
                  <a:gd name="T4" fmla="*/ 16 w 33"/>
                  <a:gd name="T5" fmla="*/ 80 h 80"/>
                  <a:gd name="T6" fmla="*/ 0 w 33"/>
                  <a:gd name="T7" fmla="*/ 61 h 80"/>
                  <a:gd name="T8" fmla="*/ 0 w 33"/>
                  <a:gd name="T9" fmla="*/ 17 h 80"/>
                  <a:gd name="T10" fmla="*/ 15 w 33"/>
                  <a:gd name="T11" fmla="*/ 0 h 80"/>
                  <a:gd name="T12" fmla="*/ 32 w 33"/>
                  <a:gd name="T13" fmla="*/ 18 h 80"/>
                  <a:gd name="T14" fmla="*/ 31 w 33"/>
                  <a:gd name="T15" fmla="*/ 4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" h="80">
                    <a:moveTo>
                      <a:pt x="31" y="40"/>
                    </a:moveTo>
                    <a:cubicBezTo>
                      <a:pt x="31" y="47"/>
                      <a:pt x="31" y="54"/>
                      <a:pt x="32" y="62"/>
                    </a:cubicBezTo>
                    <a:cubicBezTo>
                      <a:pt x="32" y="73"/>
                      <a:pt x="30" y="80"/>
                      <a:pt x="16" y="80"/>
                    </a:cubicBezTo>
                    <a:cubicBezTo>
                      <a:pt x="1" y="80"/>
                      <a:pt x="0" y="72"/>
                      <a:pt x="0" y="61"/>
                    </a:cubicBezTo>
                    <a:cubicBezTo>
                      <a:pt x="1" y="46"/>
                      <a:pt x="1" y="32"/>
                      <a:pt x="0" y="17"/>
                    </a:cubicBezTo>
                    <a:cubicBezTo>
                      <a:pt x="0" y="6"/>
                      <a:pt x="2" y="0"/>
                      <a:pt x="15" y="0"/>
                    </a:cubicBezTo>
                    <a:cubicBezTo>
                      <a:pt x="29" y="0"/>
                      <a:pt x="33" y="6"/>
                      <a:pt x="32" y="18"/>
                    </a:cubicBezTo>
                    <a:cubicBezTo>
                      <a:pt x="31" y="25"/>
                      <a:pt x="31" y="33"/>
                      <a:pt x="31" y="4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89643" tIns="44821" rIns="89643" bIns="44821" numCol="1" anchor="t" anchorCtr="0" compatLnSpc="1">
                <a:prstTxWarp prst="textNoShape">
                  <a:avLst/>
                </a:prstTxWarp>
              </a:bodyPr>
              <a:lstStyle/>
              <a:p>
                <a:pPr defTabSz="914321">
                  <a:defRPr/>
                </a:pPr>
                <a:endParaRPr lang="en-US" sz="1765" kern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479" name="Freeform 8"/>
              <p:cNvSpPr>
                <a:spLocks/>
              </p:cNvSpPr>
              <p:nvPr/>
            </p:nvSpPr>
            <p:spPr bwMode="auto">
              <a:xfrm>
                <a:off x="4604085" y="2937526"/>
                <a:ext cx="103187" cy="119063"/>
              </a:xfrm>
              <a:custGeom>
                <a:avLst/>
                <a:gdLst>
                  <a:gd name="T0" fmla="*/ 6 w 45"/>
                  <a:gd name="T1" fmla="*/ 26 h 52"/>
                  <a:gd name="T2" fmla="*/ 22 w 45"/>
                  <a:gd name="T3" fmla="*/ 0 h 52"/>
                  <a:gd name="T4" fmla="*/ 37 w 45"/>
                  <a:gd name="T5" fmla="*/ 25 h 52"/>
                  <a:gd name="T6" fmla="*/ 23 w 45"/>
                  <a:gd name="T7" fmla="*/ 52 h 52"/>
                  <a:gd name="T8" fmla="*/ 6 w 45"/>
                  <a:gd name="T9" fmla="*/ 2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52">
                    <a:moveTo>
                      <a:pt x="6" y="26"/>
                    </a:moveTo>
                    <a:cubicBezTo>
                      <a:pt x="8" y="16"/>
                      <a:pt x="0" y="0"/>
                      <a:pt x="22" y="0"/>
                    </a:cubicBezTo>
                    <a:cubicBezTo>
                      <a:pt x="43" y="0"/>
                      <a:pt x="38" y="14"/>
                      <a:pt x="37" y="25"/>
                    </a:cubicBezTo>
                    <a:cubicBezTo>
                      <a:pt x="36" y="35"/>
                      <a:pt x="45" y="51"/>
                      <a:pt x="23" y="52"/>
                    </a:cubicBezTo>
                    <a:cubicBezTo>
                      <a:pt x="1" y="52"/>
                      <a:pt x="8" y="37"/>
                      <a:pt x="6" y="26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89643" tIns="44821" rIns="89643" bIns="44821" numCol="1" anchor="t" anchorCtr="0" compatLnSpc="1">
                <a:prstTxWarp prst="textNoShape">
                  <a:avLst/>
                </a:prstTxWarp>
              </a:bodyPr>
              <a:lstStyle/>
              <a:p>
                <a:pPr defTabSz="914321">
                  <a:defRPr/>
                </a:pPr>
                <a:endParaRPr lang="en-US" sz="1765" kern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480" name="Freeform 9"/>
              <p:cNvSpPr>
                <a:spLocks/>
              </p:cNvSpPr>
              <p:nvPr/>
            </p:nvSpPr>
            <p:spPr bwMode="auto">
              <a:xfrm>
                <a:off x="4939050" y="2954988"/>
                <a:ext cx="87312" cy="101601"/>
              </a:xfrm>
              <a:custGeom>
                <a:avLst/>
                <a:gdLst>
                  <a:gd name="T0" fmla="*/ 34 w 38"/>
                  <a:gd name="T1" fmla="*/ 21 h 44"/>
                  <a:gd name="T2" fmla="*/ 19 w 38"/>
                  <a:gd name="T3" fmla="*/ 44 h 44"/>
                  <a:gd name="T4" fmla="*/ 3 w 38"/>
                  <a:gd name="T5" fmla="*/ 22 h 44"/>
                  <a:gd name="T6" fmla="*/ 20 w 38"/>
                  <a:gd name="T7" fmla="*/ 0 h 44"/>
                  <a:gd name="T8" fmla="*/ 34 w 38"/>
                  <a:gd name="T9" fmla="*/ 2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4">
                    <a:moveTo>
                      <a:pt x="34" y="21"/>
                    </a:moveTo>
                    <a:cubicBezTo>
                      <a:pt x="34" y="32"/>
                      <a:pt x="38" y="44"/>
                      <a:pt x="19" y="44"/>
                    </a:cubicBezTo>
                    <a:cubicBezTo>
                      <a:pt x="0" y="44"/>
                      <a:pt x="4" y="32"/>
                      <a:pt x="3" y="22"/>
                    </a:cubicBezTo>
                    <a:cubicBezTo>
                      <a:pt x="3" y="10"/>
                      <a:pt x="2" y="0"/>
                      <a:pt x="20" y="0"/>
                    </a:cubicBezTo>
                    <a:cubicBezTo>
                      <a:pt x="37" y="0"/>
                      <a:pt x="34" y="11"/>
                      <a:pt x="34" y="21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89643" tIns="44821" rIns="89643" bIns="44821" numCol="1" anchor="t" anchorCtr="0" compatLnSpc="1">
                <a:prstTxWarp prst="textNoShape">
                  <a:avLst/>
                </a:prstTxWarp>
              </a:bodyPr>
              <a:lstStyle/>
              <a:p>
                <a:pPr defTabSz="914321">
                  <a:defRPr/>
                </a:pPr>
                <a:endParaRPr lang="en-US" sz="1765" kern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475" name="Rectangle 85"/>
            <p:cNvSpPr/>
            <p:nvPr/>
          </p:nvSpPr>
          <p:spPr>
            <a:xfrm>
              <a:off x="9204620" y="2421303"/>
              <a:ext cx="720510" cy="2787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21">
                <a:defRPr/>
              </a:pPr>
              <a:r>
                <a:rPr lang="en-US" sz="1176" kern="0" spc="-29" dirty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rPr>
                <a:t>Power BI</a:t>
              </a:r>
            </a:p>
          </p:txBody>
        </p:sp>
      </p:grpSp>
      <p:grpSp>
        <p:nvGrpSpPr>
          <p:cNvPr id="481" name="Group 23"/>
          <p:cNvGrpSpPr/>
          <p:nvPr/>
        </p:nvGrpSpPr>
        <p:grpSpPr>
          <a:xfrm>
            <a:off x="6154505" y="2048187"/>
            <a:ext cx="2323555" cy="4235175"/>
            <a:chOff x="6277916" y="1790395"/>
            <a:chExt cx="2370146" cy="4320099"/>
          </a:xfrm>
        </p:grpSpPr>
        <p:sp>
          <p:nvSpPr>
            <p:cNvPr id="482" name="Rectangle 42"/>
            <p:cNvSpPr/>
            <p:nvPr/>
          </p:nvSpPr>
          <p:spPr bwMode="auto">
            <a:xfrm>
              <a:off x="6277916" y="1790395"/>
              <a:ext cx="2079506" cy="4320099"/>
            </a:xfrm>
            <a:prstGeom prst="rect">
              <a:avLst/>
            </a:prstGeom>
            <a:solidFill>
              <a:srgbClr val="005AA1"/>
            </a:solidFill>
            <a:ln w="3175">
              <a:noFill/>
            </a:ln>
            <a:effectLst/>
          </p:spPr>
          <p:txBody>
            <a:bodyPr spcFirstLastPara="0" vert="horz" wrap="square" lIns="17923" tIns="44815" rIns="17923" bIns="89604" numCol="1" spcCol="1270" anchor="t" anchorCtr="0">
              <a:noAutofit/>
            </a:bodyPr>
            <a:lstStyle/>
            <a:p>
              <a:pPr algn="ctr" defTabSz="710694">
                <a:spcAft>
                  <a:spcPct val="35000"/>
                </a:spcAft>
                <a:defRPr/>
              </a:pPr>
              <a:r>
                <a:rPr lang="en-US" sz="1568" b="1" kern="0" spc="-29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Machine Learning </a:t>
              </a:r>
              <a:br>
                <a:rPr lang="en-US" sz="1568" b="1" kern="0" spc="-29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en-US" sz="1568" b="1" kern="0" spc="-29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and Analytics</a:t>
              </a:r>
            </a:p>
          </p:txBody>
        </p:sp>
        <p:pic>
          <p:nvPicPr>
            <p:cNvPr id="483" name="Picture 7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8398" y="2896065"/>
              <a:ext cx="353933" cy="375063"/>
            </a:xfrm>
            <a:prstGeom prst="rect">
              <a:avLst/>
            </a:prstGeom>
          </p:spPr>
        </p:pic>
        <p:pic>
          <p:nvPicPr>
            <p:cNvPr id="484" name="Picture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7728" y="4360197"/>
              <a:ext cx="428269" cy="310126"/>
            </a:xfrm>
            <a:prstGeom prst="rect">
              <a:avLst/>
            </a:prstGeom>
          </p:spPr>
        </p:pic>
        <p:pic>
          <p:nvPicPr>
            <p:cNvPr id="485" name="Picture 7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7414" y="5026497"/>
              <a:ext cx="474530" cy="367761"/>
            </a:xfrm>
            <a:prstGeom prst="rect">
              <a:avLst/>
            </a:prstGeom>
          </p:spPr>
        </p:pic>
        <p:sp>
          <p:nvSpPr>
            <p:cNvPr id="486" name="Rectangle 82"/>
            <p:cNvSpPr/>
            <p:nvPr/>
          </p:nvSpPr>
          <p:spPr>
            <a:xfrm>
              <a:off x="6767968" y="2860458"/>
              <a:ext cx="1267369" cy="4633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21">
                <a:defRPr/>
              </a:pPr>
              <a:r>
                <a:rPr lang="en-US" sz="1176" kern="0" spc="-29" dirty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rPr>
                <a:t>Azure </a:t>
              </a:r>
            </a:p>
            <a:p>
              <a:pPr defTabSz="914321">
                <a:defRPr/>
              </a:pPr>
              <a:r>
                <a:rPr lang="en-US" sz="1176" kern="0" spc="-29" dirty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rPr>
                <a:t>Machine Learning</a:t>
              </a:r>
            </a:p>
          </p:txBody>
        </p:sp>
        <p:sp>
          <p:nvSpPr>
            <p:cNvPr id="487" name="Rectangle 83"/>
            <p:cNvSpPr/>
            <p:nvPr/>
          </p:nvSpPr>
          <p:spPr>
            <a:xfrm>
              <a:off x="6825997" y="4293374"/>
              <a:ext cx="1457831" cy="4633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21">
                <a:defRPr/>
              </a:pPr>
              <a:r>
                <a:rPr lang="en-US" sz="1176" kern="0" spc="-29" dirty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rPr>
                <a:t>Azure  HDInsight </a:t>
              </a:r>
            </a:p>
            <a:p>
              <a:pPr defTabSz="914321">
                <a:defRPr/>
              </a:pPr>
              <a:r>
                <a:rPr lang="en-US" sz="1176" kern="0" spc="-29" dirty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rPr>
                <a:t>(Hadoop and Spark)</a:t>
              </a:r>
            </a:p>
          </p:txBody>
        </p:sp>
        <p:sp>
          <p:nvSpPr>
            <p:cNvPr id="488" name="Rectangle 84"/>
            <p:cNvSpPr/>
            <p:nvPr/>
          </p:nvSpPr>
          <p:spPr>
            <a:xfrm>
              <a:off x="6844706" y="4954772"/>
              <a:ext cx="1182342" cy="4633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21">
                <a:defRPr/>
              </a:pPr>
              <a:r>
                <a:rPr lang="en-US" sz="1176" kern="0" spc="-29" dirty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rPr>
                <a:t>Azure </a:t>
              </a:r>
            </a:p>
            <a:p>
              <a:pPr defTabSz="914321">
                <a:defRPr/>
              </a:pPr>
              <a:r>
                <a:rPr lang="en-US" sz="1176" kern="0" spc="-29" dirty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rPr>
                <a:t>Stream Analytics</a:t>
              </a:r>
            </a:p>
          </p:txBody>
        </p:sp>
        <p:grpSp>
          <p:nvGrpSpPr>
            <p:cNvPr id="489" name="Group 147"/>
            <p:cNvGrpSpPr/>
            <p:nvPr/>
          </p:nvGrpSpPr>
          <p:grpSpPr>
            <a:xfrm>
              <a:off x="8352819" y="2143445"/>
              <a:ext cx="295243" cy="1834529"/>
              <a:chOff x="3832324" y="5254390"/>
              <a:chExt cx="295243" cy="1834529"/>
            </a:xfrm>
          </p:grpSpPr>
          <p:sp>
            <p:nvSpPr>
              <p:cNvPr id="497" name="Isosceles Triangle 148"/>
              <p:cNvSpPr/>
              <p:nvPr/>
            </p:nvSpPr>
            <p:spPr bwMode="auto">
              <a:xfrm rot="5400000">
                <a:off x="3576707" y="5557205"/>
                <a:ext cx="853675" cy="248045"/>
              </a:xfrm>
              <a:prstGeom prst="triangle">
                <a:avLst/>
              </a:prstGeom>
              <a:solidFill>
                <a:srgbClr val="EEECE1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57">
                  <a:lnSpc>
                    <a:spcPct val="90000"/>
                  </a:lnSpc>
                  <a:defRPr/>
                </a:pPr>
                <a:endParaRPr lang="en-US" sz="2353" kern="0" dirty="0" err="1">
                  <a:solidFill>
                    <a:prstClr val="white"/>
                  </a:solidFill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98" name="Isosceles Triangle 149"/>
              <p:cNvSpPr/>
              <p:nvPr/>
            </p:nvSpPr>
            <p:spPr bwMode="auto">
              <a:xfrm rot="5400000">
                <a:off x="3529509" y="5557205"/>
                <a:ext cx="853675" cy="248045"/>
              </a:xfrm>
              <a:prstGeom prst="triangle">
                <a:avLst/>
              </a:prstGeom>
              <a:solidFill>
                <a:srgbClr val="005AA1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57">
                  <a:lnSpc>
                    <a:spcPct val="90000"/>
                  </a:lnSpc>
                  <a:defRPr/>
                </a:pPr>
                <a:endParaRPr lang="en-US" sz="2353" kern="0" dirty="0" err="1">
                  <a:solidFill>
                    <a:prstClr val="white"/>
                  </a:solidFill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99" name="Isosceles Triangle 190"/>
              <p:cNvSpPr/>
              <p:nvPr/>
            </p:nvSpPr>
            <p:spPr bwMode="auto">
              <a:xfrm rot="5400000">
                <a:off x="3576707" y="6538059"/>
                <a:ext cx="853675" cy="248045"/>
              </a:xfrm>
              <a:prstGeom prst="triangle">
                <a:avLst/>
              </a:prstGeom>
              <a:solidFill>
                <a:srgbClr val="EEECE1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57">
                  <a:lnSpc>
                    <a:spcPct val="90000"/>
                  </a:lnSpc>
                  <a:defRPr/>
                </a:pPr>
                <a:endParaRPr lang="en-US" sz="2353" kern="0" dirty="0" err="1">
                  <a:solidFill>
                    <a:prstClr val="white"/>
                  </a:solidFill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490" name="Group 150"/>
            <p:cNvGrpSpPr/>
            <p:nvPr/>
          </p:nvGrpSpPr>
          <p:grpSpPr>
            <a:xfrm>
              <a:off x="8352819" y="4071625"/>
              <a:ext cx="295243" cy="853675"/>
              <a:chOff x="3832324" y="5673490"/>
              <a:chExt cx="295243" cy="853675"/>
            </a:xfrm>
          </p:grpSpPr>
          <p:sp>
            <p:nvSpPr>
              <p:cNvPr id="495" name="Isosceles Triangle 151"/>
              <p:cNvSpPr/>
              <p:nvPr/>
            </p:nvSpPr>
            <p:spPr bwMode="auto">
              <a:xfrm rot="5400000">
                <a:off x="3576707" y="5976305"/>
                <a:ext cx="853675" cy="248045"/>
              </a:xfrm>
              <a:prstGeom prst="triangle">
                <a:avLst/>
              </a:prstGeom>
              <a:solidFill>
                <a:srgbClr val="EEECE1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57">
                  <a:lnSpc>
                    <a:spcPct val="90000"/>
                  </a:lnSpc>
                  <a:defRPr/>
                </a:pPr>
                <a:endParaRPr lang="en-US" sz="2353" kern="0" dirty="0" err="1">
                  <a:solidFill>
                    <a:prstClr val="white"/>
                  </a:solidFill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96" name="Isosceles Triangle 152"/>
              <p:cNvSpPr/>
              <p:nvPr/>
            </p:nvSpPr>
            <p:spPr bwMode="auto">
              <a:xfrm rot="5400000">
                <a:off x="3529509" y="5976305"/>
                <a:ext cx="853675" cy="248045"/>
              </a:xfrm>
              <a:prstGeom prst="triangle">
                <a:avLst/>
              </a:prstGeom>
              <a:solidFill>
                <a:srgbClr val="005AA1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57">
                  <a:lnSpc>
                    <a:spcPct val="90000"/>
                  </a:lnSpc>
                  <a:defRPr/>
                </a:pPr>
                <a:endParaRPr lang="en-US" sz="2353" kern="0" dirty="0" err="1">
                  <a:solidFill>
                    <a:prstClr val="white"/>
                  </a:solidFill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491" name="Group 157"/>
            <p:cNvGrpSpPr/>
            <p:nvPr/>
          </p:nvGrpSpPr>
          <p:grpSpPr>
            <a:xfrm>
              <a:off x="8352819" y="5171433"/>
              <a:ext cx="295243" cy="853675"/>
              <a:chOff x="3832324" y="5397265"/>
              <a:chExt cx="295243" cy="853675"/>
            </a:xfrm>
          </p:grpSpPr>
          <p:sp>
            <p:nvSpPr>
              <p:cNvPr id="493" name="Isosceles Triangle 158"/>
              <p:cNvSpPr/>
              <p:nvPr/>
            </p:nvSpPr>
            <p:spPr bwMode="auto">
              <a:xfrm rot="5400000">
                <a:off x="3576707" y="5700080"/>
                <a:ext cx="853675" cy="248045"/>
              </a:xfrm>
              <a:prstGeom prst="triangle">
                <a:avLst/>
              </a:prstGeom>
              <a:solidFill>
                <a:srgbClr val="EEECE1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57">
                  <a:lnSpc>
                    <a:spcPct val="90000"/>
                  </a:lnSpc>
                  <a:defRPr/>
                </a:pPr>
                <a:endParaRPr lang="en-US" sz="2353" kern="0" dirty="0" err="1">
                  <a:solidFill>
                    <a:prstClr val="white"/>
                  </a:solidFill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94" name="Isosceles Triangle 159"/>
              <p:cNvSpPr/>
              <p:nvPr/>
            </p:nvSpPr>
            <p:spPr bwMode="auto">
              <a:xfrm rot="5400000">
                <a:off x="3529509" y="5700080"/>
                <a:ext cx="853675" cy="248045"/>
              </a:xfrm>
              <a:prstGeom prst="triangle">
                <a:avLst/>
              </a:prstGeom>
              <a:solidFill>
                <a:srgbClr val="005AA1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57">
                  <a:lnSpc>
                    <a:spcPct val="90000"/>
                  </a:lnSpc>
                  <a:defRPr/>
                </a:pPr>
                <a:endParaRPr lang="en-US" sz="2353" kern="0" dirty="0" err="1">
                  <a:solidFill>
                    <a:prstClr val="white"/>
                  </a:solidFill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492" name="Isosceles Triangle 189"/>
            <p:cNvSpPr/>
            <p:nvPr/>
          </p:nvSpPr>
          <p:spPr bwMode="auto">
            <a:xfrm rot="5400000">
              <a:off x="8050088" y="3428236"/>
              <a:ext cx="853675" cy="248045"/>
            </a:xfrm>
            <a:prstGeom prst="triangle">
              <a:avLst/>
            </a:prstGeom>
            <a:solidFill>
              <a:srgbClr val="005AA1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57">
                <a:lnSpc>
                  <a:spcPct val="90000"/>
                </a:lnSpc>
                <a:defRPr/>
              </a:pPr>
              <a:endParaRPr lang="en-US" sz="2353" kern="0" dirty="0" err="1">
                <a:solidFill>
                  <a:prstClr val="white"/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500" name="Freeform 389"/>
          <p:cNvSpPr>
            <a:spLocks noEditPoints="1"/>
          </p:cNvSpPr>
          <p:nvPr/>
        </p:nvSpPr>
        <p:spPr bwMode="auto">
          <a:xfrm>
            <a:off x="8886475" y="3676029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3" tIns="44821" rIns="89643" bIns="44821" numCol="1" anchor="t" anchorCtr="0" compatLnSpc="1">
            <a:prstTxWarp prst="textNoShape">
              <a:avLst/>
            </a:prstTxWarp>
          </a:bodyPr>
          <a:lstStyle/>
          <a:p>
            <a:pPr defTabSz="896306">
              <a:defRPr/>
            </a:pPr>
            <a:endParaRPr lang="en-US" sz="1667" kern="0">
              <a:solidFill>
                <a:prstClr val="white"/>
              </a:solidFill>
              <a:latin typeface="Segoe UI Light" panose="020B0502040204020203" pitchFamily="34" charset="0"/>
              <a:ea typeface="MS PGothic" panose="020B0600070205080204" pitchFamily="34" charset="-128"/>
              <a:cs typeface="Segoe UI Light" panose="020B0502040204020203" pitchFamily="34" charset="0"/>
            </a:endParaRPr>
          </a:p>
        </p:txBody>
      </p:sp>
      <p:sp>
        <p:nvSpPr>
          <p:cNvPr id="501" name="Rectangle 19"/>
          <p:cNvSpPr/>
          <p:nvPr/>
        </p:nvSpPr>
        <p:spPr>
          <a:xfrm>
            <a:off x="431101" y="6371205"/>
            <a:ext cx="567335" cy="3334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710694">
              <a:spcAft>
                <a:spcPct val="35000"/>
              </a:spcAft>
              <a:defRPr/>
            </a:pPr>
            <a:r>
              <a:rPr lang="hu-HU" sz="1567" b="1" kern="0" spc="-29" dirty="0">
                <a:solidFill>
                  <a:prstClr val="white"/>
                </a:solidFill>
                <a:latin typeface="Segoe UI Light" panose="020B0502040204020203" pitchFamily="34" charset="0"/>
                <a:ea typeface="MS PGothic" panose="020B0600070205080204" pitchFamily="34" charset="-128"/>
                <a:cs typeface="Segoe UI Light" panose="020B0502040204020203" pitchFamily="34" charset="0"/>
              </a:rPr>
              <a:t>Adat</a:t>
            </a:r>
            <a:endParaRPr lang="en-US" sz="1567" b="1" kern="0" spc="-29" dirty="0">
              <a:solidFill>
                <a:prstClr val="white"/>
              </a:solidFill>
              <a:latin typeface="Segoe UI Light" panose="020B0502040204020203" pitchFamily="34" charset="0"/>
              <a:ea typeface="MS PGothic" panose="020B0600070205080204" pitchFamily="34" charset="-128"/>
              <a:cs typeface="Segoe UI Light" panose="020B0502040204020203" pitchFamily="34" charset="0"/>
            </a:endParaRPr>
          </a:p>
        </p:txBody>
      </p:sp>
      <p:grpSp>
        <p:nvGrpSpPr>
          <p:cNvPr id="502" name="Group 5"/>
          <p:cNvGrpSpPr/>
          <p:nvPr/>
        </p:nvGrpSpPr>
        <p:grpSpPr>
          <a:xfrm>
            <a:off x="270803" y="2383763"/>
            <a:ext cx="1520655" cy="3816091"/>
            <a:chOff x="276231" y="2132701"/>
            <a:chExt cx="1551146" cy="3892612"/>
          </a:xfrm>
        </p:grpSpPr>
        <p:cxnSp>
          <p:nvCxnSpPr>
            <p:cNvPr id="503" name="Straight Connector 86"/>
            <p:cNvCxnSpPr/>
            <p:nvPr/>
          </p:nvCxnSpPr>
          <p:spPr>
            <a:xfrm>
              <a:off x="1399592" y="2407298"/>
              <a:ext cx="7864" cy="2729556"/>
            </a:xfrm>
            <a:prstGeom prst="line">
              <a:avLst/>
            </a:prstGeom>
            <a:noFill/>
            <a:ln w="22225" cap="sq" cmpd="sng" algn="ctr">
              <a:solidFill>
                <a:sysClr val="window" lastClr="FFFFFF"/>
              </a:solidFill>
              <a:prstDash val="solid"/>
              <a:miter lim="800000"/>
              <a:headEnd type="none"/>
              <a:tailEnd type="none"/>
            </a:ln>
            <a:effectLst/>
          </p:spPr>
        </p:cxnSp>
        <p:cxnSp>
          <p:nvCxnSpPr>
            <p:cNvPr id="504" name="Straight Connector 87"/>
            <p:cNvCxnSpPr/>
            <p:nvPr/>
          </p:nvCxnSpPr>
          <p:spPr>
            <a:xfrm>
              <a:off x="1184988" y="2407298"/>
              <a:ext cx="214604" cy="1"/>
            </a:xfrm>
            <a:prstGeom prst="line">
              <a:avLst/>
            </a:prstGeom>
            <a:noFill/>
            <a:ln w="22225" cap="sq" cmpd="sng" algn="ctr">
              <a:solidFill>
                <a:sysClr val="window" lastClr="FFFFFF"/>
              </a:solidFill>
              <a:prstDash val="solid"/>
              <a:miter lim="800000"/>
              <a:headEnd type="none"/>
              <a:tailEnd type="none"/>
            </a:ln>
            <a:effectLst/>
          </p:spPr>
        </p:cxnSp>
        <p:cxnSp>
          <p:nvCxnSpPr>
            <p:cNvPr id="505" name="Straight Connector 88"/>
            <p:cNvCxnSpPr/>
            <p:nvPr/>
          </p:nvCxnSpPr>
          <p:spPr>
            <a:xfrm flipV="1">
              <a:off x="1184988" y="3768264"/>
              <a:ext cx="570278" cy="1"/>
            </a:xfrm>
            <a:prstGeom prst="line">
              <a:avLst/>
            </a:prstGeom>
            <a:noFill/>
            <a:ln w="22225" cap="sq" cmpd="sng" algn="ctr">
              <a:solidFill>
                <a:sysClr val="window" lastClr="FFFFFF"/>
              </a:solidFill>
              <a:prstDash val="solid"/>
              <a:miter lim="800000"/>
              <a:headEnd type="none"/>
              <a:tailEnd type="none"/>
            </a:ln>
            <a:effectLst/>
          </p:spPr>
        </p:cxnSp>
        <p:cxnSp>
          <p:nvCxnSpPr>
            <p:cNvPr id="506" name="Straight Connector 89"/>
            <p:cNvCxnSpPr/>
            <p:nvPr/>
          </p:nvCxnSpPr>
          <p:spPr>
            <a:xfrm>
              <a:off x="1184988" y="5136854"/>
              <a:ext cx="214604" cy="1"/>
            </a:xfrm>
            <a:prstGeom prst="line">
              <a:avLst/>
            </a:prstGeom>
            <a:noFill/>
            <a:ln w="22225" cap="sq" cmpd="sng" algn="ctr">
              <a:solidFill>
                <a:sysClr val="window" lastClr="FFFFFF"/>
              </a:solidFill>
              <a:prstDash val="solid"/>
              <a:miter lim="800000"/>
              <a:headEnd type="none"/>
              <a:tailEnd type="none"/>
            </a:ln>
            <a:effectLst/>
          </p:spPr>
        </p:cxnSp>
        <p:sp>
          <p:nvSpPr>
            <p:cNvPr id="507" name="Freeform 34"/>
            <p:cNvSpPr>
              <a:spLocks noEditPoints="1"/>
            </p:cNvSpPr>
            <p:nvPr/>
          </p:nvSpPr>
          <p:spPr bwMode="auto">
            <a:xfrm>
              <a:off x="485527" y="2132701"/>
              <a:ext cx="613677" cy="485488"/>
            </a:xfrm>
            <a:custGeom>
              <a:avLst/>
              <a:gdLst>
                <a:gd name="T0" fmla="*/ 234 w 1464"/>
                <a:gd name="T1" fmla="*/ 815 h 1158"/>
                <a:gd name="T2" fmla="*/ 206 w 1464"/>
                <a:gd name="T3" fmla="*/ 1158 h 1158"/>
                <a:gd name="T4" fmla="*/ 33 w 1464"/>
                <a:gd name="T5" fmla="*/ 1131 h 1158"/>
                <a:gd name="T6" fmla="*/ 89 w 1464"/>
                <a:gd name="T7" fmla="*/ 876 h 1158"/>
                <a:gd name="T8" fmla="*/ 183 w 1464"/>
                <a:gd name="T9" fmla="*/ 876 h 1158"/>
                <a:gd name="T10" fmla="*/ 323 w 1464"/>
                <a:gd name="T11" fmla="*/ 1158 h 1158"/>
                <a:gd name="T12" fmla="*/ 495 w 1464"/>
                <a:gd name="T13" fmla="*/ 1131 h 1158"/>
                <a:gd name="T14" fmla="*/ 295 w 1464"/>
                <a:gd name="T15" fmla="*/ 748 h 1158"/>
                <a:gd name="T16" fmla="*/ 295 w 1464"/>
                <a:gd name="T17" fmla="*/ 1131 h 1158"/>
                <a:gd name="T18" fmla="*/ 584 w 1464"/>
                <a:gd name="T19" fmla="*/ 1158 h 1158"/>
                <a:gd name="T20" fmla="*/ 757 w 1464"/>
                <a:gd name="T21" fmla="*/ 1131 h 1158"/>
                <a:gd name="T22" fmla="*/ 557 w 1464"/>
                <a:gd name="T23" fmla="*/ 493 h 1158"/>
                <a:gd name="T24" fmla="*/ 557 w 1464"/>
                <a:gd name="T25" fmla="*/ 1131 h 1158"/>
                <a:gd name="T26" fmla="*/ 863 w 1464"/>
                <a:gd name="T27" fmla="*/ 676 h 1158"/>
                <a:gd name="T28" fmla="*/ 813 w 1464"/>
                <a:gd name="T29" fmla="*/ 1131 h 1158"/>
                <a:gd name="T30" fmla="*/ 991 w 1464"/>
                <a:gd name="T31" fmla="*/ 1158 h 1158"/>
                <a:gd name="T32" fmla="*/ 1013 w 1464"/>
                <a:gd name="T33" fmla="*/ 610 h 1158"/>
                <a:gd name="T34" fmla="*/ 902 w 1464"/>
                <a:gd name="T35" fmla="*/ 687 h 1158"/>
                <a:gd name="T36" fmla="*/ 1074 w 1464"/>
                <a:gd name="T37" fmla="*/ 1131 h 1158"/>
                <a:gd name="T38" fmla="*/ 1247 w 1464"/>
                <a:gd name="T39" fmla="*/ 1158 h 1158"/>
                <a:gd name="T40" fmla="*/ 1275 w 1464"/>
                <a:gd name="T41" fmla="*/ 366 h 1158"/>
                <a:gd name="T42" fmla="*/ 1074 w 1464"/>
                <a:gd name="T43" fmla="*/ 549 h 1158"/>
                <a:gd name="T44" fmla="*/ 1442 w 1464"/>
                <a:gd name="T45" fmla="*/ 0 h 1158"/>
                <a:gd name="T46" fmla="*/ 1024 w 1464"/>
                <a:gd name="T47" fmla="*/ 33 h 1158"/>
                <a:gd name="T48" fmla="*/ 1130 w 1464"/>
                <a:gd name="T49" fmla="*/ 166 h 1158"/>
                <a:gd name="T50" fmla="*/ 935 w 1464"/>
                <a:gd name="T51" fmla="*/ 410 h 1158"/>
                <a:gd name="T52" fmla="*/ 896 w 1464"/>
                <a:gd name="T53" fmla="*/ 416 h 1158"/>
                <a:gd name="T54" fmla="*/ 540 w 1464"/>
                <a:gd name="T55" fmla="*/ 94 h 1158"/>
                <a:gd name="T56" fmla="*/ 11 w 1464"/>
                <a:gd name="T57" fmla="*/ 704 h 1158"/>
                <a:gd name="T58" fmla="*/ 117 w 1464"/>
                <a:gd name="T59" fmla="*/ 848 h 1158"/>
                <a:gd name="T60" fmla="*/ 156 w 1464"/>
                <a:gd name="T61" fmla="*/ 848 h 1158"/>
                <a:gd name="T62" fmla="*/ 534 w 1464"/>
                <a:gd name="T63" fmla="*/ 443 h 1158"/>
                <a:gd name="T64" fmla="*/ 885 w 1464"/>
                <a:gd name="T65" fmla="*/ 649 h 1158"/>
                <a:gd name="T66" fmla="*/ 930 w 1464"/>
                <a:gd name="T67" fmla="*/ 643 h 1158"/>
                <a:gd name="T68" fmla="*/ 1269 w 1464"/>
                <a:gd name="T69" fmla="*/ 321 h 1158"/>
                <a:gd name="T70" fmla="*/ 1420 w 1464"/>
                <a:gd name="T71" fmla="*/ 460 h 1158"/>
                <a:gd name="T72" fmla="*/ 1442 w 1464"/>
                <a:gd name="T73" fmla="*/ 449 h 1158"/>
                <a:gd name="T74" fmla="*/ 1442 w 1464"/>
                <a:gd name="T75" fmla="*/ 0 h 1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64" h="1158">
                  <a:moveTo>
                    <a:pt x="183" y="876"/>
                  </a:moveTo>
                  <a:cubicBezTo>
                    <a:pt x="234" y="815"/>
                    <a:pt x="234" y="815"/>
                    <a:pt x="234" y="815"/>
                  </a:cubicBezTo>
                  <a:cubicBezTo>
                    <a:pt x="234" y="1131"/>
                    <a:pt x="234" y="1131"/>
                    <a:pt x="234" y="1131"/>
                  </a:cubicBezTo>
                  <a:cubicBezTo>
                    <a:pt x="234" y="1147"/>
                    <a:pt x="222" y="1158"/>
                    <a:pt x="206" y="1158"/>
                  </a:cubicBezTo>
                  <a:cubicBezTo>
                    <a:pt x="61" y="1158"/>
                    <a:pt x="61" y="1158"/>
                    <a:pt x="61" y="1158"/>
                  </a:cubicBezTo>
                  <a:cubicBezTo>
                    <a:pt x="50" y="1158"/>
                    <a:pt x="33" y="1147"/>
                    <a:pt x="33" y="1131"/>
                  </a:cubicBezTo>
                  <a:cubicBezTo>
                    <a:pt x="33" y="820"/>
                    <a:pt x="33" y="820"/>
                    <a:pt x="33" y="820"/>
                  </a:cubicBezTo>
                  <a:cubicBezTo>
                    <a:pt x="89" y="876"/>
                    <a:pt x="89" y="876"/>
                    <a:pt x="89" y="876"/>
                  </a:cubicBezTo>
                  <a:cubicBezTo>
                    <a:pt x="100" y="887"/>
                    <a:pt x="117" y="898"/>
                    <a:pt x="133" y="898"/>
                  </a:cubicBezTo>
                  <a:cubicBezTo>
                    <a:pt x="150" y="898"/>
                    <a:pt x="172" y="887"/>
                    <a:pt x="183" y="876"/>
                  </a:cubicBezTo>
                  <a:close/>
                  <a:moveTo>
                    <a:pt x="295" y="1131"/>
                  </a:moveTo>
                  <a:cubicBezTo>
                    <a:pt x="295" y="1147"/>
                    <a:pt x="306" y="1158"/>
                    <a:pt x="323" y="1158"/>
                  </a:cubicBezTo>
                  <a:cubicBezTo>
                    <a:pt x="467" y="1158"/>
                    <a:pt x="467" y="1158"/>
                    <a:pt x="467" y="1158"/>
                  </a:cubicBezTo>
                  <a:cubicBezTo>
                    <a:pt x="484" y="1158"/>
                    <a:pt x="495" y="1147"/>
                    <a:pt x="495" y="1131"/>
                  </a:cubicBezTo>
                  <a:cubicBezTo>
                    <a:pt x="495" y="527"/>
                    <a:pt x="495" y="527"/>
                    <a:pt x="495" y="527"/>
                  </a:cubicBezTo>
                  <a:cubicBezTo>
                    <a:pt x="295" y="748"/>
                    <a:pt x="295" y="748"/>
                    <a:pt x="295" y="748"/>
                  </a:cubicBezTo>
                  <a:cubicBezTo>
                    <a:pt x="295" y="1131"/>
                    <a:pt x="295" y="1131"/>
                    <a:pt x="295" y="1131"/>
                  </a:cubicBezTo>
                  <a:cubicBezTo>
                    <a:pt x="295" y="1131"/>
                    <a:pt x="295" y="1131"/>
                    <a:pt x="295" y="1131"/>
                  </a:cubicBezTo>
                  <a:close/>
                  <a:moveTo>
                    <a:pt x="557" y="1131"/>
                  </a:moveTo>
                  <a:cubicBezTo>
                    <a:pt x="557" y="1147"/>
                    <a:pt x="568" y="1158"/>
                    <a:pt x="584" y="1158"/>
                  </a:cubicBezTo>
                  <a:cubicBezTo>
                    <a:pt x="729" y="1158"/>
                    <a:pt x="729" y="1158"/>
                    <a:pt x="729" y="1158"/>
                  </a:cubicBezTo>
                  <a:cubicBezTo>
                    <a:pt x="746" y="1158"/>
                    <a:pt x="757" y="1147"/>
                    <a:pt x="757" y="1131"/>
                  </a:cubicBezTo>
                  <a:cubicBezTo>
                    <a:pt x="757" y="615"/>
                    <a:pt x="757" y="615"/>
                    <a:pt x="757" y="615"/>
                  </a:cubicBezTo>
                  <a:cubicBezTo>
                    <a:pt x="557" y="493"/>
                    <a:pt x="557" y="493"/>
                    <a:pt x="557" y="493"/>
                  </a:cubicBezTo>
                  <a:cubicBezTo>
                    <a:pt x="557" y="1131"/>
                    <a:pt x="557" y="1131"/>
                    <a:pt x="557" y="1131"/>
                  </a:cubicBezTo>
                  <a:cubicBezTo>
                    <a:pt x="557" y="1131"/>
                    <a:pt x="557" y="1131"/>
                    <a:pt x="557" y="1131"/>
                  </a:cubicBezTo>
                  <a:close/>
                  <a:moveTo>
                    <a:pt x="902" y="687"/>
                  </a:moveTo>
                  <a:cubicBezTo>
                    <a:pt x="891" y="687"/>
                    <a:pt x="874" y="687"/>
                    <a:pt x="863" y="676"/>
                  </a:cubicBezTo>
                  <a:cubicBezTo>
                    <a:pt x="813" y="649"/>
                    <a:pt x="813" y="649"/>
                    <a:pt x="813" y="649"/>
                  </a:cubicBezTo>
                  <a:cubicBezTo>
                    <a:pt x="813" y="1131"/>
                    <a:pt x="813" y="1131"/>
                    <a:pt x="813" y="1131"/>
                  </a:cubicBezTo>
                  <a:cubicBezTo>
                    <a:pt x="813" y="1147"/>
                    <a:pt x="829" y="1158"/>
                    <a:pt x="841" y="1158"/>
                  </a:cubicBezTo>
                  <a:cubicBezTo>
                    <a:pt x="991" y="1158"/>
                    <a:pt x="991" y="1158"/>
                    <a:pt x="991" y="1158"/>
                  </a:cubicBezTo>
                  <a:cubicBezTo>
                    <a:pt x="1002" y="1158"/>
                    <a:pt x="1013" y="1147"/>
                    <a:pt x="1013" y="1131"/>
                  </a:cubicBezTo>
                  <a:cubicBezTo>
                    <a:pt x="1013" y="610"/>
                    <a:pt x="1013" y="610"/>
                    <a:pt x="1013" y="610"/>
                  </a:cubicBezTo>
                  <a:cubicBezTo>
                    <a:pt x="958" y="671"/>
                    <a:pt x="958" y="671"/>
                    <a:pt x="958" y="671"/>
                  </a:cubicBezTo>
                  <a:cubicBezTo>
                    <a:pt x="941" y="682"/>
                    <a:pt x="924" y="687"/>
                    <a:pt x="902" y="687"/>
                  </a:cubicBezTo>
                  <a:close/>
                  <a:moveTo>
                    <a:pt x="1074" y="549"/>
                  </a:moveTo>
                  <a:cubicBezTo>
                    <a:pt x="1074" y="1131"/>
                    <a:pt x="1074" y="1131"/>
                    <a:pt x="1074" y="1131"/>
                  </a:cubicBezTo>
                  <a:cubicBezTo>
                    <a:pt x="1074" y="1147"/>
                    <a:pt x="1086" y="1158"/>
                    <a:pt x="1102" y="1158"/>
                  </a:cubicBezTo>
                  <a:cubicBezTo>
                    <a:pt x="1247" y="1158"/>
                    <a:pt x="1247" y="1158"/>
                    <a:pt x="1247" y="1158"/>
                  </a:cubicBezTo>
                  <a:cubicBezTo>
                    <a:pt x="1264" y="1158"/>
                    <a:pt x="1275" y="1147"/>
                    <a:pt x="1275" y="1131"/>
                  </a:cubicBezTo>
                  <a:cubicBezTo>
                    <a:pt x="1275" y="366"/>
                    <a:pt x="1275" y="366"/>
                    <a:pt x="1275" y="366"/>
                  </a:cubicBezTo>
                  <a:cubicBezTo>
                    <a:pt x="1269" y="360"/>
                    <a:pt x="1269" y="360"/>
                    <a:pt x="1269" y="360"/>
                  </a:cubicBezTo>
                  <a:cubicBezTo>
                    <a:pt x="1074" y="549"/>
                    <a:pt x="1074" y="549"/>
                    <a:pt x="1074" y="549"/>
                  </a:cubicBezTo>
                  <a:cubicBezTo>
                    <a:pt x="1074" y="549"/>
                    <a:pt x="1074" y="549"/>
                    <a:pt x="1074" y="549"/>
                  </a:cubicBezTo>
                  <a:close/>
                  <a:moveTo>
                    <a:pt x="1442" y="0"/>
                  </a:moveTo>
                  <a:cubicBezTo>
                    <a:pt x="1442" y="0"/>
                    <a:pt x="1442" y="0"/>
                    <a:pt x="1442" y="0"/>
                  </a:cubicBezTo>
                  <a:cubicBezTo>
                    <a:pt x="1024" y="33"/>
                    <a:pt x="1024" y="33"/>
                    <a:pt x="1024" y="33"/>
                  </a:cubicBezTo>
                  <a:cubicBezTo>
                    <a:pt x="1008" y="33"/>
                    <a:pt x="1002" y="44"/>
                    <a:pt x="1013" y="50"/>
                  </a:cubicBezTo>
                  <a:cubicBezTo>
                    <a:pt x="1130" y="166"/>
                    <a:pt x="1130" y="166"/>
                    <a:pt x="1130" y="166"/>
                  </a:cubicBezTo>
                  <a:cubicBezTo>
                    <a:pt x="1141" y="177"/>
                    <a:pt x="1141" y="194"/>
                    <a:pt x="1130" y="205"/>
                  </a:cubicBezTo>
                  <a:cubicBezTo>
                    <a:pt x="935" y="410"/>
                    <a:pt x="935" y="410"/>
                    <a:pt x="935" y="410"/>
                  </a:cubicBezTo>
                  <a:cubicBezTo>
                    <a:pt x="930" y="416"/>
                    <a:pt x="924" y="421"/>
                    <a:pt x="919" y="421"/>
                  </a:cubicBezTo>
                  <a:cubicBezTo>
                    <a:pt x="907" y="421"/>
                    <a:pt x="902" y="416"/>
                    <a:pt x="896" y="416"/>
                  </a:cubicBezTo>
                  <a:cubicBezTo>
                    <a:pt x="557" y="100"/>
                    <a:pt x="557" y="100"/>
                    <a:pt x="557" y="100"/>
                  </a:cubicBezTo>
                  <a:cubicBezTo>
                    <a:pt x="551" y="94"/>
                    <a:pt x="545" y="94"/>
                    <a:pt x="540" y="94"/>
                  </a:cubicBezTo>
                  <a:cubicBezTo>
                    <a:pt x="529" y="94"/>
                    <a:pt x="523" y="94"/>
                    <a:pt x="518" y="100"/>
                  </a:cubicBezTo>
                  <a:cubicBezTo>
                    <a:pt x="11" y="704"/>
                    <a:pt x="11" y="704"/>
                    <a:pt x="11" y="704"/>
                  </a:cubicBezTo>
                  <a:cubicBezTo>
                    <a:pt x="0" y="715"/>
                    <a:pt x="0" y="737"/>
                    <a:pt x="11" y="748"/>
                  </a:cubicBezTo>
                  <a:cubicBezTo>
                    <a:pt x="117" y="848"/>
                    <a:pt x="117" y="848"/>
                    <a:pt x="117" y="848"/>
                  </a:cubicBezTo>
                  <a:cubicBezTo>
                    <a:pt x="122" y="854"/>
                    <a:pt x="128" y="859"/>
                    <a:pt x="133" y="859"/>
                  </a:cubicBezTo>
                  <a:cubicBezTo>
                    <a:pt x="139" y="859"/>
                    <a:pt x="150" y="854"/>
                    <a:pt x="156" y="848"/>
                  </a:cubicBezTo>
                  <a:cubicBezTo>
                    <a:pt x="506" y="454"/>
                    <a:pt x="506" y="454"/>
                    <a:pt x="506" y="454"/>
                  </a:cubicBezTo>
                  <a:cubicBezTo>
                    <a:pt x="512" y="443"/>
                    <a:pt x="523" y="443"/>
                    <a:pt x="534" y="443"/>
                  </a:cubicBezTo>
                  <a:cubicBezTo>
                    <a:pt x="540" y="443"/>
                    <a:pt x="545" y="443"/>
                    <a:pt x="551" y="443"/>
                  </a:cubicBezTo>
                  <a:cubicBezTo>
                    <a:pt x="885" y="649"/>
                    <a:pt x="885" y="649"/>
                    <a:pt x="885" y="649"/>
                  </a:cubicBezTo>
                  <a:cubicBezTo>
                    <a:pt x="891" y="649"/>
                    <a:pt x="896" y="649"/>
                    <a:pt x="902" y="649"/>
                  </a:cubicBezTo>
                  <a:cubicBezTo>
                    <a:pt x="913" y="649"/>
                    <a:pt x="924" y="649"/>
                    <a:pt x="930" y="643"/>
                  </a:cubicBezTo>
                  <a:cubicBezTo>
                    <a:pt x="1253" y="327"/>
                    <a:pt x="1253" y="327"/>
                    <a:pt x="1253" y="327"/>
                  </a:cubicBezTo>
                  <a:cubicBezTo>
                    <a:pt x="1258" y="321"/>
                    <a:pt x="1264" y="321"/>
                    <a:pt x="1269" y="321"/>
                  </a:cubicBezTo>
                  <a:cubicBezTo>
                    <a:pt x="1281" y="321"/>
                    <a:pt x="1286" y="321"/>
                    <a:pt x="1292" y="327"/>
                  </a:cubicBezTo>
                  <a:cubicBezTo>
                    <a:pt x="1420" y="460"/>
                    <a:pt x="1420" y="460"/>
                    <a:pt x="1420" y="460"/>
                  </a:cubicBezTo>
                  <a:cubicBezTo>
                    <a:pt x="1425" y="460"/>
                    <a:pt x="1431" y="466"/>
                    <a:pt x="1431" y="466"/>
                  </a:cubicBezTo>
                  <a:cubicBezTo>
                    <a:pt x="1436" y="466"/>
                    <a:pt x="1442" y="460"/>
                    <a:pt x="1442" y="449"/>
                  </a:cubicBezTo>
                  <a:cubicBezTo>
                    <a:pt x="1464" y="28"/>
                    <a:pt x="1464" y="28"/>
                    <a:pt x="1464" y="28"/>
                  </a:cubicBezTo>
                  <a:cubicBezTo>
                    <a:pt x="1464" y="11"/>
                    <a:pt x="1453" y="0"/>
                    <a:pt x="1442" y="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89631" tIns="44815" rIns="89631" bIns="44815" numCol="1" anchor="t" anchorCtr="0" compatLnSpc="1">
              <a:prstTxWarp prst="textNoShape">
                <a:avLst/>
              </a:prstTxWarp>
            </a:bodyPr>
            <a:lstStyle/>
            <a:p>
              <a:pPr defTabSz="914146">
                <a:defRPr/>
              </a:pPr>
              <a:endParaRPr lang="en-US" sz="1765" kern="0">
                <a:solidFill>
                  <a:prstClr val="white"/>
                </a:solidFill>
                <a:latin typeface="Segoe UI Light" panose="020B0502040204020203" pitchFamily="34" charset="0"/>
                <a:ea typeface="MS PGothic" panose="020B0600070205080204" pitchFamily="34" charset="-128"/>
                <a:cs typeface="Segoe UI Light" panose="020B0502040204020203" pitchFamily="34" charset="0"/>
              </a:endParaRPr>
            </a:p>
          </p:txBody>
        </p:sp>
        <p:sp>
          <p:nvSpPr>
            <p:cNvPr id="508" name="TextBox 2"/>
            <p:cNvSpPr txBox="1"/>
            <p:nvPr/>
          </p:nvSpPr>
          <p:spPr>
            <a:xfrm>
              <a:off x="290952" y="2519818"/>
              <a:ext cx="1239881" cy="692436"/>
            </a:xfrm>
            <a:prstGeom prst="rect">
              <a:avLst/>
            </a:prstGeom>
            <a:noFill/>
          </p:spPr>
          <p:txBody>
            <a:bodyPr wrap="square" lIns="179259" tIns="143407" rIns="179259" bIns="143407" rtlCol="0">
              <a:spAutoFit/>
            </a:bodyPr>
            <a:lstStyle/>
            <a:p>
              <a:pPr defTabSz="914146">
                <a:lnSpc>
                  <a:spcPct val="90000"/>
                </a:lnSpc>
                <a:spcAft>
                  <a:spcPts val="588"/>
                </a:spcAft>
                <a:defRPr/>
              </a:pPr>
              <a:r>
                <a:rPr lang="hu-HU" sz="1127" kern="0" spc="-29" dirty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rPr>
                <a:t>Üzleti </a:t>
              </a:r>
            </a:p>
            <a:p>
              <a:pPr defTabSz="914146">
                <a:lnSpc>
                  <a:spcPct val="90000"/>
                </a:lnSpc>
                <a:spcAft>
                  <a:spcPts val="588"/>
                </a:spcAft>
                <a:defRPr/>
              </a:pPr>
              <a:r>
                <a:rPr lang="hu-HU" sz="1127" kern="0" spc="-29" dirty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rPr>
                <a:t>alkalmazások</a:t>
              </a:r>
              <a:endParaRPr lang="en-US" sz="1127" kern="0" spc="-29" dirty="0">
                <a:solidFill>
                  <a:prstClr val="white"/>
                </a:solidFill>
                <a:latin typeface="Segoe UI Light" panose="020B0502040204020203" pitchFamily="34" charset="0"/>
                <a:ea typeface="MS PGothic" panose="020B0600070205080204" pitchFamily="34" charset="-128"/>
                <a:cs typeface="Segoe UI Light" panose="020B0502040204020203" pitchFamily="34" charset="0"/>
              </a:endParaRPr>
            </a:p>
          </p:txBody>
        </p:sp>
        <p:sp>
          <p:nvSpPr>
            <p:cNvPr id="509" name="TextBox 105"/>
            <p:cNvSpPr txBox="1"/>
            <p:nvPr/>
          </p:nvSpPr>
          <p:spPr>
            <a:xfrm>
              <a:off x="286638" y="4033285"/>
              <a:ext cx="1239881" cy="613949"/>
            </a:xfrm>
            <a:prstGeom prst="rect">
              <a:avLst/>
            </a:prstGeom>
            <a:noFill/>
          </p:spPr>
          <p:txBody>
            <a:bodyPr wrap="square" lIns="179259" tIns="143407" rIns="179259" bIns="143407" rtlCol="0">
              <a:spAutoFit/>
            </a:bodyPr>
            <a:lstStyle/>
            <a:p>
              <a:pPr defTabSz="914146">
                <a:lnSpc>
                  <a:spcPct val="90000"/>
                </a:lnSpc>
                <a:spcAft>
                  <a:spcPts val="588"/>
                </a:spcAft>
                <a:defRPr/>
              </a:pPr>
              <a:r>
                <a:rPr lang="hu-HU" sz="1127" kern="0" spc="-29" dirty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rPr>
                <a:t>Egyedi</a:t>
              </a:r>
              <a:r>
                <a:rPr lang="en-US" sz="1127" kern="0" spc="-29" dirty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rPr>
                <a:t/>
              </a:r>
              <a:br>
                <a:rPr lang="en-US" sz="1127" kern="0" spc="-29" dirty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rPr>
              </a:br>
              <a:r>
                <a:rPr lang="en-US" sz="1127" kern="0" spc="-29" dirty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rPr>
                <a:t>app</a:t>
              </a:r>
              <a:r>
                <a:rPr lang="hu-HU" sz="1127" kern="0" spc="-29" dirty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rPr>
                <a:t>ok</a:t>
              </a:r>
              <a:endParaRPr lang="en-US" sz="1127" kern="0" spc="-29" dirty="0">
                <a:solidFill>
                  <a:prstClr val="white"/>
                </a:solidFill>
                <a:latin typeface="Segoe UI Light" panose="020B0502040204020203" pitchFamily="34" charset="0"/>
                <a:ea typeface="MS PGothic" panose="020B0600070205080204" pitchFamily="34" charset="-128"/>
                <a:cs typeface="Segoe UI Light" panose="020B0502040204020203" pitchFamily="34" charset="0"/>
              </a:endParaRPr>
            </a:p>
          </p:txBody>
        </p:sp>
        <p:sp>
          <p:nvSpPr>
            <p:cNvPr id="510" name="Freeform 53"/>
            <p:cNvSpPr>
              <a:spLocks noEditPoints="1"/>
            </p:cNvSpPr>
            <p:nvPr/>
          </p:nvSpPr>
          <p:spPr bwMode="auto">
            <a:xfrm>
              <a:off x="566387" y="3483627"/>
              <a:ext cx="451956" cy="645040"/>
            </a:xfrm>
            <a:custGeom>
              <a:avLst/>
              <a:gdLst>
                <a:gd name="T0" fmla="*/ 1011 w 1280"/>
                <a:gd name="T1" fmla="*/ 1048 h 1827"/>
                <a:gd name="T2" fmla="*/ 958 w 1280"/>
                <a:gd name="T3" fmla="*/ 1013 h 1827"/>
                <a:gd name="T4" fmla="*/ 847 w 1280"/>
                <a:gd name="T5" fmla="*/ 961 h 1827"/>
                <a:gd name="T6" fmla="*/ 814 w 1280"/>
                <a:gd name="T7" fmla="*/ 965 h 1827"/>
                <a:gd name="T8" fmla="*/ 710 w 1280"/>
                <a:gd name="T9" fmla="*/ 572 h 1827"/>
                <a:gd name="T10" fmla="*/ 601 w 1280"/>
                <a:gd name="T11" fmla="*/ 594 h 1827"/>
                <a:gd name="T12" fmla="*/ 705 w 1280"/>
                <a:gd name="T13" fmla="*/ 1159 h 1827"/>
                <a:gd name="T14" fmla="*/ 663 w 1280"/>
                <a:gd name="T15" fmla="*/ 1238 h 1827"/>
                <a:gd name="T16" fmla="*/ 504 w 1280"/>
                <a:gd name="T17" fmla="*/ 1112 h 1827"/>
                <a:gd name="T18" fmla="*/ 348 w 1280"/>
                <a:gd name="T19" fmla="*/ 1032 h 1827"/>
                <a:gd name="T20" fmla="*/ 378 w 1280"/>
                <a:gd name="T21" fmla="*/ 1138 h 1827"/>
                <a:gd name="T22" fmla="*/ 416 w 1280"/>
                <a:gd name="T23" fmla="*/ 1245 h 1827"/>
                <a:gd name="T24" fmla="*/ 492 w 1280"/>
                <a:gd name="T25" fmla="*/ 1368 h 1827"/>
                <a:gd name="T26" fmla="*/ 729 w 1280"/>
                <a:gd name="T27" fmla="*/ 1659 h 1827"/>
                <a:gd name="T28" fmla="*/ 805 w 1280"/>
                <a:gd name="T29" fmla="*/ 1827 h 1827"/>
                <a:gd name="T30" fmla="*/ 1238 w 1280"/>
                <a:gd name="T31" fmla="*/ 1652 h 1827"/>
                <a:gd name="T32" fmla="*/ 1257 w 1280"/>
                <a:gd name="T33" fmla="*/ 1576 h 1827"/>
                <a:gd name="T34" fmla="*/ 1273 w 1280"/>
                <a:gd name="T35" fmla="*/ 1354 h 1827"/>
                <a:gd name="T36" fmla="*/ 1198 w 1280"/>
                <a:gd name="T37" fmla="*/ 1207 h 1827"/>
                <a:gd name="T38" fmla="*/ 1131 w 1280"/>
                <a:gd name="T39" fmla="*/ 1112 h 1827"/>
                <a:gd name="T40" fmla="*/ 826 w 1280"/>
                <a:gd name="T41" fmla="*/ 381 h 1827"/>
                <a:gd name="T42" fmla="*/ 442 w 1280"/>
                <a:gd name="T43" fmla="*/ 0 h 1827"/>
                <a:gd name="T44" fmla="*/ 826 w 1280"/>
                <a:gd name="T45" fmla="*/ 381 h 1827"/>
                <a:gd name="T46" fmla="*/ 386 w 1280"/>
                <a:gd name="T47" fmla="*/ 381 h 1827"/>
                <a:gd name="T48" fmla="*/ 0 w 1280"/>
                <a:gd name="T49" fmla="*/ 0 h 1827"/>
                <a:gd name="T50" fmla="*/ 386 w 1280"/>
                <a:gd name="T51" fmla="*/ 381 h 1827"/>
                <a:gd name="T52" fmla="*/ 594 w 1280"/>
                <a:gd name="T53" fmla="*/ 821 h 1827"/>
                <a:gd name="T54" fmla="*/ 442 w 1280"/>
                <a:gd name="T55" fmla="*/ 437 h 1827"/>
                <a:gd name="T56" fmla="*/ 826 w 1280"/>
                <a:gd name="T57" fmla="*/ 821 h 1827"/>
                <a:gd name="T58" fmla="*/ 755 w 1280"/>
                <a:gd name="T59" fmla="*/ 561 h 1827"/>
                <a:gd name="T60" fmla="*/ 755 w 1280"/>
                <a:gd name="T61" fmla="*/ 561 h 1827"/>
                <a:gd name="T62" fmla="*/ 636 w 1280"/>
                <a:gd name="T63" fmla="*/ 480 h 1827"/>
                <a:gd name="T64" fmla="*/ 554 w 1280"/>
                <a:gd name="T65" fmla="*/ 601 h 1827"/>
                <a:gd name="T66" fmla="*/ 594 w 1280"/>
                <a:gd name="T67" fmla="*/ 821 h 1827"/>
                <a:gd name="T68" fmla="*/ 0 w 1280"/>
                <a:gd name="T69" fmla="*/ 1261 h 1827"/>
                <a:gd name="T70" fmla="*/ 606 w 1280"/>
                <a:gd name="T71" fmla="*/ 880 h 1827"/>
                <a:gd name="T72" fmla="*/ 658 w 1280"/>
                <a:gd name="T73" fmla="*/ 1157 h 1827"/>
                <a:gd name="T74" fmla="*/ 658 w 1280"/>
                <a:gd name="T75" fmla="*/ 1159 h 1827"/>
                <a:gd name="T76" fmla="*/ 644 w 1280"/>
                <a:gd name="T77" fmla="*/ 1193 h 1827"/>
                <a:gd name="T78" fmla="*/ 608 w 1280"/>
                <a:gd name="T79" fmla="*/ 1178 h 1827"/>
                <a:gd name="T80" fmla="*/ 563 w 1280"/>
                <a:gd name="T81" fmla="*/ 1117 h 1827"/>
                <a:gd name="T82" fmla="*/ 532 w 1280"/>
                <a:gd name="T83" fmla="*/ 1067 h 1827"/>
                <a:gd name="T84" fmla="*/ 388 w 1280"/>
                <a:gd name="T85" fmla="*/ 972 h 1827"/>
                <a:gd name="T86" fmla="*/ 298 w 1280"/>
                <a:gd name="T87" fmla="*/ 1105 h 1827"/>
                <a:gd name="T88" fmla="*/ 336 w 1280"/>
                <a:gd name="T89" fmla="*/ 1157 h 1827"/>
                <a:gd name="T90" fmla="*/ 357 w 1280"/>
                <a:gd name="T91" fmla="*/ 1219 h 1827"/>
                <a:gd name="T92" fmla="*/ 386 w 1280"/>
                <a:gd name="T93" fmla="*/ 821 h 1827"/>
                <a:gd name="T94" fmla="*/ 0 w 1280"/>
                <a:gd name="T95" fmla="*/ 437 h 1827"/>
                <a:gd name="T96" fmla="*/ 386 w 1280"/>
                <a:gd name="T97" fmla="*/ 821 h 1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80" h="1827">
                  <a:moveTo>
                    <a:pt x="1013" y="1048"/>
                  </a:moveTo>
                  <a:cubicBezTo>
                    <a:pt x="1011" y="1048"/>
                    <a:pt x="1011" y="1048"/>
                    <a:pt x="1011" y="1048"/>
                  </a:cubicBezTo>
                  <a:cubicBezTo>
                    <a:pt x="977" y="1046"/>
                    <a:pt x="977" y="1046"/>
                    <a:pt x="977" y="1046"/>
                  </a:cubicBezTo>
                  <a:cubicBezTo>
                    <a:pt x="958" y="1013"/>
                    <a:pt x="958" y="1013"/>
                    <a:pt x="958" y="1013"/>
                  </a:cubicBezTo>
                  <a:cubicBezTo>
                    <a:pt x="954" y="1008"/>
                    <a:pt x="951" y="1003"/>
                    <a:pt x="947" y="998"/>
                  </a:cubicBezTo>
                  <a:cubicBezTo>
                    <a:pt x="918" y="975"/>
                    <a:pt x="885" y="961"/>
                    <a:pt x="847" y="961"/>
                  </a:cubicBezTo>
                  <a:cubicBezTo>
                    <a:pt x="814" y="968"/>
                    <a:pt x="814" y="968"/>
                    <a:pt x="814" y="968"/>
                  </a:cubicBezTo>
                  <a:cubicBezTo>
                    <a:pt x="814" y="965"/>
                    <a:pt x="814" y="965"/>
                    <a:pt x="814" y="965"/>
                  </a:cubicBezTo>
                  <a:cubicBezTo>
                    <a:pt x="814" y="963"/>
                    <a:pt x="814" y="963"/>
                    <a:pt x="814" y="963"/>
                  </a:cubicBezTo>
                  <a:cubicBezTo>
                    <a:pt x="710" y="572"/>
                    <a:pt x="710" y="572"/>
                    <a:pt x="710" y="572"/>
                  </a:cubicBezTo>
                  <a:cubicBezTo>
                    <a:pt x="696" y="523"/>
                    <a:pt x="672" y="523"/>
                    <a:pt x="644" y="527"/>
                  </a:cubicBezTo>
                  <a:cubicBezTo>
                    <a:pt x="644" y="527"/>
                    <a:pt x="589" y="535"/>
                    <a:pt x="601" y="594"/>
                  </a:cubicBezTo>
                  <a:cubicBezTo>
                    <a:pt x="703" y="1140"/>
                    <a:pt x="703" y="1140"/>
                    <a:pt x="703" y="1140"/>
                  </a:cubicBezTo>
                  <a:cubicBezTo>
                    <a:pt x="703" y="1148"/>
                    <a:pt x="705" y="1152"/>
                    <a:pt x="705" y="1159"/>
                  </a:cubicBezTo>
                  <a:cubicBezTo>
                    <a:pt x="705" y="1183"/>
                    <a:pt x="696" y="1207"/>
                    <a:pt x="679" y="1226"/>
                  </a:cubicBezTo>
                  <a:cubicBezTo>
                    <a:pt x="674" y="1233"/>
                    <a:pt x="667" y="1238"/>
                    <a:pt x="663" y="1238"/>
                  </a:cubicBezTo>
                  <a:cubicBezTo>
                    <a:pt x="632" y="1242"/>
                    <a:pt x="603" y="1235"/>
                    <a:pt x="577" y="1216"/>
                  </a:cubicBezTo>
                  <a:cubicBezTo>
                    <a:pt x="547" y="1193"/>
                    <a:pt x="525" y="1143"/>
                    <a:pt x="504" y="1112"/>
                  </a:cubicBezTo>
                  <a:cubicBezTo>
                    <a:pt x="492" y="1093"/>
                    <a:pt x="483" y="1072"/>
                    <a:pt x="468" y="1055"/>
                  </a:cubicBezTo>
                  <a:cubicBezTo>
                    <a:pt x="440" y="1027"/>
                    <a:pt x="383" y="1003"/>
                    <a:pt x="348" y="1032"/>
                  </a:cubicBezTo>
                  <a:cubicBezTo>
                    <a:pt x="338" y="1041"/>
                    <a:pt x="326" y="1065"/>
                    <a:pt x="336" y="1077"/>
                  </a:cubicBezTo>
                  <a:cubicBezTo>
                    <a:pt x="350" y="1096"/>
                    <a:pt x="369" y="1117"/>
                    <a:pt x="378" y="1138"/>
                  </a:cubicBezTo>
                  <a:cubicBezTo>
                    <a:pt x="388" y="1155"/>
                    <a:pt x="393" y="1174"/>
                    <a:pt x="400" y="1193"/>
                  </a:cubicBezTo>
                  <a:cubicBezTo>
                    <a:pt x="404" y="1204"/>
                    <a:pt x="407" y="1235"/>
                    <a:pt x="416" y="1245"/>
                  </a:cubicBezTo>
                  <a:cubicBezTo>
                    <a:pt x="426" y="1254"/>
                    <a:pt x="435" y="1273"/>
                    <a:pt x="442" y="1285"/>
                  </a:cubicBezTo>
                  <a:cubicBezTo>
                    <a:pt x="459" y="1311"/>
                    <a:pt x="483" y="1339"/>
                    <a:pt x="492" y="1368"/>
                  </a:cubicBezTo>
                  <a:cubicBezTo>
                    <a:pt x="525" y="1415"/>
                    <a:pt x="539" y="1477"/>
                    <a:pt x="575" y="1522"/>
                  </a:cubicBezTo>
                  <a:cubicBezTo>
                    <a:pt x="620" y="1576"/>
                    <a:pt x="663" y="1628"/>
                    <a:pt x="729" y="1659"/>
                  </a:cubicBezTo>
                  <a:cubicBezTo>
                    <a:pt x="752" y="1673"/>
                    <a:pt x="769" y="1692"/>
                    <a:pt x="783" y="1713"/>
                  </a:cubicBezTo>
                  <a:cubicBezTo>
                    <a:pt x="805" y="1827"/>
                    <a:pt x="805" y="1827"/>
                    <a:pt x="805" y="1827"/>
                  </a:cubicBezTo>
                  <a:cubicBezTo>
                    <a:pt x="887" y="1813"/>
                    <a:pt x="1224" y="1756"/>
                    <a:pt x="1259" y="1749"/>
                  </a:cubicBezTo>
                  <a:cubicBezTo>
                    <a:pt x="1238" y="1652"/>
                    <a:pt x="1238" y="1652"/>
                    <a:pt x="1238" y="1652"/>
                  </a:cubicBezTo>
                  <a:cubicBezTo>
                    <a:pt x="1235" y="1649"/>
                    <a:pt x="1235" y="1649"/>
                    <a:pt x="1235" y="1649"/>
                  </a:cubicBezTo>
                  <a:cubicBezTo>
                    <a:pt x="1245" y="1626"/>
                    <a:pt x="1250" y="1600"/>
                    <a:pt x="1257" y="1576"/>
                  </a:cubicBezTo>
                  <a:cubicBezTo>
                    <a:pt x="1262" y="1555"/>
                    <a:pt x="1266" y="1536"/>
                    <a:pt x="1266" y="1514"/>
                  </a:cubicBezTo>
                  <a:cubicBezTo>
                    <a:pt x="1269" y="1462"/>
                    <a:pt x="1271" y="1408"/>
                    <a:pt x="1273" y="1354"/>
                  </a:cubicBezTo>
                  <a:cubicBezTo>
                    <a:pt x="1273" y="1344"/>
                    <a:pt x="1273" y="1335"/>
                    <a:pt x="1276" y="1325"/>
                  </a:cubicBezTo>
                  <a:cubicBezTo>
                    <a:pt x="1280" y="1294"/>
                    <a:pt x="1262" y="1211"/>
                    <a:pt x="1198" y="1207"/>
                  </a:cubicBezTo>
                  <a:cubicBezTo>
                    <a:pt x="1195" y="1207"/>
                    <a:pt x="1195" y="1207"/>
                    <a:pt x="1195" y="1204"/>
                  </a:cubicBezTo>
                  <a:cubicBezTo>
                    <a:pt x="1179" y="1171"/>
                    <a:pt x="1157" y="1140"/>
                    <a:pt x="1131" y="1112"/>
                  </a:cubicBezTo>
                  <a:cubicBezTo>
                    <a:pt x="1101" y="1079"/>
                    <a:pt x="1058" y="1055"/>
                    <a:pt x="1013" y="1048"/>
                  </a:cubicBezTo>
                  <a:close/>
                  <a:moveTo>
                    <a:pt x="826" y="381"/>
                  </a:moveTo>
                  <a:cubicBezTo>
                    <a:pt x="442" y="381"/>
                    <a:pt x="442" y="381"/>
                    <a:pt x="442" y="381"/>
                  </a:cubicBezTo>
                  <a:cubicBezTo>
                    <a:pt x="442" y="0"/>
                    <a:pt x="442" y="0"/>
                    <a:pt x="442" y="0"/>
                  </a:cubicBezTo>
                  <a:cubicBezTo>
                    <a:pt x="826" y="0"/>
                    <a:pt x="826" y="0"/>
                    <a:pt x="826" y="0"/>
                  </a:cubicBezTo>
                  <a:cubicBezTo>
                    <a:pt x="826" y="381"/>
                    <a:pt x="826" y="381"/>
                    <a:pt x="826" y="381"/>
                  </a:cubicBezTo>
                  <a:cubicBezTo>
                    <a:pt x="826" y="381"/>
                    <a:pt x="826" y="381"/>
                    <a:pt x="826" y="381"/>
                  </a:cubicBezTo>
                  <a:close/>
                  <a:moveTo>
                    <a:pt x="386" y="381"/>
                  </a:moveTo>
                  <a:cubicBezTo>
                    <a:pt x="0" y="381"/>
                    <a:pt x="0" y="381"/>
                    <a:pt x="0" y="38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86" y="0"/>
                    <a:pt x="386" y="0"/>
                    <a:pt x="386" y="0"/>
                  </a:cubicBezTo>
                  <a:cubicBezTo>
                    <a:pt x="386" y="381"/>
                    <a:pt x="386" y="381"/>
                    <a:pt x="386" y="381"/>
                  </a:cubicBezTo>
                  <a:cubicBezTo>
                    <a:pt x="386" y="381"/>
                    <a:pt x="386" y="381"/>
                    <a:pt x="386" y="381"/>
                  </a:cubicBezTo>
                  <a:close/>
                  <a:moveTo>
                    <a:pt x="594" y="821"/>
                  </a:moveTo>
                  <a:cubicBezTo>
                    <a:pt x="442" y="821"/>
                    <a:pt x="442" y="821"/>
                    <a:pt x="442" y="821"/>
                  </a:cubicBezTo>
                  <a:cubicBezTo>
                    <a:pt x="442" y="437"/>
                    <a:pt x="442" y="437"/>
                    <a:pt x="442" y="437"/>
                  </a:cubicBezTo>
                  <a:cubicBezTo>
                    <a:pt x="826" y="437"/>
                    <a:pt x="826" y="437"/>
                    <a:pt x="826" y="437"/>
                  </a:cubicBezTo>
                  <a:cubicBezTo>
                    <a:pt x="826" y="821"/>
                    <a:pt x="826" y="821"/>
                    <a:pt x="826" y="821"/>
                  </a:cubicBezTo>
                  <a:cubicBezTo>
                    <a:pt x="826" y="821"/>
                    <a:pt x="826" y="821"/>
                    <a:pt x="826" y="821"/>
                  </a:cubicBezTo>
                  <a:cubicBezTo>
                    <a:pt x="755" y="561"/>
                    <a:pt x="755" y="561"/>
                    <a:pt x="755" y="561"/>
                  </a:cubicBezTo>
                  <a:cubicBezTo>
                    <a:pt x="755" y="561"/>
                    <a:pt x="755" y="561"/>
                    <a:pt x="755" y="561"/>
                  </a:cubicBezTo>
                  <a:cubicBezTo>
                    <a:pt x="755" y="561"/>
                    <a:pt x="755" y="561"/>
                    <a:pt x="755" y="561"/>
                  </a:cubicBezTo>
                  <a:cubicBezTo>
                    <a:pt x="736" y="492"/>
                    <a:pt x="693" y="478"/>
                    <a:pt x="663" y="478"/>
                  </a:cubicBezTo>
                  <a:cubicBezTo>
                    <a:pt x="653" y="478"/>
                    <a:pt x="644" y="478"/>
                    <a:pt x="636" y="480"/>
                  </a:cubicBezTo>
                  <a:cubicBezTo>
                    <a:pt x="627" y="482"/>
                    <a:pt x="591" y="490"/>
                    <a:pt x="570" y="520"/>
                  </a:cubicBezTo>
                  <a:cubicBezTo>
                    <a:pt x="558" y="537"/>
                    <a:pt x="547" y="563"/>
                    <a:pt x="554" y="601"/>
                  </a:cubicBezTo>
                  <a:cubicBezTo>
                    <a:pt x="594" y="821"/>
                    <a:pt x="594" y="821"/>
                    <a:pt x="594" y="821"/>
                  </a:cubicBezTo>
                  <a:cubicBezTo>
                    <a:pt x="594" y="821"/>
                    <a:pt x="594" y="821"/>
                    <a:pt x="594" y="821"/>
                  </a:cubicBezTo>
                  <a:close/>
                  <a:moveTo>
                    <a:pt x="371" y="1261"/>
                  </a:moveTo>
                  <a:cubicBezTo>
                    <a:pt x="0" y="1261"/>
                    <a:pt x="0" y="1261"/>
                    <a:pt x="0" y="1261"/>
                  </a:cubicBezTo>
                  <a:cubicBezTo>
                    <a:pt x="0" y="880"/>
                    <a:pt x="0" y="880"/>
                    <a:pt x="0" y="880"/>
                  </a:cubicBezTo>
                  <a:cubicBezTo>
                    <a:pt x="606" y="880"/>
                    <a:pt x="606" y="880"/>
                    <a:pt x="606" y="880"/>
                  </a:cubicBezTo>
                  <a:cubicBezTo>
                    <a:pt x="655" y="1150"/>
                    <a:pt x="655" y="1150"/>
                    <a:pt x="655" y="1150"/>
                  </a:cubicBezTo>
                  <a:cubicBezTo>
                    <a:pt x="655" y="1152"/>
                    <a:pt x="658" y="1155"/>
                    <a:pt x="658" y="1157"/>
                  </a:cubicBezTo>
                  <a:cubicBezTo>
                    <a:pt x="658" y="1157"/>
                    <a:pt x="658" y="1157"/>
                    <a:pt x="658" y="1157"/>
                  </a:cubicBezTo>
                  <a:cubicBezTo>
                    <a:pt x="658" y="1159"/>
                    <a:pt x="658" y="1159"/>
                    <a:pt x="658" y="1159"/>
                  </a:cubicBezTo>
                  <a:cubicBezTo>
                    <a:pt x="658" y="1171"/>
                    <a:pt x="653" y="1181"/>
                    <a:pt x="646" y="1193"/>
                  </a:cubicBezTo>
                  <a:cubicBezTo>
                    <a:pt x="644" y="1193"/>
                    <a:pt x="644" y="1193"/>
                    <a:pt x="644" y="1193"/>
                  </a:cubicBezTo>
                  <a:cubicBezTo>
                    <a:pt x="632" y="1193"/>
                    <a:pt x="620" y="1188"/>
                    <a:pt x="608" y="1178"/>
                  </a:cubicBezTo>
                  <a:cubicBezTo>
                    <a:pt x="608" y="1178"/>
                    <a:pt x="608" y="1178"/>
                    <a:pt x="608" y="1178"/>
                  </a:cubicBezTo>
                  <a:cubicBezTo>
                    <a:pt x="608" y="1178"/>
                    <a:pt x="608" y="1178"/>
                    <a:pt x="608" y="1178"/>
                  </a:cubicBezTo>
                  <a:cubicBezTo>
                    <a:pt x="591" y="1167"/>
                    <a:pt x="577" y="1140"/>
                    <a:pt x="563" y="1117"/>
                  </a:cubicBezTo>
                  <a:cubicBezTo>
                    <a:pt x="556" y="1107"/>
                    <a:pt x="551" y="1096"/>
                    <a:pt x="544" y="1086"/>
                  </a:cubicBezTo>
                  <a:cubicBezTo>
                    <a:pt x="539" y="1079"/>
                    <a:pt x="537" y="1074"/>
                    <a:pt x="532" y="1067"/>
                  </a:cubicBezTo>
                  <a:cubicBezTo>
                    <a:pt x="525" y="1053"/>
                    <a:pt x="516" y="1036"/>
                    <a:pt x="502" y="1022"/>
                  </a:cubicBezTo>
                  <a:cubicBezTo>
                    <a:pt x="473" y="991"/>
                    <a:pt x="428" y="972"/>
                    <a:pt x="388" y="972"/>
                  </a:cubicBezTo>
                  <a:cubicBezTo>
                    <a:pt x="362" y="972"/>
                    <a:pt x="338" y="980"/>
                    <a:pt x="319" y="994"/>
                  </a:cubicBezTo>
                  <a:cubicBezTo>
                    <a:pt x="293" y="1017"/>
                    <a:pt x="270" y="1069"/>
                    <a:pt x="298" y="1105"/>
                  </a:cubicBezTo>
                  <a:cubicBezTo>
                    <a:pt x="303" y="1110"/>
                    <a:pt x="305" y="1114"/>
                    <a:pt x="310" y="1119"/>
                  </a:cubicBezTo>
                  <a:cubicBezTo>
                    <a:pt x="319" y="1133"/>
                    <a:pt x="331" y="1148"/>
                    <a:pt x="336" y="1157"/>
                  </a:cubicBezTo>
                  <a:cubicBezTo>
                    <a:pt x="343" y="1174"/>
                    <a:pt x="350" y="1193"/>
                    <a:pt x="355" y="1207"/>
                  </a:cubicBezTo>
                  <a:cubicBezTo>
                    <a:pt x="355" y="1209"/>
                    <a:pt x="357" y="1214"/>
                    <a:pt x="357" y="1219"/>
                  </a:cubicBezTo>
                  <a:cubicBezTo>
                    <a:pt x="359" y="1233"/>
                    <a:pt x="364" y="1247"/>
                    <a:pt x="371" y="1261"/>
                  </a:cubicBezTo>
                  <a:close/>
                  <a:moveTo>
                    <a:pt x="386" y="821"/>
                  </a:moveTo>
                  <a:cubicBezTo>
                    <a:pt x="0" y="821"/>
                    <a:pt x="0" y="821"/>
                    <a:pt x="0" y="821"/>
                  </a:cubicBezTo>
                  <a:cubicBezTo>
                    <a:pt x="0" y="437"/>
                    <a:pt x="0" y="437"/>
                    <a:pt x="0" y="437"/>
                  </a:cubicBezTo>
                  <a:cubicBezTo>
                    <a:pt x="386" y="437"/>
                    <a:pt x="386" y="437"/>
                    <a:pt x="386" y="437"/>
                  </a:cubicBezTo>
                  <a:cubicBezTo>
                    <a:pt x="386" y="821"/>
                    <a:pt x="386" y="821"/>
                    <a:pt x="386" y="821"/>
                  </a:cubicBezTo>
                  <a:cubicBezTo>
                    <a:pt x="386" y="821"/>
                    <a:pt x="386" y="821"/>
                    <a:pt x="386" y="82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89631" tIns="44815" rIns="89631" bIns="44815" numCol="1" anchor="t" anchorCtr="0" compatLnSpc="1">
              <a:prstTxWarp prst="textNoShape">
                <a:avLst/>
              </a:prstTxWarp>
            </a:bodyPr>
            <a:lstStyle/>
            <a:p>
              <a:pPr defTabSz="914146">
                <a:defRPr/>
              </a:pPr>
              <a:endParaRPr lang="en-US" sz="1765" kern="0">
                <a:solidFill>
                  <a:prstClr val="white"/>
                </a:solidFill>
                <a:latin typeface="Segoe UI Light" panose="020B0502040204020203" pitchFamily="34" charset="0"/>
                <a:ea typeface="MS PGothic" panose="020B0600070205080204" pitchFamily="34" charset="-128"/>
                <a:cs typeface="Segoe UI Light" panose="020B0502040204020203" pitchFamily="34" charset="0"/>
              </a:endParaRPr>
            </a:p>
          </p:txBody>
        </p:sp>
        <p:sp>
          <p:nvSpPr>
            <p:cNvPr id="511" name="TextBox 109"/>
            <p:cNvSpPr txBox="1"/>
            <p:nvPr/>
          </p:nvSpPr>
          <p:spPr>
            <a:xfrm>
              <a:off x="276231" y="5332877"/>
              <a:ext cx="1551146" cy="692436"/>
            </a:xfrm>
            <a:prstGeom prst="rect">
              <a:avLst/>
            </a:prstGeom>
            <a:noFill/>
          </p:spPr>
          <p:txBody>
            <a:bodyPr wrap="square" lIns="179259" tIns="143407" rIns="179259" bIns="143407" rtlCol="0">
              <a:spAutoFit/>
            </a:bodyPr>
            <a:lstStyle/>
            <a:p>
              <a:pPr defTabSz="914146">
                <a:lnSpc>
                  <a:spcPct val="90000"/>
                </a:lnSpc>
                <a:spcAft>
                  <a:spcPts val="588"/>
                </a:spcAft>
                <a:defRPr/>
              </a:pPr>
              <a:r>
                <a:rPr lang="hu-HU" sz="1127" kern="0" spc="-29" dirty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rPr>
                <a:t>Szenzorok és</a:t>
              </a:r>
            </a:p>
            <a:p>
              <a:pPr defTabSz="914146">
                <a:lnSpc>
                  <a:spcPct val="90000"/>
                </a:lnSpc>
                <a:spcAft>
                  <a:spcPts val="588"/>
                </a:spcAft>
                <a:defRPr/>
              </a:pPr>
              <a:r>
                <a:rPr lang="hu-HU" sz="1127" kern="0" spc="-29" dirty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rPr>
                <a:t>eszközök</a:t>
              </a:r>
              <a:endParaRPr lang="en-US" sz="1127" kern="0" spc="-29" dirty="0">
                <a:solidFill>
                  <a:prstClr val="white"/>
                </a:solidFill>
                <a:latin typeface="Segoe UI Light" panose="020B0502040204020203" pitchFamily="34" charset="0"/>
                <a:ea typeface="MS PGothic" panose="020B0600070205080204" pitchFamily="34" charset="-128"/>
                <a:cs typeface="Segoe UI Light" panose="020B0502040204020203" pitchFamily="34" charset="0"/>
              </a:endParaRPr>
            </a:p>
          </p:txBody>
        </p:sp>
        <p:sp>
          <p:nvSpPr>
            <p:cNvPr id="512" name="Freeform 16"/>
            <p:cNvSpPr>
              <a:spLocks noChangeAspect="1" noEditPoints="1"/>
            </p:cNvSpPr>
            <p:nvPr/>
          </p:nvSpPr>
          <p:spPr bwMode="auto">
            <a:xfrm>
              <a:off x="474853" y="4945056"/>
              <a:ext cx="576951" cy="530500"/>
            </a:xfrm>
            <a:custGeom>
              <a:avLst/>
              <a:gdLst>
                <a:gd name="T0" fmla="*/ 363 w 400"/>
                <a:gd name="T1" fmla="*/ 0 h 367"/>
                <a:gd name="T2" fmla="*/ 38 w 400"/>
                <a:gd name="T3" fmla="*/ 0 h 367"/>
                <a:gd name="T4" fmla="*/ 0 w 400"/>
                <a:gd name="T5" fmla="*/ 37 h 367"/>
                <a:gd name="T6" fmla="*/ 0 w 400"/>
                <a:gd name="T7" fmla="*/ 255 h 367"/>
                <a:gd name="T8" fmla="*/ 38 w 400"/>
                <a:gd name="T9" fmla="*/ 292 h 367"/>
                <a:gd name="T10" fmla="*/ 184 w 400"/>
                <a:gd name="T11" fmla="*/ 292 h 367"/>
                <a:gd name="T12" fmla="*/ 230 w 400"/>
                <a:gd name="T13" fmla="*/ 335 h 367"/>
                <a:gd name="T14" fmla="*/ 230 w 400"/>
                <a:gd name="T15" fmla="*/ 367 h 367"/>
                <a:gd name="T16" fmla="*/ 328 w 400"/>
                <a:gd name="T17" fmla="*/ 367 h 367"/>
                <a:gd name="T18" fmla="*/ 328 w 400"/>
                <a:gd name="T19" fmla="*/ 292 h 367"/>
                <a:gd name="T20" fmla="*/ 363 w 400"/>
                <a:gd name="T21" fmla="*/ 292 h 367"/>
                <a:gd name="T22" fmla="*/ 400 w 400"/>
                <a:gd name="T23" fmla="*/ 255 h 367"/>
                <a:gd name="T24" fmla="*/ 400 w 400"/>
                <a:gd name="T25" fmla="*/ 37 h 367"/>
                <a:gd name="T26" fmla="*/ 363 w 400"/>
                <a:gd name="T27" fmla="*/ 0 h 367"/>
                <a:gd name="T28" fmla="*/ 361 w 400"/>
                <a:gd name="T29" fmla="*/ 253 h 367"/>
                <a:gd name="T30" fmla="*/ 328 w 400"/>
                <a:gd name="T31" fmla="*/ 253 h 367"/>
                <a:gd name="T32" fmla="*/ 328 w 400"/>
                <a:gd name="T33" fmla="*/ 197 h 367"/>
                <a:gd name="T34" fmla="*/ 305 w 400"/>
                <a:gd name="T35" fmla="*/ 197 h 367"/>
                <a:gd name="T36" fmla="*/ 305 w 400"/>
                <a:gd name="T37" fmla="*/ 219 h 367"/>
                <a:gd name="T38" fmla="*/ 298 w 400"/>
                <a:gd name="T39" fmla="*/ 219 h 367"/>
                <a:gd name="T40" fmla="*/ 298 w 400"/>
                <a:gd name="T41" fmla="*/ 180 h 367"/>
                <a:gd name="T42" fmla="*/ 275 w 400"/>
                <a:gd name="T43" fmla="*/ 180 h 367"/>
                <a:gd name="T44" fmla="*/ 275 w 400"/>
                <a:gd name="T45" fmla="*/ 219 h 367"/>
                <a:gd name="T46" fmla="*/ 269 w 400"/>
                <a:gd name="T47" fmla="*/ 219 h 367"/>
                <a:gd name="T48" fmla="*/ 269 w 400"/>
                <a:gd name="T49" fmla="*/ 166 h 367"/>
                <a:gd name="T50" fmla="*/ 245 w 400"/>
                <a:gd name="T51" fmla="*/ 166 h 367"/>
                <a:gd name="T52" fmla="*/ 245 w 400"/>
                <a:gd name="T53" fmla="*/ 219 h 367"/>
                <a:gd name="T54" fmla="*/ 239 w 400"/>
                <a:gd name="T55" fmla="*/ 219 h 367"/>
                <a:gd name="T56" fmla="*/ 239 w 400"/>
                <a:gd name="T57" fmla="*/ 111 h 367"/>
                <a:gd name="T58" fmla="*/ 216 w 400"/>
                <a:gd name="T59" fmla="*/ 111 h 367"/>
                <a:gd name="T60" fmla="*/ 216 w 400"/>
                <a:gd name="T61" fmla="*/ 249 h 367"/>
                <a:gd name="T62" fmla="*/ 208 w 400"/>
                <a:gd name="T63" fmla="*/ 249 h 367"/>
                <a:gd name="T64" fmla="*/ 208 w 400"/>
                <a:gd name="T65" fmla="*/ 197 h 367"/>
                <a:gd name="T66" fmla="*/ 183 w 400"/>
                <a:gd name="T67" fmla="*/ 197 h 367"/>
                <a:gd name="T68" fmla="*/ 183 w 400"/>
                <a:gd name="T69" fmla="*/ 253 h 367"/>
                <a:gd name="T70" fmla="*/ 39 w 400"/>
                <a:gd name="T71" fmla="*/ 253 h 367"/>
                <a:gd name="T72" fmla="*/ 39 w 400"/>
                <a:gd name="T73" fmla="*/ 39 h 367"/>
                <a:gd name="T74" fmla="*/ 361 w 400"/>
                <a:gd name="T75" fmla="*/ 39 h 367"/>
                <a:gd name="T76" fmla="*/ 361 w 400"/>
                <a:gd name="T77" fmla="*/ 25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00" h="367">
                  <a:moveTo>
                    <a:pt x="363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17" y="0"/>
                    <a:pt x="0" y="16"/>
                    <a:pt x="0" y="37"/>
                  </a:cubicBezTo>
                  <a:cubicBezTo>
                    <a:pt x="0" y="255"/>
                    <a:pt x="0" y="255"/>
                    <a:pt x="0" y="255"/>
                  </a:cubicBezTo>
                  <a:cubicBezTo>
                    <a:pt x="0" y="275"/>
                    <a:pt x="17" y="292"/>
                    <a:pt x="38" y="292"/>
                  </a:cubicBezTo>
                  <a:cubicBezTo>
                    <a:pt x="184" y="292"/>
                    <a:pt x="184" y="292"/>
                    <a:pt x="184" y="292"/>
                  </a:cubicBezTo>
                  <a:cubicBezTo>
                    <a:pt x="191" y="310"/>
                    <a:pt x="230" y="335"/>
                    <a:pt x="230" y="335"/>
                  </a:cubicBezTo>
                  <a:cubicBezTo>
                    <a:pt x="230" y="367"/>
                    <a:pt x="230" y="367"/>
                    <a:pt x="230" y="367"/>
                  </a:cubicBezTo>
                  <a:cubicBezTo>
                    <a:pt x="328" y="367"/>
                    <a:pt x="328" y="367"/>
                    <a:pt x="328" y="367"/>
                  </a:cubicBezTo>
                  <a:cubicBezTo>
                    <a:pt x="328" y="292"/>
                    <a:pt x="328" y="292"/>
                    <a:pt x="328" y="292"/>
                  </a:cubicBezTo>
                  <a:cubicBezTo>
                    <a:pt x="363" y="292"/>
                    <a:pt x="363" y="292"/>
                    <a:pt x="363" y="292"/>
                  </a:cubicBezTo>
                  <a:cubicBezTo>
                    <a:pt x="384" y="292"/>
                    <a:pt x="400" y="275"/>
                    <a:pt x="400" y="255"/>
                  </a:cubicBezTo>
                  <a:cubicBezTo>
                    <a:pt x="400" y="37"/>
                    <a:pt x="400" y="37"/>
                    <a:pt x="400" y="37"/>
                  </a:cubicBezTo>
                  <a:cubicBezTo>
                    <a:pt x="400" y="16"/>
                    <a:pt x="384" y="0"/>
                    <a:pt x="363" y="0"/>
                  </a:cubicBezTo>
                  <a:close/>
                  <a:moveTo>
                    <a:pt x="361" y="253"/>
                  </a:moveTo>
                  <a:cubicBezTo>
                    <a:pt x="328" y="253"/>
                    <a:pt x="328" y="253"/>
                    <a:pt x="328" y="253"/>
                  </a:cubicBezTo>
                  <a:cubicBezTo>
                    <a:pt x="328" y="197"/>
                    <a:pt x="328" y="197"/>
                    <a:pt x="328" y="197"/>
                  </a:cubicBezTo>
                  <a:cubicBezTo>
                    <a:pt x="328" y="181"/>
                    <a:pt x="305" y="181"/>
                    <a:pt x="305" y="197"/>
                  </a:cubicBezTo>
                  <a:cubicBezTo>
                    <a:pt x="305" y="219"/>
                    <a:pt x="305" y="219"/>
                    <a:pt x="305" y="219"/>
                  </a:cubicBezTo>
                  <a:cubicBezTo>
                    <a:pt x="305" y="222"/>
                    <a:pt x="298" y="222"/>
                    <a:pt x="298" y="219"/>
                  </a:cubicBezTo>
                  <a:cubicBezTo>
                    <a:pt x="298" y="180"/>
                    <a:pt x="298" y="180"/>
                    <a:pt x="298" y="180"/>
                  </a:cubicBezTo>
                  <a:cubicBezTo>
                    <a:pt x="298" y="165"/>
                    <a:pt x="275" y="165"/>
                    <a:pt x="275" y="180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22"/>
                    <a:pt x="269" y="222"/>
                    <a:pt x="269" y="219"/>
                  </a:cubicBezTo>
                  <a:cubicBezTo>
                    <a:pt x="269" y="166"/>
                    <a:pt x="269" y="166"/>
                    <a:pt x="269" y="166"/>
                  </a:cubicBezTo>
                  <a:cubicBezTo>
                    <a:pt x="269" y="150"/>
                    <a:pt x="245" y="150"/>
                    <a:pt x="245" y="166"/>
                  </a:cubicBezTo>
                  <a:cubicBezTo>
                    <a:pt x="245" y="219"/>
                    <a:pt x="245" y="219"/>
                    <a:pt x="245" y="219"/>
                  </a:cubicBezTo>
                  <a:cubicBezTo>
                    <a:pt x="245" y="222"/>
                    <a:pt x="239" y="222"/>
                    <a:pt x="239" y="219"/>
                  </a:cubicBezTo>
                  <a:cubicBezTo>
                    <a:pt x="239" y="111"/>
                    <a:pt x="239" y="111"/>
                    <a:pt x="239" y="111"/>
                  </a:cubicBezTo>
                  <a:cubicBezTo>
                    <a:pt x="239" y="96"/>
                    <a:pt x="216" y="96"/>
                    <a:pt x="216" y="111"/>
                  </a:cubicBezTo>
                  <a:cubicBezTo>
                    <a:pt x="216" y="249"/>
                    <a:pt x="216" y="249"/>
                    <a:pt x="216" y="249"/>
                  </a:cubicBezTo>
                  <a:cubicBezTo>
                    <a:pt x="216" y="252"/>
                    <a:pt x="208" y="252"/>
                    <a:pt x="208" y="249"/>
                  </a:cubicBezTo>
                  <a:cubicBezTo>
                    <a:pt x="208" y="197"/>
                    <a:pt x="208" y="197"/>
                    <a:pt x="208" y="197"/>
                  </a:cubicBezTo>
                  <a:cubicBezTo>
                    <a:pt x="208" y="178"/>
                    <a:pt x="183" y="179"/>
                    <a:pt x="183" y="197"/>
                  </a:cubicBezTo>
                  <a:cubicBezTo>
                    <a:pt x="183" y="253"/>
                    <a:pt x="183" y="253"/>
                    <a:pt x="183" y="253"/>
                  </a:cubicBezTo>
                  <a:cubicBezTo>
                    <a:pt x="39" y="253"/>
                    <a:pt x="39" y="253"/>
                    <a:pt x="39" y="253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61" y="39"/>
                    <a:pt x="361" y="39"/>
                    <a:pt x="361" y="39"/>
                  </a:cubicBezTo>
                  <a:cubicBezTo>
                    <a:pt x="361" y="253"/>
                    <a:pt x="361" y="253"/>
                    <a:pt x="361" y="253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/>
          </p:spPr>
          <p:txBody>
            <a:bodyPr vert="horz" wrap="square" lIns="89631" tIns="44815" rIns="89631" bIns="44815" numCol="1" anchor="t" anchorCtr="0" compatLnSpc="1">
              <a:prstTxWarp prst="textNoShape">
                <a:avLst/>
              </a:prstTxWarp>
            </a:bodyPr>
            <a:lstStyle/>
            <a:p>
              <a:pPr defTabSz="914146">
                <a:defRPr/>
              </a:pPr>
              <a:endParaRPr lang="en-US" sz="1765" kern="0">
                <a:solidFill>
                  <a:prstClr val="white"/>
                </a:solidFill>
                <a:latin typeface="Segoe UI Light" panose="020B0502040204020203" pitchFamily="34" charset="0"/>
                <a:ea typeface="MS PGothic" panose="020B0600070205080204" pitchFamily="34" charset="-128"/>
                <a:cs typeface="Segoe UI Light" panose="020B0502040204020203" pitchFamily="34" charset="0"/>
              </a:endParaRPr>
            </a:p>
          </p:txBody>
        </p:sp>
      </p:grpSp>
      <p:sp>
        <p:nvSpPr>
          <p:cNvPr id="513" name="Rectangle 20"/>
          <p:cNvSpPr/>
          <p:nvPr/>
        </p:nvSpPr>
        <p:spPr>
          <a:xfrm>
            <a:off x="5263859" y="6371205"/>
            <a:ext cx="1126975" cy="3334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710694">
              <a:spcAft>
                <a:spcPct val="35000"/>
              </a:spcAft>
              <a:defRPr/>
            </a:pPr>
            <a:r>
              <a:rPr lang="hu-HU" sz="1567" b="1" kern="0" spc="-29" dirty="0">
                <a:solidFill>
                  <a:prstClr val="white"/>
                </a:solidFill>
                <a:latin typeface="Segoe UI Light" panose="020B0502040204020203" pitchFamily="34" charset="0"/>
                <a:ea typeface="MS PGothic" panose="020B0600070205080204" pitchFamily="34" charset="-128"/>
                <a:cs typeface="Segoe UI Light" panose="020B0502040204020203" pitchFamily="34" charset="0"/>
              </a:rPr>
              <a:t>Intelligencia</a:t>
            </a:r>
            <a:endParaRPr lang="en-US" sz="1567" b="1" kern="0" spc="-29" dirty="0">
              <a:solidFill>
                <a:prstClr val="white"/>
              </a:solidFill>
              <a:latin typeface="Segoe UI Light" panose="020B0502040204020203" pitchFamily="34" charset="0"/>
              <a:ea typeface="MS PGothic" panose="020B0600070205080204" pitchFamily="34" charset="-128"/>
              <a:cs typeface="Segoe UI Light" panose="020B0502040204020203" pitchFamily="34" charset="0"/>
            </a:endParaRPr>
          </a:p>
        </p:txBody>
      </p:sp>
      <p:sp>
        <p:nvSpPr>
          <p:cNvPr id="514" name="Right Arrow 1"/>
          <p:cNvSpPr/>
          <p:nvPr/>
        </p:nvSpPr>
        <p:spPr bwMode="auto">
          <a:xfrm>
            <a:off x="1720763" y="6409872"/>
            <a:ext cx="3416476" cy="254512"/>
          </a:xfrm>
          <a:prstGeom prst="rightArrow">
            <a:avLst/>
          </a:prstGeom>
          <a:solidFill>
            <a:srgbClr val="4F81BD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55" tIns="146284" rIns="182855" bIns="14628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47">
              <a:lnSpc>
                <a:spcPct val="90000"/>
              </a:lnSpc>
              <a:defRPr/>
            </a:pPr>
            <a:endParaRPr lang="en-US" kern="0" dirty="0" err="1">
              <a:solidFill>
                <a:prstClr val="white"/>
              </a:solidFill>
              <a:latin typeface="Segoe UI Light" panose="020B0502040204020203" pitchFamily="34" charset="0"/>
              <a:ea typeface="Segoe UI" pitchFamily="34" charset="0"/>
              <a:cs typeface="Segoe UI Light" panose="020B0502040204020203" pitchFamily="34" charset="0"/>
            </a:endParaRPr>
          </a:p>
        </p:txBody>
      </p:sp>
      <p:sp>
        <p:nvSpPr>
          <p:cNvPr id="515" name="Rectangle 21"/>
          <p:cNvSpPr/>
          <p:nvPr/>
        </p:nvSpPr>
        <p:spPr>
          <a:xfrm>
            <a:off x="10975372" y="6371205"/>
            <a:ext cx="757067" cy="3334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710694">
              <a:spcAft>
                <a:spcPct val="35000"/>
              </a:spcAft>
              <a:defRPr/>
            </a:pPr>
            <a:r>
              <a:rPr lang="hu-HU" sz="1567" b="1" kern="0" spc="-29" dirty="0">
                <a:solidFill>
                  <a:prstClr val="white"/>
                </a:solidFill>
                <a:latin typeface="Segoe UI Light" panose="020B0502040204020203" pitchFamily="34" charset="0"/>
                <a:ea typeface="MS PGothic" panose="020B0600070205080204" pitchFamily="34" charset="-128"/>
                <a:cs typeface="Segoe UI Light" panose="020B0502040204020203" pitchFamily="34" charset="0"/>
              </a:rPr>
              <a:t>Döntés</a:t>
            </a:r>
            <a:endParaRPr lang="en-US" sz="1567" b="1" kern="0" spc="-29" dirty="0">
              <a:solidFill>
                <a:prstClr val="white"/>
              </a:solidFill>
              <a:latin typeface="Segoe UI Light" panose="020B0502040204020203" pitchFamily="34" charset="0"/>
              <a:ea typeface="MS PGothic" panose="020B0600070205080204" pitchFamily="34" charset="-128"/>
              <a:cs typeface="Segoe UI Light" panose="020B0502040204020203" pitchFamily="34" charset="0"/>
            </a:endParaRPr>
          </a:p>
        </p:txBody>
      </p:sp>
      <p:grpSp>
        <p:nvGrpSpPr>
          <p:cNvPr id="516" name="Group 17"/>
          <p:cNvGrpSpPr/>
          <p:nvPr/>
        </p:nvGrpSpPr>
        <p:grpSpPr>
          <a:xfrm>
            <a:off x="10705719" y="3308690"/>
            <a:ext cx="1215508" cy="1033678"/>
            <a:chOff x="10920388" y="2780901"/>
            <a:chExt cx="1239881" cy="1054405"/>
          </a:xfrm>
        </p:grpSpPr>
        <p:grpSp>
          <p:nvGrpSpPr>
            <p:cNvPr id="517" name="Group 8"/>
            <p:cNvGrpSpPr/>
            <p:nvPr/>
          </p:nvGrpSpPr>
          <p:grpSpPr>
            <a:xfrm>
              <a:off x="11311238" y="2780901"/>
              <a:ext cx="458181" cy="590870"/>
              <a:chOff x="8824650" y="2294433"/>
              <a:chExt cx="368737" cy="475523"/>
            </a:xfrm>
          </p:grpSpPr>
          <p:sp>
            <p:nvSpPr>
              <p:cNvPr id="519" name="Freeform 74"/>
              <p:cNvSpPr>
                <a:spLocks noEditPoints="1"/>
              </p:cNvSpPr>
              <p:nvPr/>
            </p:nvSpPr>
            <p:spPr bwMode="auto">
              <a:xfrm flipH="1">
                <a:off x="8824650" y="2294433"/>
                <a:ext cx="176113" cy="475523"/>
              </a:xfrm>
              <a:custGeom>
                <a:avLst/>
                <a:gdLst>
                  <a:gd name="T0" fmla="*/ 417 w 858"/>
                  <a:gd name="T1" fmla="*/ 0 h 2322"/>
                  <a:gd name="T2" fmla="*/ 609 w 858"/>
                  <a:gd name="T3" fmla="*/ 191 h 2322"/>
                  <a:gd name="T4" fmla="*/ 417 w 858"/>
                  <a:gd name="T5" fmla="*/ 377 h 2322"/>
                  <a:gd name="T6" fmla="*/ 226 w 858"/>
                  <a:gd name="T7" fmla="*/ 191 h 2322"/>
                  <a:gd name="T8" fmla="*/ 417 w 858"/>
                  <a:gd name="T9" fmla="*/ 0 h 2322"/>
                  <a:gd name="T10" fmla="*/ 191 w 858"/>
                  <a:gd name="T11" fmla="*/ 2218 h 2322"/>
                  <a:gd name="T12" fmla="*/ 301 w 858"/>
                  <a:gd name="T13" fmla="*/ 2322 h 2322"/>
                  <a:gd name="T14" fmla="*/ 406 w 858"/>
                  <a:gd name="T15" fmla="*/ 2218 h 2322"/>
                  <a:gd name="T16" fmla="*/ 406 w 858"/>
                  <a:gd name="T17" fmla="*/ 1324 h 2322"/>
                  <a:gd name="T18" fmla="*/ 452 w 858"/>
                  <a:gd name="T19" fmla="*/ 1324 h 2322"/>
                  <a:gd name="T20" fmla="*/ 452 w 858"/>
                  <a:gd name="T21" fmla="*/ 2218 h 2322"/>
                  <a:gd name="T22" fmla="*/ 557 w 858"/>
                  <a:gd name="T23" fmla="*/ 2322 h 2322"/>
                  <a:gd name="T24" fmla="*/ 667 w 858"/>
                  <a:gd name="T25" fmla="*/ 2218 h 2322"/>
                  <a:gd name="T26" fmla="*/ 667 w 858"/>
                  <a:gd name="T27" fmla="*/ 679 h 2322"/>
                  <a:gd name="T28" fmla="*/ 713 w 858"/>
                  <a:gd name="T29" fmla="*/ 679 h 2322"/>
                  <a:gd name="T30" fmla="*/ 713 w 858"/>
                  <a:gd name="T31" fmla="*/ 1248 h 2322"/>
                  <a:gd name="T32" fmla="*/ 858 w 858"/>
                  <a:gd name="T33" fmla="*/ 1248 h 2322"/>
                  <a:gd name="T34" fmla="*/ 858 w 858"/>
                  <a:gd name="T35" fmla="*/ 667 h 2322"/>
                  <a:gd name="T36" fmla="*/ 638 w 858"/>
                  <a:gd name="T37" fmla="*/ 418 h 2322"/>
                  <a:gd name="T38" fmla="*/ 215 w 858"/>
                  <a:gd name="T39" fmla="*/ 418 h 2322"/>
                  <a:gd name="T40" fmla="*/ 0 w 858"/>
                  <a:gd name="T41" fmla="*/ 662 h 2322"/>
                  <a:gd name="T42" fmla="*/ 0 w 858"/>
                  <a:gd name="T43" fmla="*/ 1248 h 2322"/>
                  <a:gd name="T44" fmla="*/ 145 w 858"/>
                  <a:gd name="T45" fmla="*/ 1248 h 2322"/>
                  <a:gd name="T46" fmla="*/ 145 w 858"/>
                  <a:gd name="T47" fmla="*/ 679 h 2322"/>
                  <a:gd name="T48" fmla="*/ 197 w 858"/>
                  <a:gd name="T49" fmla="*/ 679 h 2322"/>
                  <a:gd name="T50" fmla="*/ 191 w 858"/>
                  <a:gd name="T51" fmla="*/ 2218 h 2322"/>
                  <a:gd name="T52" fmla="*/ 191 w 858"/>
                  <a:gd name="T53" fmla="*/ 2218 h 2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58" h="2322">
                    <a:moveTo>
                      <a:pt x="417" y="0"/>
                    </a:moveTo>
                    <a:cubicBezTo>
                      <a:pt x="522" y="0"/>
                      <a:pt x="609" y="87"/>
                      <a:pt x="609" y="191"/>
                    </a:cubicBezTo>
                    <a:cubicBezTo>
                      <a:pt x="609" y="296"/>
                      <a:pt x="522" y="377"/>
                      <a:pt x="417" y="377"/>
                    </a:cubicBezTo>
                    <a:cubicBezTo>
                      <a:pt x="313" y="377"/>
                      <a:pt x="226" y="296"/>
                      <a:pt x="226" y="191"/>
                    </a:cubicBezTo>
                    <a:cubicBezTo>
                      <a:pt x="226" y="87"/>
                      <a:pt x="313" y="0"/>
                      <a:pt x="417" y="0"/>
                    </a:cubicBezTo>
                    <a:close/>
                    <a:moveTo>
                      <a:pt x="191" y="2218"/>
                    </a:moveTo>
                    <a:cubicBezTo>
                      <a:pt x="191" y="2276"/>
                      <a:pt x="244" y="2322"/>
                      <a:pt x="301" y="2322"/>
                    </a:cubicBezTo>
                    <a:cubicBezTo>
                      <a:pt x="359" y="2322"/>
                      <a:pt x="406" y="2276"/>
                      <a:pt x="406" y="2218"/>
                    </a:cubicBezTo>
                    <a:cubicBezTo>
                      <a:pt x="406" y="1324"/>
                      <a:pt x="406" y="1324"/>
                      <a:pt x="406" y="1324"/>
                    </a:cubicBezTo>
                    <a:cubicBezTo>
                      <a:pt x="452" y="1324"/>
                      <a:pt x="452" y="1324"/>
                      <a:pt x="452" y="1324"/>
                    </a:cubicBezTo>
                    <a:cubicBezTo>
                      <a:pt x="452" y="2218"/>
                      <a:pt x="452" y="2218"/>
                      <a:pt x="452" y="2218"/>
                    </a:cubicBezTo>
                    <a:cubicBezTo>
                      <a:pt x="452" y="2276"/>
                      <a:pt x="499" y="2322"/>
                      <a:pt x="557" y="2322"/>
                    </a:cubicBezTo>
                    <a:cubicBezTo>
                      <a:pt x="620" y="2322"/>
                      <a:pt x="667" y="2276"/>
                      <a:pt x="667" y="2218"/>
                    </a:cubicBezTo>
                    <a:cubicBezTo>
                      <a:pt x="667" y="679"/>
                      <a:pt x="667" y="679"/>
                      <a:pt x="667" y="679"/>
                    </a:cubicBezTo>
                    <a:cubicBezTo>
                      <a:pt x="713" y="679"/>
                      <a:pt x="713" y="679"/>
                      <a:pt x="713" y="679"/>
                    </a:cubicBezTo>
                    <a:cubicBezTo>
                      <a:pt x="713" y="1248"/>
                      <a:pt x="713" y="1248"/>
                      <a:pt x="713" y="1248"/>
                    </a:cubicBezTo>
                    <a:cubicBezTo>
                      <a:pt x="713" y="1358"/>
                      <a:pt x="858" y="1358"/>
                      <a:pt x="858" y="1248"/>
                    </a:cubicBezTo>
                    <a:cubicBezTo>
                      <a:pt x="858" y="667"/>
                      <a:pt x="858" y="667"/>
                      <a:pt x="858" y="667"/>
                    </a:cubicBezTo>
                    <a:cubicBezTo>
                      <a:pt x="858" y="540"/>
                      <a:pt x="788" y="418"/>
                      <a:pt x="638" y="418"/>
                    </a:cubicBezTo>
                    <a:cubicBezTo>
                      <a:pt x="215" y="418"/>
                      <a:pt x="215" y="418"/>
                      <a:pt x="215" y="418"/>
                    </a:cubicBezTo>
                    <a:cubicBezTo>
                      <a:pt x="81" y="418"/>
                      <a:pt x="0" y="528"/>
                      <a:pt x="0" y="662"/>
                    </a:cubicBezTo>
                    <a:cubicBezTo>
                      <a:pt x="0" y="1248"/>
                      <a:pt x="0" y="1248"/>
                      <a:pt x="0" y="1248"/>
                    </a:cubicBezTo>
                    <a:cubicBezTo>
                      <a:pt x="0" y="1358"/>
                      <a:pt x="145" y="1358"/>
                      <a:pt x="145" y="1248"/>
                    </a:cubicBezTo>
                    <a:cubicBezTo>
                      <a:pt x="145" y="679"/>
                      <a:pt x="145" y="679"/>
                      <a:pt x="145" y="679"/>
                    </a:cubicBezTo>
                    <a:cubicBezTo>
                      <a:pt x="197" y="679"/>
                      <a:pt x="197" y="679"/>
                      <a:pt x="197" y="679"/>
                    </a:cubicBezTo>
                    <a:cubicBezTo>
                      <a:pt x="191" y="2218"/>
                      <a:pt x="191" y="2218"/>
                      <a:pt x="191" y="2218"/>
                    </a:cubicBezTo>
                    <a:cubicBezTo>
                      <a:pt x="191" y="2218"/>
                      <a:pt x="191" y="2218"/>
                      <a:pt x="191" y="2218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89631" tIns="44815" rIns="89631" bIns="44815" numCol="1" anchor="t" anchorCtr="0" compatLnSpc="1">
                <a:prstTxWarp prst="textNoShape">
                  <a:avLst/>
                </a:prstTxWarp>
              </a:bodyPr>
              <a:lstStyle/>
              <a:p>
                <a:pPr defTabSz="914146">
                  <a:defRPr/>
                </a:pPr>
                <a:endParaRPr lang="en-US" sz="1765" kern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520" name="Freeform 74"/>
              <p:cNvSpPr>
                <a:spLocks noEditPoints="1"/>
              </p:cNvSpPr>
              <p:nvPr/>
            </p:nvSpPr>
            <p:spPr bwMode="auto">
              <a:xfrm flipH="1">
                <a:off x="9017274" y="2294433"/>
                <a:ext cx="176113" cy="475523"/>
              </a:xfrm>
              <a:custGeom>
                <a:avLst/>
                <a:gdLst>
                  <a:gd name="T0" fmla="*/ 417 w 858"/>
                  <a:gd name="T1" fmla="*/ 0 h 2322"/>
                  <a:gd name="T2" fmla="*/ 609 w 858"/>
                  <a:gd name="T3" fmla="*/ 191 h 2322"/>
                  <a:gd name="T4" fmla="*/ 417 w 858"/>
                  <a:gd name="T5" fmla="*/ 377 h 2322"/>
                  <a:gd name="T6" fmla="*/ 226 w 858"/>
                  <a:gd name="T7" fmla="*/ 191 h 2322"/>
                  <a:gd name="T8" fmla="*/ 417 w 858"/>
                  <a:gd name="T9" fmla="*/ 0 h 2322"/>
                  <a:gd name="T10" fmla="*/ 191 w 858"/>
                  <a:gd name="T11" fmla="*/ 2218 h 2322"/>
                  <a:gd name="T12" fmla="*/ 301 w 858"/>
                  <a:gd name="T13" fmla="*/ 2322 h 2322"/>
                  <a:gd name="T14" fmla="*/ 406 w 858"/>
                  <a:gd name="T15" fmla="*/ 2218 h 2322"/>
                  <a:gd name="T16" fmla="*/ 406 w 858"/>
                  <a:gd name="T17" fmla="*/ 1324 h 2322"/>
                  <a:gd name="T18" fmla="*/ 452 w 858"/>
                  <a:gd name="T19" fmla="*/ 1324 h 2322"/>
                  <a:gd name="T20" fmla="*/ 452 w 858"/>
                  <a:gd name="T21" fmla="*/ 2218 h 2322"/>
                  <a:gd name="T22" fmla="*/ 557 w 858"/>
                  <a:gd name="T23" fmla="*/ 2322 h 2322"/>
                  <a:gd name="T24" fmla="*/ 667 w 858"/>
                  <a:gd name="T25" fmla="*/ 2218 h 2322"/>
                  <a:gd name="T26" fmla="*/ 667 w 858"/>
                  <a:gd name="T27" fmla="*/ 679 h 2322"/>
                  <a:gd name="T28" fmla="*/ 713 w 858"/>
                  <a:gd name="T29" fmla="*/ 679 h 2322"/>
                  <a:gd name="T30" fmla="*/ 713 w 858"/>
                  <a:gd name="T31" fmla="*/ 1248 h 2322"/>
                  <a:gd name="T32" fmla="*/ 858 w 858"/>
                  <a:gd name="T33" fmla="*/ 1248 h 2322"/>
                  <a:gd name="T34" fmla="*/ 858 w 858"/>
                  <a:gd name="T35" fmla="*/ 667 h 2322"/>
                  <a:gd name="T36" fmla="*/ 638 w 858"/>
                  <a:gd name="T37" fmla="*/ 418 h 2322"/>
                  <a:gd name="T38" fmla="*/ 215 w 858"/>
                  <a:gd name="T39" fmla="*/ 418 h 2322"/>
                  <a:gd name="T40" fmla="*/ 0 w 858"/>
                  <a:gd name="T41" fmla="*/ 662 h 2322"/>
                  <a:gd name="T42" fmla="*/ 0 w 858"/>
                  <a:gd name="T43" fmla="*/ 1248 h 2322"/>
                  <a:gd name="T44" fmla="*/ 145 w 858"/>
                  <a:gd name="T45" fmla="*/ 1248 h 2322"/>
                  <a:gd name="T46" fmla="*/ 145 w 858"/>
                  <a:gd name="T47" fmla="*/ 679 h 2322"/>
                  <a:gd name="T48" fmla="*/ 197 w 858"/>
                  <a:gd name="T49" fmla="*/ 679 h 2322"/>
                  <a:gd name="T50" fmla="*/ 191 w 858"/>
                  <a:gd name="T51" fmla="*/ 2218 h 2322"/>
                  <a:gd name="T52" fmla="*/ 191 w 858"/>
                  <a:gd name="T53" fmla="*/ 2218 h 2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58" h="2322">
                    <a:moveTo>
                      <a:pt x="417" y="0"/>
                    </a:moveTo>
                    <a:cubicBezTo>
                      <a:pt x="522" y="0"/>
                      <a:pt x="609" y="87"/>
                      <a:pt x="609" y="191"/>
                    </a:cubicBezTo>
                    <a:cubicBezTo>
                      <a:pt x="609" y="296"/>
                      <a:pt x="522" y="377"/>
                      <a:pt x="417" y="377"/>
                    </a:cubicBezTo>
                    <a:cubicBezTo>
                      <a:pt x="313" y="377"/>
                      <a:pt x="226" y="296"/>
                      <a:pt x="226" y="191"/>
                    </a:cubicBezTo>
                    <a:cubicBezTo>
                      <a:pt x="226" y="87"/>
                      <a:pt x="313" y="0"/>
                      <a:pt x="417" y="0"/>
                    </a:cubicBezTo>
                    <a:close/>
                    <a:moveTo>
                      <a:pt x="191" y="2218"/>
                    </a:moveTo>
                    <a:cubicBezTo>
                      <a:pt x="191" y="2276"/>
                      <a:pt x="244" y="2322"/>
                      <a:pt x="301" y="2322"/>
                    </a:cubicBezTo>
                    <a:cubicBezTo>
                      <a:pt x="359" y="2322"/>
                      <a:pt x="406" y="2276"/>
                      <a:pt x="406" y="2218"/>
                    </a:cubicBezTo>
                    <a:cubicBezTo>
                      <a:pt x="406" y="1324"/>
                      <a:pt x="406" y="1324"/>
                      <a:pt x="406" y="1324"/>
                    </a:cubicBezTo>
                    <a:cubicBezTo>
                      <a:pt x="452" y="1324"/>
                      <a:pt x="452" y="1324"/>
                      <a:pt x="452" y="1324"/>
                    </a:cubicBezTo>
                    <a:cubicBezTo>
                      <a:pt x="452" y="2218"/>
                      <a:pt x="452" y="2218"/>
                      <a:pt x="452" y="2218"/>
                    </a:cubicBezTo>
                    <a:cubicBezTo>
                      <a:pt x="452" y="2276"/>
                      <a:pt x="499" y="2322"/>
                      <a:pt x="557" y="2322"/>
                    </a:cubicBezTo>
                    <a:cubicBezTo>
                      <a:pt x="620" y="2322"/>
                      <a:pt x="667" y="2276"/>
                      <a:pt x="667" y="2218"/>
                    </a:cubicBezTo>
                    <a:cubicBezTo>
                      <a:pt x="667" y="679"/>
                      <a:pt x="667" y="679"/>
                      <a:pt x="667" y="679"/>
                    </a:cubicBezTo>
                    <a:cubicBezTo>
                      <a:pt x="713" y="679"/>
                      <a:pt x="713" y="679"/>
                      <a:pt x="713" y="679"/>
                    </a:cubicBezTo>
                    <a:cubicBezTo>
                      <a:pt x="713" y="1248"/>
                      <a:pt x="713" y="1248"/>
                      <a:pt x="713" y="1248"/>
                    </a:cubicBezTo>
                    <a:cubicBezTo>
                      <a:pt x="713" y="1358"/>
                      <a:pt x="858" y="1358"/>
                      <a:pt x="858" y="1248"/>
                    </a:cubicBezTo>
                    <a:cubicBezTo>
                      <a:pt x="858" y="667"/>
                      <a:pt x="858" y="667"/>
                      <a:pt x="858" y="667"/>
                    </a:cubicBezTo>
                    <a:cubicBezTo>
                      <a:pt x="858" y="540"/>
                      <a:pt x="788" y="418"/>
                      <a:pt x="638" y="418"/>
                    </a:cubicBezTo>
                    <a:cubicBezTo>
                      <a:pt x="215" y="418"/>
                      <a:pt x="215" y="418"/>
                      <a:pt x="215" y="418"/>
                    </a:cubicBezTo>
                    <a:cubicBezTo>
                      <a:pt x="81" y="418"/>
                      <a:pt x="0" y="528"/>
                      <a:pt x="0" y="662"/>
                    </a:cubicBezTo>
                    <a:cubicBezTo>
                      <a:pt x="0" y="1248"/>
                      <a:pt x="0" y="1248"/>
                      <a:pt x="0" y="1248"/>
                    </a:cubicBezTo>
                    <a:cubicBezTo>
                      <a:pt x="0" y="1358"/>
                      <a:pt x="145" y="1358"/>
                      <a:pt x="145" y="1248"/>
                    </a:cubicBezTo>
                    <a:cubicBezTo>
                      <a:pt x="145" y="679"/>
                      <a:pt x="145" y="679"/>
                      <a:pt x="145" y="679"/>
                    </a:cubicBezTo>
                    <a:cubicBezTo>
                      <a:pt x="197" y="679"/>
                      <a:pt x="197" y="679"/>
                      <a:pt x="197" y="679"/>
                    </a:cubicBezTo>
                    <a:cubicBezTo>
                      <a:pt x="191" y="2218"/>
                      <a:pt x="191" y="2218"/>
                      <a:pt x="191" y="2218"/>
                    </a:cubicBezTo>
                    <a:cubicBezTo>
                      <a:pt x="191" y="2218"/>
                      <a:pt x="191" y="2218"/>
                      <a:pt x="191" y="2218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89631" tIns="44815" rIns="89631" bIns="44815" numCol="1" anchor="t" anchorCtr="0" compatLnSpc="1">
                <a:prstTxWarp prst="textNoShape">
                  <a:avLst/>
                </a:prstTxWarp>
              </a:bodyPr>
              <a:lstStyle/>
              <a:p>
                <a:pPr defTabSz="914146">
                  <a:defRPr/>
                </a:pPr>
                <a:endParaRPr lang="en-US" sz="1765" kern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518" name="TextBox 118"/>
            <p:cNvSpPr txBox="1"/>
            <p:nvPr/>
          </p:nvSpPr>
          <p:spPr>
            <a:xfrm>
              <a:off x="10920388" y="3380620"/>
              <a:ext cx="1239881" cy="454686"/>
            </a:xfrm>
            <a:prstGeom prst="rect">
              <a:avLst/>
            </a:prstGeom>
            <a:noFill/>
          </p:spPr>
          <p:txBody>
            <a:bodyPr wrap="square" lIns="179259" tIns="143407" rIns="179259" bIns="143407" rtlCol="0">
              <a:spAutoFit/>
            </a:bodyPr>
            <a:lstStyle/>
            <a:p>
              <a:pPr algn="ctr" defTabSz="914146">
                <a:lnSpc>
                  <a:spcPct val="90000"/>
                </a:lnSpc>
                <a:spcAft>
                  <a:spcPts val="588"/>
                </a:spcAft>
                <a:defRPr/>
              </a:pPr>
              <a:r>
                <a:rPr lang="hu-HU" sz="1127" kern="0" spc="-29" dirty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rPr>
                <a:t>Emberek</a:t>
              </a:r>
              <a:endParaRPr lang="en-US" sz="1127" kern="0" spc="-29" dirty="0">
                <a:solidFill>
                  <a:prstClr val="white"/>
                </a:solidFill>
                <a:latin typeface="Segoe UI Light" panose="020B0502040204020203" pitchFamily="34" charset="0"/>
                <a:ea typeface="MS PGothic" panose="020B0600070205080204" pitchFamily="34" charset="-128"/>
                <a:cs typeface="Segoe UI Light" panose="020B0502040204020203" pitchFamily="34" charset="0"/>
              </a:endParaRPr>
            </a:p>
          </p:txBody>
        </p:sp>
      </p:grpSp>
      <p:grpSp>
        <p:nvGrpSpPr>
          <p:cNvPr id="521" name="Group 18"/>
          <p:cNvGrpSpPr/>
          <p:nvPr/>
        </p:nvGrpSpPr>
        <p:grpSpPr>
          <a:xfrm>
            <a:off x="10866885" y="4960110"/>
            <a:ext cx="1134280" cy="1282909"/>
            <a:chOff x="11084791" y="4760710"/>
            <a:chExt cx="1157025" cy="1308633"/>
          </a:xfrm>
        </p:grpSpPr>
        <p:grpSp>
          <p:nvGrpSpPr>
            <p:cNvPr id="522" name="Group 9"/>
            <p:cNvGrpSpPr/>
            <p:nvPr/>
          </p:nvGrpSpPr>
          <p:grpSpPr>
            <a:xfrm>
              <a:off x="11311897" y="4760710"/>
              <a:ext cx="503712" cy="783392"/>
              <a:chOff x="8597110" y="4718972"/>
              <a:chExt cx="361215" cy="561776"/>
            </a:xfrm>
          </p:grpSpPr>
          <p:sp>
            <p:nvSpPr>
              <p:cNvPr id="524" name="Freeform 68"/>
              <p:cNvSpPr>
                <a:spLocks/>
              </p:cNvSpPr>
              <p:nvPr/>
            </p:nvSpPr>
            <p:spPr bwMode="auto">
              <a:xfrm rot="16200000">
                <a:off x="8612012" y="5015484"/>
                <a:ext cx="273629" cy="256899"/>
              </a:xfrm>
              <a:custGeom>
                <a:avLst/>
                <a:gdLst>
                  <a:gd name="T0" fmla="*/ 564 w 1203"/>
                  <a:gd name="T1" fmla="*/ 1129 h 1129"/>
                  <a:gd name="T2" fmla="*/ 0 w 1203"/>
                  <a:gd name="T3" fmla="*/ 565 h 1129"/>
                  <a:gd name="T4" fmla="*/ 564 w 1203"/>
                  <a:gd name="T5" fmla="*/ 0 h 1129"/>
                  <a:gd name="T6" fmla="*/ 1115 w 1203"/>
                  <a:gd name="T7" fmla="*/ 443 h 1129"/>
                  <a:gd name="T8" fmla="*/ 1203 w 1203"/>
                  <a:gd name="T9" fmla="*/ 449 h 1129"/>
                  <a:gd name="T10" fmla="*/ 1055 w 1203"/>
                  <a:gd name="T11" fmla="*/ 599 h 1129"/>
                  <a:gd name="T12" fmla="*/ 876 w 1203"/>
                  <a:gd name="T13" fmla="*/ 426 h 1129"/>
                  <a:gd name="T14" fmla="*/ 963 w 1203"/>
                  <a:gd name="T15" fmla="*/ 432 h 1129"/>
                  <a:gd name="T16" fmla="*/ 431 w 1203"/>
                  <a:gd name="T17" fmla="*/ 166 h 1129"/>
                  <a:gd name="T18" fmla="*/ 165 w 1203"/>
                  <a:gd name="T19" fmla="*/ 698 h 1129"/>
                  <a:gd name="T20" fmla="*/ 564 w 1203"/>
                  <a:gd name="T21" fmla="*/ 985 h 1129"/>
                  <a:gd name="T22" fmla="*/ 564 w 1203"/>
                  <a:gd name="T23" fmla="*/ 1129 h 1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3" h="1129">
                    <a:moveTo>
                      <a:pt x="564" y="1129"/>
                    </a:moveTo>
                    <a:cubicBezTo>
                      <a:pt x="252" y="1129"/>
                      <a:pt x="0" y="877"/>
                      <a:pt x="0" y="565"/>
                    </a:cubicBezTo>
                    <a:cubicBezTo>
                      <a:pt x="0" y="253"/>
                      <a:pt x="252" y="0"/>
                      <a:pt x="564" y="0"/>
                    </a:cubicBezTo>
                    <a:cubicBezTo>
                      <a:pt x="829" y="0"/>
                      <a:pt x="1058" y="184"/>
                      <a:pt x="1115" y="443"/>
                    </a:cubicBezTo>
                    <a:cubicBezTo>
                      <a:pt x="1203" y="449"/>
                      <a:pt x="1203" y="449"/>
                      <a:pt x="1203" y="449"/>
                    </a:cubicBezTo>
                    <a:cubicBezTo>
                      <a:pt x="1055" y="599"/>
                      <a:pt x="1055" y="599"/>
                      <a:pt x="1055" y="599"/>
                    </a:cubicBezTo>
                    <a:cubicBezTo>
                      <a:pt x="876" y="426"/>
                      <a:pt x="876" y="426"/>
                      <a:pt x="876" y="426"/>
                    </a:cubicBezTo>
                    <a:cubicBezTo>
                      <a:pt x="963" y="432"/>
                      <a:pt x="963" y="432"/>
                      <a:pt x="963" y="432"/>
                    </a:cubicBezTo>
                    <a:cubicBezTo>
                      <a:pt x="889" y="212"/>
                      <a:pt x="651" y="93"/>
                      <a:pt x="431" y="166"/>
                    </a:cubicBezTo>
                    <a:cubicBezTo>
                      <a:pt x="211" y="239"/>
                      <a:pt x="92" y="477"/>
                      <a:pt x="165" y="698"/>
                    </a:cubicBezTo>
                    <a:cubicBezTo>
                      <a:pt x="222" y="869"/>
                      <a:pt x="383" y="985"/>
                      <a:pt x="564" y="985"/>
                    </a:cubicBezTo>
                    <a:lnTo>
                      <a:pt x="564" y="1129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xtLst/>
            </p:spPr>
            <p:txBody>
              <a:bodyPr vert="horz" wrap="square" lIns="89631" tIns="44815" rIns="89631" bIns="44815" numCol="1" anchor="t" anchorCtr="0" compatLnSpc="1">
                <a:prstTxWarp prst="textNoShape">
                  <a:avLst/>
                </a:prstTxWarp>
              </a:bodyPr>
              <a:lstStyle/>
              <a:p>
                <a:pPr defTabSz="914146">
                  <a:defRPr/>
                </a:pPr>
                <a:endParaRPr lang="en-US" sz="1765" kern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525" name="Freeform 69"/>
              <p:cNvSpPr>
                <a:spLocks/>
              </p:cNvSpPr>
              <p:nvPr/>
            </p:nvSpPr>
            <p:spPr bwMode="auto">
              <a:xfrm rot="16200000">
                <a:off x="8699407" y="4896072"/>
                <a:ext cx="286127" cy="231709"/>
              </a:xfrm>
              <a:custGeom>
                <a:avLst/>
                <a:gdLst>
                  <a:gd name="T0" fmla="*/ 219 w 1258"/>
                  <a:gd name="T1" fmla="*/ 0 h 1018"/>
                  <a:gd name="T2" fmla="*/ 321 w 1258"/>
                  <a:gd name="T3" fmla="*/ 102 h 1018"/>
                  <a:gd name="T4" fmla="*/ 321 w 1258"/>
                  <a:gd name="T5" fmla="*/ 697 h 1018"/>
                  <a:gd name="T6" fmla="*/ 916 w 1258"/>
                  <a:gd name="T7" fmla="*/ 697 h 1018"/>
                  <a:gd name="T8" fmla="*/ 1017 w 1258"/>
                  <a:gd name="T9" fmla="*/ 532 h 1018"/>
                  <a:gd name="T10" fmla="*/ 930 w 1258"/>
                  <a:gd name="T11" fmla="*/ 539 h 1018"/>
                  <a:gd name="T12" fmla="*/ 1110 w 1258"/>
                  <a:gd name="T13" fmla="*/ 365 h 1018"/>
                  <a:gd name="T14" fmla="*/ 1258 w 1258"/>
                  <a:gd name="T15" fmla="*/ 515 h 1018"/>
                  <a:gd name="T16" fmla="*/ 1170 w 1258"/>
                  <a:gd name="T17" fmla="*/ 522 h 1018"/>
                  <a:gd name="T18" fmla="*/ 496 w 1258"/>
                  <a:gd name="T19" fmla="*/ 951 h 1018"/>
                  <a:gd name="T20" fmla="*/ 67 w 1258"/>
                  <a:gd name="T21" fmla="*/ 277 h 1018"/>
                  <a:gd name="T22" fmla="*/ 219 w 1258"/>
                  <a:gd name="T23" fmla="*/ 0 h 10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58" h="1018">
                    <a:moveTo>
                      <a:pt x="219" y="0"/>
                    </a:moveTo>
                    <a:cubicBezTo>
                      <a:pt x="321" y="102"/>
                      <a:pt x="321" y="102"/>
                      <a:pt x="321" y="102"/>
                    </a:cubicBezTo>
                    <a:cubicBezTo>
                      <a:pt x="157" y="266"/>
                      <a:pt x="157" y="533"/>
                      <a:pt x="321" y="697"/>
                    </a:cubicBezTo>
                    <a:cubicBezTo>
                      <a:pt x="486" y="861"/>
                      <a:pt x="752" y="861"/>
                      <a:pt x="916" y="697"/>
                    </a:cubicBezTo>
                    <a:cubicBezTo>
                      <a:pt x="962" y="651"/>
                      <a:pt x="997" y="594"/>
                      <a:pt x="1017" y="532"/>
                    </a:cubicBezTo>
                    <a:cubicBezTo>
                      <a:pt x="930" y="539"/>
                      <a:pt x="930" y="539"/>
                      <a:pt x="930" y="539"/>
                    </a:cubicBezTo>
                    <a:cubicBezTo>
                      <a:pt x="1110" y="365"/>
                      <a:pt x="1110" y="365"/>
                      <a:pt x="1110" y="365"/>
                    </a:cubicBezTo>
                    <a:cubicBezTo>
                      <a:pt x="1258" y="515"/>
                      <a:pt x="1258" y="515"/>
                      <a:pt x="1258" y="515"/>
                    </a:cubicBezTo>
                    <a:cubicBezTo>
                      <a:pt x="1170" y="522"/>
                      <a:pt x="1170" y="522"/>
                      <a:pt x="1170" y="522"/>
                    </a:cubicBezTo>
                    <a:cubicBezTo>
                      <a:pt x="1102" y="826"/>
                      <a:pt x="801" y="1018"/>
                      <a:pt x="496" y="951"/>
                    </a:cubicBezTo>
                    <a:cubicBezTo>
                      <a:pt x="192" y="883"/>
                      <a:pt x="0" y="582"/>
                      <a:pt x="67" y="277"/>
                    </a:cubicBezTo>
                    <a:cubicBezTo>
                      <a:pt x="91" y="172"/>
                      <a:pt x="143" y="76"/>
                      <a:pt x="219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xtLst/>
            </p:spPr>
            <p:txBody>
              <a:bodyPr vert="horz" wrap="square" lIns="89631" tIns="44815" rIns="89631" bIns="44815" numCol="1" anchor="t" anchorCtr="0" compatLnSpc="1">
                <a:prstTxWarp prst="textNoShape">
                  <a:avLst/>
                </a:prstTxWarp>
              </a:bodyPr>
              <a:lstStyle/>
              <a:p>
                <a:pPr defTabSz="914146">
                  <a:defRPr/>
                </a:pPr>
                <a:endParaRPr lang="en-US" sz="1765" kern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  <p:sp>
            <p:nvSpPr>
              <p:cNvPr id="526" name="Freeform 70"/>
              <p:cNvSpPr>
                <a:spLocks/>
              </p:cNvSpPr>
              <p:nvPr/>
            </p:nvSpPr>
            <p:spPr bwMode="auto">
              <a:xfrm rot="16200000">
                <a:off x="8591100" y="4724982"/>
                <a:ext cx="281801" cy="269782"/>
              </a:xfrm>
              <a:custGeom>
                <a:avLst/>
                <a:gdLst>
                  <a:gd name="T0" fmla="*/ 220 w 1239"/>
                  <a:gd name="T1" fmla="*/ 1019 h 1185"/>
                  <a:gd name="T2" fmla="*/ 220 w 1239"/>
                  <a:gd name="T3" fmla="*/ 221 h 1185"/>
                  <a:gd name="T4" fmla="*/ 1019 w 1239"/>
                  <a:gd name="T5" fmla="*/ 221 h 1185"/>
                  <a:gd name="T6" fmla="*/ 1019 w 1239"/>
                  <a:gd name="T7" fmla="*/ 1019 h 1185"/>
                  <a:gd name="T8" fmla="*/ 620 w 1239"/>
                  <a:gd name="T9" fmla="*/ 1185 h 1185"/>
                  <a:gd name="T10" fmla="*/ 620 w 1239"/>
                  <a:gd name="T11" fmla="*/ 1041 h 1185"/>
                  <a:gd name="T12" fmla="*/ 1040 w 1239"/>
                  <a:gd name="T13" fmla="*/ 620 h 1185"/>
                  <a:gd name="T14" fmla="*/ 620 w 1239"/>
                  <a:gd name="T15" fmla="*/ 199 h 1185"/>
                  <a:gd name="T16" fmla="*/ 199 w 1239"/>
                  <a:gd name="T17" fmla="*/ 620 h 1185"/>
                  <a:gd name="T18" fmla="*/ 322 w 1239"/>
                  <a:gd name="T19" fmla="*/ 917 h 1185"/>
                  <a:gd name="T20" fmla="*/ 220 w 1239"/>
                  <a:gd name="T21" fmla="*/ 1019 h 1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39" h="1185">
                    <a:moveTo>
                      <a:pt x="220" y="1019"/>
                    </a:moveTo>
                    <a:cubicBezTo>
                      <a:pt x="0" y="799"/>
                      <a:pt x="0" y="441"/>
                      <a:pt x="220" y="221"/>
                    </a:cubicBezTo>
                    <a:cubicBezTo>
                      <a:pt x="441" y="0"/>
                      <a:pt x="798" y="0"/>
                      <a:pt x="1019" y="221"/>
                    </a:cubicBezTo>
                    <a:cubicBezTo>
                      <a:pt x="1239" y="441"/>
                      <a:pt x="1239" y="799"/>
                      <a:pt x="1019" y="1019"/>
                    </a:cubicBezTo>
                    <a:cubicBezTo>
                      <a:pt x="913" y="1125"/>
                      <a:pt x="769" y="1185"/>
                      <a:pt x="620" y="1185"/>
                    </a:cubicBezTo>
                    <a:cubicBezTo>
                      <a:pt x="620" y="1041"/>
                      <a:pt x="620" y="1041"/>
                      <a:pt x="620" y="1041"/>
                    </a:cubicBezTo>
                    <a:cubicBezTo>
                      <a:pt x="852" y="1041"/>
                      <a:pt x="1040" y="852"/>
                      <a:pt x="1040" y="620"/>
                    </a:cubicBezTo>
                    <a:cubicBezTo>
                      <a:pt x="1040" y="387"/>
                      <a:pt x="852" y="199"/>
                      <a:pt x="620" y="199"/>
                    </a:cubicBezTo>
                    <a:cubicBezTo>
                      <a:pt x="387" y="199"/>
                      <a:pt x="199" y="387"/>
                      <a:pt x="199" y="620"/>
                    </a:cubicBezTo>
                    <a:cubicBezTo>
                      <a:pt x="199" y="732"/>
                      <a:pt x="243" y="839"/>
                      <a:pt x="322" y="917"/>
                    </a:cubicBezTo>
                    <a:lnTo>
                      <a:pt x="220" y="1019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xtLst/>
            </p:spPr>
            <p:txBody>
              <a:bodyPr vert="horz" wrap="square" lIns="89631" tIns="44815" rIns="89631" bIns="44815" numCol="1" anchor="t" anchorCtr="0" compatLnSpc="1">
                <a:prstTxWarp prst="textNoShape">
                  <a:avLst/>
                </a:prstTxWarp>
              </a:bodyPr>
              <a:lstStyle/>
              <a:p>
                <a:pPr defTabSz="914146">
                  <a:defRPr/>
                </a:pPr>
                <a:endParaRPr lang="en-US" sz="1765" kern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523" name="TextBox 123"/>
            <p:cNvSpPr txBox="1"/>
            <p:nvPr/>
          </p:nvSpPr>
          <p:spPr>
            <a:xfrm>
              <a:off x="11084791" y="5455395"/>
              <a:ext cx="1157025" cy="613948"/>
            </a:xfrm>
            <a:prstGeom prst="rect">
              <a:avLst/>
            </a:prstGeom>
            <a:noFill/>
          </p:spPr>
          <p:txBody>
            <a:bodyPr wrap="square" lIns="179259" tIns="143407" rIns="179259" bIns="143407" rtlCol="0">
              <a:spAutoFit/>
            </a:bodyPr>
            <a:lstStyle/>
            <a:p>
              <a:pPr defTabSz="914146">
                <a:lnSpc>
                  <a:spcPct val="90000"/>
                </a:lnSpc>
                <a:spcAft>
                  <a:spcPts val="588"/>
                </a:spcAft>
                <a:defRPr/>
              </a:pPr>
              <a:r>
                <a:rPr lang="hu-HU" sz="1127" kern="0" spc="-29" dirty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rPr>
                <a:t>AutomatizáltRendszerek</a:t>
              </a:r>
              <a:endParaRPr lang="en-US" sz="1127" kern="0" spc="-29" dirty="0">
                <a:solidFill>
                  <a:prstClr val="white"/>
                </a:solidFill>
                <a:latin typeface="Segoe UI Light" panose="020B0502040204020203" pitchFamily="34" charset="0"/>
                <a:ea typeface="MS PGothic" panose="020B0600070205080204" pitchFamily="34" charset="-128"/>
                <a:cs typeface="Segoe UI Light" panose="020B0502040204020203" pitchFamily="34" charset="0"/>
              </a:endParaRPr>
            </a:p>
          </p:txBody>
        </p:sp>
      </p:grpSp>
      <p:sp>
        <p:nvSpPr>
          <p:cNvPr id="527" name="Right Arrow 36"/>
          <p:cNvSpPr/>
          <p:nvPr/>
        </p:nvSpPr>
        <p:spPr bwMode="auto">
          <a:xfrm>
            <a:off x="6651343" y="6409872"/>
            <a:ext cx="3750855" cy="254512"/>
          </a:xfrm>
          <a:prstGeom prst="rightArrow">
            <a:avLst/>
          </a:prstGeom>
          <a:solidFill>
            <a:srgbClr val="4F81BD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55" tIns="146284" rIns="182855" bIns="14628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47">
              <a:lnSpc>
                <a:spcPct val="90000"/>
              </a:lnSpc>
              <a:defRPr/>
            </a:pPr>
            <a:endParaRPr lang="en-US" kern="0" dirty="0" err="1">
              <a:solidFill>
                <a:prstClr val="white"/>
              </a:solidFill>
              <a:latin typeface="Segoe UI Light" panose="020B0502040204020203" pitchFamily="34" charset="0"/>
              <a:ea typeface="Segoe UI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528" name="Group 7"/>
          <p:cNvGrpSpPr/>
          <p:nvPr/>
        </p:nvGrpSpPr>
        <p:grpSpPr>
          <a:xfrm>
            <a:off x="3936437" y="2048187"/>
            <a:ext cx="2328067" cy="4235175"/>
            <a:chOff x="4015367" y="1790395"/>
            <a:chExt cx="2374749" cy="4320099"/>
          </a:xfrm>
        </p:grpSpPr>
        <p:sp>
          <p:nvSpPr>
            <p:cNvPr id="529" name="Rectangle 41"/>
            <p:cNvSpPr/>
            <p:nvPr/>
          </p:nvSpPr>
          <p:spPr bwMode="auto">
            <a:xfrm>
              <a:off x="4015367" y="1790395"/>
              <a:ext cx="2079506" cy="4320099"/>
            </a:xfrm>
            <a:prstGeom prst="rect">
              <a:avLst/>
            </a:prstGeom>
            <a:solidFill>
              <a:srgbClr val="0078D7"/>
            </a:solidFill>
            <a:ln w="3175">
              <a:noFill/>
            </a:ln>
            <a:effectLst/>
          </p:spPr>
          <p:txBody>
            <a:bodyPr spcFirstLastPara="0" vert="horz" wrap="square" lIns="17923" tIns="44815" rIns="17923" bIns="89604" numCol="1" spcCol="1270" anchor="t" anchorCtr="0">
              <a:noAutofit/>
            </a:bodyPr>
            <a:lstStyle/>
            <a:p>
              <a:pPr algn="ctr" defTabSz="710694">
                <a:spcAft>
                  <a:spcPct val="35000"/>
                </a:spcAft>
                <a:defRPr/>
              </a:pPr>
              <a:r>
                <a:rPr lang="en-US" sz="1568" b="1" kern="0" spc="-29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Big Data Stores</a:t>
              </a:r>
            </a:p>
          </p:txBody>
        </p:sp>
        <p:pic>
          <p:nvPicPr>
            <p:cNvPr id="530" name="Picture 13"/>
            <p:cNvPicPr>
              <a:picLocks noChangeAspect="1"/>
            </p:cNvPicPr>
            <p:nvPr/>
          </p:nvPicPr>
          <p:blipFill>
            <a:blip r:embed="rId6"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059" y="4437777"/>
              <a:ext cx="329771" cy="429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1" name="Rounded Rectangle 38"/>
            <p:cNvSpPr/>
            <p:nvPr/>
          </p:nvSpPr>
          <p:spPr bwMode="auto">
            <a:xfrm>
              <a:off x="4149766" y="3430749"/>
              <a:ext cx="331473" cy="331473"/>
            </a:xfrm>
            <a:prstGeom prst="roundRect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57">
                <a:lnSpc>
                  <a:spcPct val="90000"/>
                </a:lnSpc>
                <a:defRPr/>
              </a:pPr>
              <a:endParaRPr lang="en-US" sz="2353" kern="0" dirty="0" err="1">
                <a:solidFill>
                  <a:prstClr val="white"/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32" name="Rectangle 39"/>
            <p:cNvSpPr/>
            <p:nvPr/>
          </p:nvSpPr>
          <p:spPr bwMode="auto">
            <a:xfrm>
              <a:off x="4188894" y="3468844"/>
              <a:ext cx="44486" cy="44486"/>
            </a:xfrm>
            <a:prstGeom prst="rect">
              <a:avLst/>
            </a:prstGeom>
            <a:solidFill>
              <a:srgbClr val="0078D7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57">
                <a:lnSpc>
                  <a:spcPct val="90000"/>
                </a:lnSpc>
                <a:defRPr/>
              </a:pPr>
              <a:endParaRPr lang="en-US" sz="2353" kern="0" dirty="0" err="1">
                <a:solidFill>
                  <a:prstClr val="white"/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33" name="Rectangle 46"/>
            <p:cNvSpPr/>
            <p:nvPr/>
          </p:nvSpPr>
          <p:spPr bwMode="auto">
            <a:xfrm>
              <a:off x="4331042" y="3468844"/>
              <a:ext cx="44486" cy="44486"/>
            </a:xfrm>
            <a:prstGeom prst="rect">
              <a:avLst/>
            </a:prstGeom>
            <a:solidFill>
              <a:srgbClr val="0078D7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57">
                <a:lnSpc>
                  <a:spcPct val="90000"/>
                </a:lnSpc>
                <a:defRPr/>
              </a:pPr>
              <a:endParaRPr lang="en-US" sz="2353" kern="0" dirty="0" err="1">
                <a:solidFill>
                  <a:prstClr val="white"/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34" name="Oval 47"/>
            <p:cNvSpPr/>
            <p:nvPr/>
          </p:nvSpPr>
          <p:spPr bwMode="auto">
            <a:xfrm>
              <a:off x="4258333" y="3469240"/>
              <a:ext cx="47754" cy="47755"/>
            </a:xfrm>
            <a:prstGeom prst="ellipse">
              <a:avLst/>
            </a:prstGeom>
            <a:solidFill>
              <a:srgbClr val="0078D7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57">
                <a:lnSpc>
                  <a:spcPct val="90000"/>
                </a:lnSpc>
                <a:defRPr/>
              </a:pPr>
              <a:endParaRPr lang="en-US" sz="2353" kern="0" dirty="0" err="1">
                <a:solidFill>
                  <a:prstClr val="white"/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35" name="Oval 48"/>
            <p:cNvSpPr/>
            <p:nvPr/>
          </p:nvSpPr>
          <p:spPr bwMode="auto">
            <a:xfrm>
              <a:off x="4400481" y="3469240"/>
              <a:ext cx="47754" cy="47755"/>
            </a:xfrm>
            <a:prstGeom prst="ellipse">
              <a:avLst/>
            </a:prstGeom>
            <a:solidFill>
              <a:srgbClr val="0078D7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57">
                <a:lnSpc>
                  <a:spcPct val="90000"/>
                </a:lnSpc>
                <a:defRPr/>
              </a:pPr>
              <a:endParaRPr lang="en-US" sz="2353" kern="0" dirty="0" err="1">
                <a:solidFill>
                  <a:prstClr val="white"/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36" name="Rectangle 49"/>
            <p:cNvSpPr/>
            <p:nvPr/>
          </p:nvSpPr>
          <p:spPr bwMode="auto">
            <a:xfrm>
              <a:off x="4188894" y="3621011"/>
              <a:ext cx="44486" cy="44486"/>
            </a:xfrm>
            <a:prstGeom prst="rect">
              <a:avLst/>
            </a:prstGeom>
            <a:solidFill>
              <a:srgbClr val="0078D7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57">
                <a:lnSpc>
                  <a:spcPct val="90000"/>
                </a:lnSpc>
                <a:defRPr/>
              </a:pPr>
              <a:endParaRPr lang="en-US" sz="2353" kern="0" dirty="0" err="1">
                <a:solidFill>
                  <a:prstClr val="white"/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37" name="Rectangle 50"/>
            <p:cNvSpPr/>
            <p:nvPr/>
          </p:nvSpPr>
          <p:spPr bwMode="auto">
            <a:xfrm>
              <a:off x="4331042" y="3621011"/>
              <a:ext cx="44486" cy="44486"/>
            </a:xfrm>
            <a:prstGeom prst="rect">
              <a:avLst/>
            </a:prstGeom>
            <a:solidFill>
              <a:srgbClr val="0078D7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57">
                <a:lnSpc>
                  <a:spcPct val="90000"/>
                </a:lnSpc>
                <a:defRPr/>
              </a:pPr>
              <a:endParaRPr lang="en-US" sz="2353" kern="0" dirty="0" err="1">
                <a:solidFill>
                  <a:prstClr val="white"/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38" name="Oval 51"/>
            <p:cNvSpPr/>
            <p:nvPr/>
          </p:nvSpPr>
          <p:spPr bwMode="auto">
            <a:xfrm>
              <a:off x="4258333" y="3621407"/>
              <a:ext cx="47754" cy="47755"/>
            </a:xfrm>
            <a:prstGeom prst="ellipse">
              <a:avLst/>
            </a:prstGeom>
            <a:solidFill>
              <a:srgbClr val="0078D7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57">
                <a:lnSpc>
                  <a:spcPct val="90000"/>
                </a:lnSpc>
                <a:defRPr/>
              </a:pPr>
              <a:endParaRPr lang="en-US" sz="2353" kern="0" dirty="0" err="1">
                <a:solidFill>
                  <a:prstClr val="white"/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39" name="Oval 52"/>
            <p:cNvSpPr/>
            <p:nvPr/>
          </p:nvSpPr>
          <p:spPr bwMode="auto">
            <a:xfrm>
              <a:off x="4400481" y="3621407"/>
              <a:ext cx="47754" cy="47755"/>
            </a:xfrm>
            <a:prstGeom prst="ellipse">
              <a:avLst/>
            </a:prstGeom>
            <a:solidFill>
              <a:srgbClr val="0078D7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57">
                <a:lnSpc>
                  <a:spcPct val="90000"/>
                </a:lnSpc>
                <a:defRPr/>
              </a:pPr>
              <a:endParaRPr lang="en-US" sz="2353" kern="0" dirty="0" err="1">
                <a:solidFill>
                  <a:prstClr val="white"/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40" name="Rectangle 53"/>
            <p:cNvSpPr/>
            <p:nvPr/>
          </p:nvSpPr>
          <p:spPr bwMode="auto">
            <a:xfrm>
              <a:off x="4261998" y="3693760"/>
              <a:ext cx="44486" cy="44486"/>
            </a:xfrm>
            <a:prstGeom prst="rect">
              <a:avLst/>
            </a:prstGeom>
            <a:solidFill>
              <a:srgbClr val="0078D7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57">
                <a:lnSpc>
                  <a:spcPct val="90000"/>
                </a:lnSpc>
                <a:defRPr/>
              </a:pPr>
              <a:endParaRPr lang="en-US" sz="2353" kern="0" dirty="0" err="1">
                <a:solidFill>
                  <a:prstClr val="white"/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41" name="Rectangle 54"/>
            <p:cNvSpPr/>
            <p:nvPr/>
          </p:nvSpPr>
          <p:spPr bwMode="auto">
            <a:xfrm>
              <a:off x="4404146" y="3693760"/>
              <a:ext cx="44486" cy="44486"/>
            </a:xfrm>
            <a:prstGeom prst="rect">
              <a:avLst/>
            </a:prstGeom>
            <a:solidFill>
              <a:srgbClr val="0078D7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57">
                <a:lnSpc>
                  <a:spcPct val="90000"/>
                </a:lnSpc>
                <a:defRPr/>
              </a:pPr>
              <a:endParaRPr lang="en-US" sz="2353" kern="0" dirty="0" err="1">
                <a:solidFill>
                  <a:prstClr val="white"/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42" name="Oval 55"/>
            <p:cNvSpPr/>
            <p:nvPr/>
          </p:nvSpPr>
          <p:spPr bwMode="auto">
            <a:xfrm>
              <a:off x="4189290" y="3694156"/>
              <a:ext cx="47754" cy="47755"/>
            </a:xfrm>
            <a:prstGeom prst="ellipse">
              <a:avLst/>
            </a:prstGeom>
            <a:solidFill>
              <a:srgbClr val="0078D7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57">
                <a:lnSpc>
                  <a:spcPct val="90000"/>
                </a:lnSpc>
                <a:defRPr/>
              </a:pPr>
              <a:endParaRPr lang="en-US" sz="2353" kern="0" dirty="0" err="1">
                <a:solidFill>
                  <a:prstClr val="white"/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43" name="Oval 56"/>
            <p:cNvSpPr/>
            <p:nvPr/>
          </p:nvSpPr>
          <p:spPr bwMode="auto">
            <a:xfrm>
              <a:off x="4331438" y="3694156"/>
              <a:ext cx="47754" cy="47755"/>
            </a:xfrm>
            <a:prstGeom prst="ellipse">
              <a:avLst/>
            </a:prstGeom>
            <a:solidFill>
              <a:srgbClr val="0078D7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57">
                <a:lnSpc>
                  <a:spcPct val="90000"/>
                </a:lnSpc>
                <a:defRPr/>
              </a:pPr>
              <a:endParaRPr lang="en-US" sz="2353" kern="0" dirty="0" err="1">
                <a:solidFill>
                  <a:prstClr val="white"/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44" name="Rectangle 57"/>
            <p:cNvSpPr/>
            <p:nvPr/>
          </p:nvSpPr>
          <p:spPr bwMode="auto">
            <a:xfrm>
              <a:off x="4261998" y="3534947"/>
              <a:ext cx="44486" cy="44486"/>
            </a:xfrm>
            <a:prstGeom prst="rect">
              <a:avLst/>
            </a:prstGeom>
            <a:solidFill>
              <a:srgbClr val="0078D7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57">
                <a:lnSpc>
                  <a:spcPct val="90000"/>
                </a:lnSpc>
                <a:defRPr/>
              </a:pPr>
              <a:endParaRPr lang="en-US" sz="2353" kern="0" dirty="0" err="1">
                <a:solidFill>
                  <a:prstClr val="white"/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45" name="Rectangle 58"/>
            <p:cNvSpPr/>
            <p:nvPr/>
          </p:nvSpPr>
          <p:spPr bwMode="auto">
            <a:xfrm>
              <a:off x="4404146" y="3534947"/>
              <a:ext cx="44486" cy="44486"/>
            </a:xfrm>
            <a:prstGeom prst="rect">
              <a:avLst/>
            </a:prstGeom>
            <a:solidFill>
              <a:srgbClr val="0078D7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57">
                <a:lnSpc>
                  <a:spcPct val="90000"/>
                </a:lnSpc>
                <a:defRPr/>
              </a:pPr>
              <a:endParaRPr lang="en-US" sz="2353" kern="0" dirty="0" err="1">
                <a:solidFill>
                  <a:prstClr val="white"/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46" name="Oval 59"/>
            <p:cNvSpPr/>
            <p:nvPr/>
          </p:nvSpPr>
          <p:spPr bwMode="auto">
            <a:xfrm>
              <a:off x="4189290" y="3535344"/>
              <a:ext cx="47754" cy="47755"/>
            </a:xfrm>
            <a:prstGeom prst="ellipse">
              <a:avLst/>
            </a:prstGeom>
            <a:solidFill>
              <a:srgbClr val="0078D7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57">
                <a:lnSpc>
                  <a:spcPct val="90000"/>
                </a:lnSpc>
                <a:defRPr/>
              </a:pPr>
              <a:endParaRPr lang="en-US" sz="2353" kern="0" dirty="0" err="1">
                <a:solidFill>
                  <a:prstClr val="white"/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47" name="Oval 60"/>
            <p:cNvSpPr/>
            <p:nvPr/>
          </p:nvSpPr>
          <p:spPr bwMode="auto">
            <a:xfrm>
              <a:off x="4331438" y="3535344"/>
              <a:ext cx="47754" cy="47755"/>
            </a:xfrm>
            <a:prstGeom prst="ellipse">
              <a:avLst/>
            </a:prstGeom>
            <a:solidFill>
              <a:srgbClr val="0078D7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57">
                <a:lnSpc>
                  <a:spcPct val="90000"/>
                </a:lnSpc>
                <a:defRPr/>
              </a:pPr>
              <a:endParaRPr lang="en-US" sz="2353" kern="0" dirty="0" err="1">
                <a:solidFill>
                  <a:prstClr val="white"/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48" name="Rectangle 80"/>
            <p:cNvSpPr/>
            <p:nvPr/>
          </p:nvSpPr>
          <p:spPr>
            <a:xfrm>
              <a:off x="4508068" y="3352325"/>
              <a:ext cx="1127271" cy="4633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21">
                <a:defRPr/>
              </a:pPr>
              <a:r>
                <a:rPr lang="en-US" sz="1176" kern="0" spc="-29" dirty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rPr>
                <a:t>Azure </a:t>
              </a:r>
            </a:p>
            <a:p>
              <a:pPr defTabSz="914321">
                <a:defRPr/>
              </a:pPr>
              <a:r>
                <a:rPr lang="en-US" sz="1176" kern="0" spc="-29" dirty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rPr>
                <a:t>Data Lake store</a:t>
              </a:r>
              <a:endParaRPr lang="en-US" sz="1176" kern="0" dirty="0">
                <a:solidFill>
                  <a:prstClr val="white"/>
                </a:solidFill>
                <a:latin typeface="Segoe UI Light" panose="020B0502040204020203" pitchFamily="34" charset="0"/>
                <a:ea typeface="MS PGothic" panose="020B0600070205080204" pitchFamily="34" charset="-128"/>
                <a:cs typeface="Segoe UI Light" panose="020B0502040204020203" pitchFamily="34" charset="0"/>
              </a:endParaRPr>
            </a:p>
          </p:txBody>
        </p:sp>
        <p:sp>
          <p:nvSpPr>
            <p:cNvPr id="549" name="Rectangle 81"/>
            <p:cNvSpPr/>
            <p:nvPr/>
          </p:nvSpPr>
          <p:spPr>
            <a:xfrm>
              <a:off x="4489683" y="4446182"/>
              <a:ext cx="1447824" cy="4556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21">
                <a:defRPr/>
              </a:pPr>
              <a:r>
                <a:rPr lang="en-US" sz="1176" kern="0" spc="-29" dirty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rPr>
                <a:t>Azure</a:t>
              </a:r>
              <a:r>
                <a:rPr lang="en-US" sz="1127" kern="0" spc="-29" dirty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rPr>
                <a:t> </a:t>
              </a:r>
            </a:p>
            <a:p>
              <a:pPr defTabSz="914321">
                <a:defRPr/>
              </a:pPr>
              <a:r>
                <a:rPr lang="en-US" sz="1127" kern="0" spc="-29" dirty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rPr>
                <a:t>SQL Data Warehouse</a:t>
              </a:r>
              <a:endParaRPr lang="en-US" sz="1127" kern="0" dirty="0">
                <a:solidFill>
                  <a:prstClr val="white"/>
                </a:solidFill>
                <a:latin typeface="Segoe UI Light" panose="020B0502040204020203" pitchFamily="34" charset="0"/>
                <a:ea typeface="MS PGothic" panose="020B0600070205080204" pitchFamily="34" charset="-128"/>
                <a:cs typeface="Segoe UI Light" panose="020B0502040204020203" pitchFamily="34" charset="0"/>
              </a:endParaRPr>
            </a:p>
          </p:txBody>
        </p:sp>
        <p:grpSp>
          <p:nvGrpSpPr>
            <p:cNvPr id="550" name="Group 144"/>
            <p:cNvGrpSpPr/>
            <p:nvPr/>
          </p:nvGrpSpPr>
          <p:grpSpPr>
            <a:xfrm>
              <a:off x="6094873" y="5254390"/>
              <a:ext cx="295243" cy="853675"/>
              <a:chOff x="3832324" y="5254390"/>
              <a:chExt cx="295243" cy="853675"/>
            </a:xfrm>
          </p:grpSpPr>
          <p:sp>
            <p:nvSpPr>
              <p:cNvPr id="551" name="Isosceles Triangle 145"/>
              <p:cNvSpPr/>
              <p:nvPr/>
            </p:nvSpPr>
            <p:spPr bwMode="auto">
              <a:xfrm rot="5400000">
                <a:off x="3576707" y="5557205"/>
                <a:ext cx="853675" cy="248045"/>
              </a:xfrm>
              <a:prstGeom prst="triangle">
                <a:avLst/>
              </a:prstGeom>
              <a:solidFill>
                <a:srgbClr val="EEECE1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57">
                  <a:lnSpc>
                    <a:spcPct val="90000"/>
                  </a:lnSpc>
                  <a:defRPr/>
                </a:pPr>
                <a:endParaRPr lang="en-US" sz="2353" kern="0" dirty="0" err="1">
                  <a:solidFill>
                    <a:prstClr val="white"/>
                  </a:solidFill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552" name="Isosceles Triangle 146"/>
              <p:cNvSpPr/>
              <p:nvPr/>
            </p:nvSpPr>
            <p:spPr bwMode="auto">
              <a:xfrm rot="5400000">
                <a:off x="3529509" y="5557205"/>
                <a:ext cx="853675" cy="248045"/>
              </a:xfrm>
              <a:prstGeom prst="triangle">
                <a:avLst/>
              </a:prstGeom>
              <a:solidFill>
                <a:srgbClr val="0078D7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57">
                  <a:lnSpc>
                    <a:spcPct val="90000"/>
                  </a:lnSpc>
                  <a:defRPr/>
                </a:pPr>
                <a:endParaRPr lang="en-US" sz="2353" kern="0" dirty="0" err="1">
                  <a:solidFill>
                    <a:prstClr val="white"/>
                  </a:solidFill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endParaRPr>
              </a:p>
            </p:txBody>
          </p:sp>
        </p:grpSp>
      </p:grpSp>
      <p:grpSp>
        <p:nvGrpSpPr>
          <p:cNvPr id="553" name="Group 6"/>
          <p:cNvGrpSpPr/>
          <p:nvPr/>
        </p:nvGrpSpPr>
        <p:grpSpPr>
          <a:xfrm>
            <a:off x="1720764" y="2048187"/>
            <a:ext cx="2325667" cy="4235175"/>
            <a:chOff x="1755266" y="1790395"/>
            <a:chExt cx="2372301" cy="4320099"/>
          </a:xfrm>
        </p:grpSpPr>
        <p:sp>
          <p:nvSpPr>
            <p:cNvPr id="554" name="Rectangle 40"/>
            <p:cNvSpPr/>
            <p:nvPr/>
          </p:nvSpPr>
          <p:spPr bwMode="auto">
            <a:xfrm>
              <a:off x="1755266" y="1790395"/>
              <a:ext cx="2079506" cy="4320099"/>
            </a:xfrm>
            <a:prstGeom prst="rect">
              <a:avLst/>
            </a:prstGeom>
            <a:solidFill>
              <a:srgbClr val="00BCF2"/>
            </a:solidFill>
            <a:ln w="3175">
              <a:noFill/>
            </a:ln>
            <a:effectLst/>
          </p:spPr>
          <p:txBody>
            <a:bodyPr spcFirstLastPara="0" vert="horz" wrap="square" lIns="17923" tIns="44815" rIns="17923" bIns="89604" numCol="1" spcCol="1270" anchor="t" anchorCtr="0">
              <a:noAutofit/>
            </a:bodyPr>
            <a:lstStyle/>
            <a:p>
              <a:pPr algn="ctr" defTabSz="710694">
                <a:spcAft>
                  <a:spcPct val="35000"/>
                </a:spcAft>
                <a:defRPr/>
              </a:pPr>
              <a:r>
                <a:rPr lang="en-US" sz="1568" b="1" kern="0" spc="-29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Information Management</a:t>
              </a:r>
            </a:p>
          </p:txBody>
        </p:sp>
        <p:pic>
          <p:nvPicPr>
            <p:cNvPr id="555" name="Picture 4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2648" y="2887432"/>
              <a:ext cx="375108" cy="375108"/>
            </a:xfrm>
            <a:prstGeom prst="rect">
              <a:avLst/>
            </a:prstGeom>
          </p:spPr>
        </p:pic>
        <p:sp>
          <p:nvSpPr>
            <p:cNvPr id="556" name="Freeform 30"/>
            <p:cNvSpPr>
              <a:spLocks noEditPoints="1"/>
            </p:cNvSpPr>
            <p:nvPr/>
          </p:nvSpPr>
          <p:spPr bwMode="auto">
            <a:xfrm>
              <a:off x="1943680" y="3996178"/>
              <a:ext cx="273043" cy="347423"/>
            </a:xfrm>
            <a:custGeom>
              <a:avLst/>
              <a:gdLst>
                <a:gd name="T0" fmla="*/ 57 w 290"/>
                <a:gd name="T1" fmla="*/ 95 h 369"/>
                <a:gd name="T2" fmla="*/ 222 w 290"/>
                <a:gd name="T3" fmla="*/ 95 h 369"/>
                <a:gd name="T4" fmla="*/ 222 w 290"/>
                <a:gd name="T5" fmla="*/ 108 h 369"/>
                <a:gd name="T6" fmla="*/ 57 w 290"/>
                <a:gd name="T7" fmla="*/ 108 h 369"/>
                <a:gd name="T8" fmla="*/ 57 w 290"/>
                <a:gd name="T9" fmla="*/ 95 h 369"/>
                <a:gd name="T10" fmla="*/ 57 w 290"/>
                <a:gd name="T11" fmla="*/ 150 h 369"/>
                <a:gd name="T12" fmla="*/ 222 w 290"/>
                <a:gd name="T13" fmla="*/ 150 h 369"/>
                <a:gd name="T14" fmla="*/ 222 w 290"/>
                <a:gd name="T15" fmla="*/ 139 h 369"/>
                <a:gd name="T16" fmla="*/ 57 w 290"/>
                <a:gd name="T17" fmla="*/ 139 h 369"/>
                <a:gd name="T18" fmla="*/ 57 w 290"/>
                <a:gd name="T19" fmla="*/ 150 h 369"/>
                <a:gd name="T20" fmla="*/ 57 w 290"/>
                <a:gd name="T21" fmla="*/ 194 h 369"/>
                <a:gd name="T22" fmla="*/ 222 w 290"/>
                <a:gd name="T23" fmla="*/ 194 h 369"/>
                <a:gd name="T24" fmla="*/ 222 w 290"/>
                <a:gd name="T25" fmla="*/ 181 h 369"/>
                <a:gd name="T26" fmla="*/ 57 w 290"/>
                <a:gd name="T27" fmla="*/ 181 h 369"/>
                <a:gd name="T28" fmla="*/ 57 w 290"/>
                <a:gd name="T29" fmla="*/ 194 h 369"/>
                <a:gd name="T30" fmla="*/ 57 w 290"/>
                <a:gd name="T31" fmla="*/ 236 h 369"/>
                <a:gd name="T32" fmla="*/ 222 w 290"/>
                <a:gd name="T33" fmla="*/ 236 h 369"/>
                <a:gd name="T34" fmla="*/ 222 w 290"/>
                <a:gd name="T35" fmla="*/ 223 h 369"/>
                <a:gd name="T36" fmla="*/ 57 w 290"/>
                <a:gd name="T37" fmla="*/ 223 h 369"/>
                <a:gd name="T38" fmla="*/ 57 w 290"/>
                <a:gd name="T39" fmla="*/ 236 h 369"/>
                <a:gd name="T40" fmla="*/ 290 w 290"/>
                <a:gd name="T41" fmla="*/ 90 h 369"/>
                <a:gd name="T42" fmla="*/ 290 w 290"/>
                <a:gd name="T43" fmla="*/ 369 h 369"/>
                <a:gd name="T44" fmla="*/ 0 w 290"/>
                <a:gd name="T45" fmla="*/ 369 h 369"/>
                <a:gd name="T46" fmla="*/ 0 w 290"/>
                <a:gd name="T47" fmla="*/ 1 h 369"/>
                <a:gd name="T48" fmla="*/ 216 w 290"/>
                <a:gd name="T49" fmla="*/ 1 h 369"/>
                <a:gd name="T50" fmla="*/ 216 w 290"/>
                <a:gd name="T51" fmla="*/ 0 h 369"/>
                <a:gd name="T52" fmla="*/ 290 w 290"/>
                <a:gd name="T53" fmla="*/ 90 h 369"/>
                <a:gd name="T54" fmla="*/ 271 w 290"/>
                <a:gd name="T55" fmla="*/ 79 h 369"/>
                <a:gd name="T56" fmla="*/ 214 w 290"/>
                <a:gd name="T57" fmla="*/ 79 h 369"/>
                <a:gd name="T58" fmla="*/ 216 w 290"/>
                <a:gd name="T59" fmla="*/ 21 h 369"/>
                <a:gd name="T60" fmla="*/ 20 w 290"/>
                <a:gd name="T61" fmla="*/ 21 h 369"/>
                <a:gd name="T62" fmla="*/ 20 w 290"/>
                <a:gd name="T63" fmla="*/ 349 h 369"/>
                <a:gd name="T64" fmla="*/ 271 w 290"/>
                <a:gd name="T65" fmla="*/ 349 h 369"/>
                <a:gd name="T66" fmla="*/ 271 w 290"/>
                <a:gd name="T67" fmla="*/ 79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90" h="369">
                  <a:moveTo>
                    <a:pt x="57" y="95"/>
                  </a:moveTo>
                  <a:lnTo>
                    <a:pt x="222" y="95"/>
                  </a:lnTo>
                  <a:lnTo>
                    <a:pt x="222" y="108"/>
                  </a:lnTo>
                  <a:lnTo>
                    <a:pt x="57" y="108"/>
                  </a:lnTo>
                  <a:lnTo>
                    <a:pt x="57" y="95"/>
                  </a:lnTo>
                  <a:close/>
                  <a:moveTo>
                    <a:pt x="57" y="150"/>
                  </a:moveTo>
                  <a:lnTo>
                    <a:pt x="222" y="150"/>
                  </a:lnTo>
                  <a:lnTo>
                    <a:pt x="222" y="139"/>
                  </a:lnTo>
                  <a:lnTo>
                    <a:pt x="57" y="139"/>
                  </a:lnTo>
                  <a:lnTo>
                    <a:pt x="57" y="150"/>
                  </a:lnTo>
                  <a:close/>
                  <a:moveTo>
                    <a:pt x="57" y="194"/>
                  </a:moveTo>
                  <a:lnTo>
                    <a:pt x="222" y="194"/>
                  </a:lnTo>
                  <a:lnTo>
                    <a:pt x="222" y="181"/>
                  </a:lnTo>
                  <a:lnTo>
                    <a:pt x="57" y="181"/>
                  </a:lnTo>
                  <a:lnTo>
                    <a:pt x="57" y="194"/>
                  </a:lnTo>
                  <a:close/>
                  <a:moveTo>
                    <a:pt x="57" y="236"/>
                  </a:moveTo>
                  <a:lnTo>
                    <a:pt x="222" y="236"/>
                  </a:lnTo>
                  <a:lnTo>
                    <a:pt x="222" y="223"/>
                  </a:lnTo>
                  <a:lnTo>
                    <a:pt x="57" y="223"/>
                  </a:lnTo>
                  <a:lnTo>
                    <a:pt x="57" y="236"/>
                  </a:lnTo>
                  <a:close/>
                  <a:moveTo>
                    <a:pt x="290" y="90"/>
                  </a:moveTo>
                  <a:lnTo>
                    <a:pt x="290" y="369"/>
                  </a:lnTo>
                  <a:lnTo>
                    <a:pt x="0" y="369"/>
                  </a:lnTo>
                  <a:lnTo>
                    <a:pt x="0" y="1"/>
                  </a:lnTo>
                  <a:lnTo>
                    <a:pt x="216" y="1"/>
                  </a:lnTo>
                  <a:lnTo>
                    <a:pt x="216" y="0"/>
                  </a:lnTo>
                  <a:lnTo>
                    <a:pt x="290" y="90"/>
                  </a:lnTo>
                  <a:close/>
                  <a:moveTo>
                    <a:pt x="271" y="79"/>
                  </a:moveTo>
                  <a:lnTo>
                    <a:pt x="214" y="79"/>
                  </a:lnTo>
                  <a:lnTo>
                    <a:pt x="216" y="21"/>
                  </a:lnTo>
                  <a:lnTo>
                    <a:pt x="20" y="21"/>
                  </a:lnTo>
                  <a:lnTo>
                    <a:pt x="20" y="349"/>
                  </a:lnTo>
                  <a:lnTo>
                    <a:pt x="271" y="349"/>
                  </a:lnTo>
                  <a:lnTo>
                    <a:pt x="271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vert="horz" wrap="square" lIns="89631" tIns="44815" rIns="89631" bIns="44815" numCol="1" anchor="t" anchorCtr="0" compatLnSpc="1">
              <a:prstTxWarp prst="textNoShape">
                <a:avLst/>
              </a:prstTxWarp>
            </a:bodyPr>
            <a:lstStyle/>
            <a:p>
              <a:pPr defTabSz="877961">
                <a:defRPr/>
              </a:pPr>
              <a:endParaRPr lang="en-US" sz="1632" kern="0" dirty="0">
                <a:solidFill>
                  <a:prstClr val="white"/>
                </a:solidFill>
                <a:latin typeface="Segoe UI Light" panose="020B0502040204020203" pitchFamily="34" charset="0"/>
                <a:ea typeface="MS PGothic" charset="0"/>
                <a:cs typeface="Segoe UI Light" panose="020B0502040204020203" pitchFamily="34" charset="0"/>
              </a:endParaRPr>
            </a:p>
          </p:txBody>
        </p:sp>
        <p:pic>
          <p:nvPicPr>
            <p:cNvPr id="557" name="Picture 7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2648" y="5001504"/>
              <a:ext cx="339648" cy="352813"/>
            </a:xfrm>
            <a:prstGeom prst="rect">
              <a:avLst/>
            </a:prstGeom>
          </p:spPr>
        </p:pic>
        <p:sp>
          <p:nvSpPr>
            <p:cNvPr id="558" name="Rectangle 3"/>
            <p:cNvSpPr/>
            <p:nvPr/>
          </p:nvSpPr>
          <p:spPr>
            <a:xfrm>
              <a:off x="2295424" y="2888599"/>
              <a:ext cx="992599" cy="4633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21">
                <a:defRPr/>
              </a:pPr>
              <a:r>
                <a:rPr lang="en-US" sz="1176" kern="0" spc="-29" dirty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rPr>
                <a:t>Azure </a:t>
              </a:r>
            </a:p>
            <a:p>
              <a:pPr defTabSz="914321">
                <a:defRPr/>
              </a:pPr>
              <a:r>
                <a:rPr lang="en-US" sz="1176" kern="0" spc="-29" dirty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rPr>
                <a:t>Data Factory </a:t>
              </a:r>
              <a:endParaRPr lang="en-US" sz="1176" kern="0" dirty="0">
                <a:solidFill>
                  <a:prstClr val="white"/>
                </a:solidFill>
                <a:latin typeface="Segoe UI Light" panose="020B0502040204020203" pitchFamily="34" charset="0"/>
                <a:ea typeface="MS PGothic" panose="020B0600070205080204" pitchFamily="34" charset="-128"/>
                <a:cs typeface="Segoe UI Light" panose="020B0502040204020203" pitchFamily="34" charset="0"/>
              </a:endParaRPr>
            </a:p>
          </p:txBody>
        </p:sp>
        <p:sp>
          <p:nvSpPr>
            <p:cNvPr id="559" name="Rectangle 78"/>
            <p:cNvSpPr/>
            <p:nvPr/>
          </p:nvSpPr>
          <p:spPr>
            <a:xfrm>
              <a:off x="2295424" y="3922284"/>
              <a:ext cx="980041" cy="4633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21">
                <a:defRPr/>
              </a:pPr>
              <a:r>
                <a:rPr lang="en-US" sz="1176" kern="0" spc="-29" dirty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rPr>
                <a:t>Azure </a:t>
              </a:r>
            </a:p>
            <a:p>
              <a:pPr defTabSz="914321">
                <a:defRPr/>
              </a:pPr>
              <a:r>
                <a:rPr lang="en-US" sz="1176" kern="0" spc="-29" dirty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rPr>
                <a:t>Data Catalog</a:t>
              </a:r>
              <a:endParaRPr lang="en-US" sz="1176" kern="0" dirty="0">
                <a:solidFill>
                  <a:prstClr val="white"/>
                </a:solidFill>
                <a:latin typeface="Segoe UI Light" panose="020B0502040204020203" pitchFamily="34" charset="0"/>
                <a:ea typeface="MS PGothic" panose="020B0600070205080204" pitchFamily="34" charset="-128"/>
                <a:cs typeface="Segoe UI Light" panose="020B0502040204020203" pitchFamily="34" charset="0"/>
              </a:endParaRPr>
            </a:p>
          </p:txBody>
        </p:sp>
        <p:sp>
          <p:nvSpPr>
            <p:cNvPr id="560" name="Rectangle 79"/>
            <p:cNvSpPr/>
            <p:nvPr/>
          </p:nvSpPr>
          <p:spPr>
            <a:xfrm>
              <a:off x="2295424" y="4954772"/>
              <a:ext cx="821366" cy="4633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21">
                <a:defRPr/>
              </a:pPr>
              <a:r>
                <a:rPr lang="en-US" sz="1176" kern="0" spc="-29" dirty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rPr>
                <a:t>Azure </a:t>
              </a:r>
            </a:p>
            <a:p>
              <a:pPr defTabSz="914321">
                <a:defRPr/>
              </a:pPr>
              <a:r>
                <a:rPr lang="en-US" sz="1176" kern="0" spc="-29" dirty="0">
                  <a:solidFill>
                    <a:prstClr val="white"/>
                  </a:solidFill>
                  <a:latin typeface="Segoe UI Light" panose="020B0502040204020203" pitchFamily="34" charset="0"/>
                  <a:ea typeface="MS PGothic" panose="020B0600070205080204" pitchFamily="34" charset="-128"/>
                  <a:cs typeface="Segoe UI Light" panose="020B0502040204020203" pitchFamily="34" charset="0"/>
                </a:rPr>
                <a:t>Event Hub</a:t>
              </a:r>
              <a:endParaRPr lang="en-US" sz="1176" kern="0" dirty="0">
                <a:solidFill>
                  <a:prstClr val="white"/>
                </a:solidFill>
                <a:latin typeface="Segoe UI Light" panose="020B0502040204020203" pitchFamily="34" charset="0"/>
                <a:ea typeface="MS PGothic" panose="020B0600070205080204" pitchFamily="34" charset="-128"/>
                <a:cs typeface="Segoe UI Light" panose="020B0502040204020203" pitchFamily="34" charset="0"/>
              </a:endParaRPr>
            </a:p>
          </p:txBody>
        </p:sp>
        <p:grpSp>
          <p:nvGrpSpPr>
            <p:cNvPr id="561" name="Group 11"/>
            <p:cNvGrpSpPr/>
            <p:nvPr/>
          </p:nvGrpSpPr>
          <p:grpSpPr>
            <a:xfrm>
              <a:off x="3832324" y="5254390"/>
              <a:ext cx="295243" cy="853675"/>
              <a:chOff x="3832324" y="5254390"/>
              <a:chExt cx="295243" cy="853675"/>
            </a:xfrm>
          </p:grpSpPr>
          <p:sp>
            <p:nvSpPr>
              <p:cNvPr id="562" name="Isosceles Triangle 143"/>
              <p:cNvSpPr/>
              <p:nvPr/>
            </p:nvSpPr>
            <p:spPr bwMode="auto">
              <a:xfrm rot="5400000">
                <a:off x="3576707" y="5557205"/>
                <a:ext cx="853675" cy="248045"/>
              </a:xfrm>
              <a:prstGeom prst="triangle">
                <a:avLst/>
              </a:prstGeom>
              <a:solidFill>
                <a:srgbClr val="EEECE1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57">
                  <a:lnSpc>
                    <a:spcPct val="90000"/>
                  </a:lnSpc>
                  <a:defRPr/>
                </a:pPr>
                <a:endParaRPr lang="en-US" sz="2353" kern="0" dirty="0" err="1">
                  <a:solidFill>
                    <a:prstClr val="white"/>
                  </a:solidFill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563" name="Isosceles Triangle 10"/>
              <p:cNvSpPr/>
              <p:nvPr/>
            </p:nvSpPr>
            <p:spPr bwMode="auto">
              <a:xfrm rot="5400000">
                <a:off x="3529509" y="5557205"/>
                <a:ext cx="853675" cy="248045"/>
              </a:xfrm>
              <a:prstGeom prst="triangle">
                <a:avLst/>
              </a:prstGeom>
              <a:solidFill>
                <a:srgbClr val="00BCF2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57">
                  <a:lnSpc>
                    <a:spcPct val="90000"/>
                  </a:lnSpc>
                  <a:defRPr/>
                </a:pPr>
                <a:endParaRPr lang="en-US" sz="2353" kern="0" dirty="0" err="1">
                  <a:solidFill>
                    <a:prstClr val="white"/>
                  </a:solidFill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endParaRPr>
              </a:p>
            </p:txBody>
          </p:sp>
        </p:grpSp>
      </p:grpSp>
      <p:sp>
        <p:nvSpPr>
          <p:cNvPr id="564" name="Rectangle 142"/>
          <p:cNvSpPr/>
          <p:nvPr/>
        </p:nvSpPr>
        <p:spPr>
          <a:xfrm>
            <a:off x="6701481" y="3805043"/>
            <a:ext cx="1608627" cy="454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21">
              <a:defRPr/>
            </a:pPr>
            <a:r>
              <a:rPr lang="en-US" sz="1176" kern="0" spc="-29" dirty="0">
                <a:solidFill>
                  <a:prstClr val="white"/>
                </a:solidFill>
                <a:latin typeface="Segoe UI Light" panose="020B0502040204020203" pitchFamily="34" charset="0"/>
                <a:ea typeface="MS PGothic" panose="020B0600070205080204" pitchFamily="34" charset="-128"/>
                <a:cs typeface="Segoe UI Light" panose="020B0502040204020203" pitchFamily="34" charset="0"/>
              </a:rPr>
              <a:t>Azure Data Lake analytics service</a:t>
            </a:r>
          </a:p>
        </p:txBody>
      </p:sp>
      <p:pic>
        <p:nvPicPr>
          <p:cNvPr id="565" name="Picture 2" descr="image001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36661" y="3813343"/>
            <a:ext cx="444707" cy="4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7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6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8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3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8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3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8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3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" grpId="0"/>
      <p:bldP spid="513" grpId="0"/>
      <p:bldP spid="514" grpId="0" animBg="1"/>
      <p:bldP spid="515" grpId="0"/>
      <p:bldP spid="527" grpId="0" animBg="1"/>
      <p:bldP spid="56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Miért jó az </a:t>
            </a:r>
            <a:r>
              <a:rPr lang="hu-HU" dirty="0" err="1"/>
              <a:t>Azure</a:t>
            </a:r>
            <a:r>
              <a:rPr lang="hu-HU" dirty="0"/>
              <a:t> ML?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/>
              <a:t>Intuitív adatelemzői felület</a:t>
            </a:r>
          </a:p>
          <a:p>
            <a:pPr marL="1981162" lvl="2" indent="-457200">
              <a:buFont typeface="Arial" panose="020B0604020202020204" pitchFamily="34" charset="0"/>
              <a:buChar char="•"/>
            </a:pPr>
            <a:r>
              <a:rPr lang="hu-HU" dirty="0" err="1"/>
              <a:t>drag&amp;drop</a:t>
            </a:r>
            <a:r>
              <a:rPr lang="hu-HU" dirty="0"/>
              <a:t> műveletek</a:t>
            </a:r>
          </a:p>
          <a:p>
            <a:pPr marL="1981162" lvl="2" indent="-457200">
              <a:buFont typeface="Arial" panose="020B0604020202020204" pitchFamily="34" charset="0"/>
              <a:buChar char="•"/>
            </a:pPr>
            <a:r>
              <a:rPr lang="hu-HU" dirty="0"/>
              <a:t>kontextusfüggő menük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/>
              <a:t>Felhőben szerkesztett</a:t>
            </a:r>
          </a:p>
          <a:p>
            <a:pPr marL="1981162" lvl="2" indent="-457200">
              <a:buFont typeface="Arial" panose="020B0604020202020204" pitchFamily="34" charset="0"/>
              <a:buChar char="•"/>
            </a:pPr>
            <a:r>
              <a:rPr lang="hu-HU" dirty="0"/>
              <a:t>Bármikor, bárhonnan elérhető</a:t>
            </a:r>
          </a:p>
          <a:p>
            <a:pPr marL="1981162" lvl="2" indent="-457200">
              <a:buFont typeface="Arial" panose="020B0604020202020204" pitchFamily="34" charset="0"/>
              <a:buChar char="•"/>
            </a:pPr>
            <a:r>
              <a:rPr lang="hu-HU" dirty="0"/>
              <a:t>Nem kell szoftveres háttérrel foglalkozni</a:t>
            </a:r>
          </a:p>
          <a:p>
            <a:pPr marL="1981162" lvl="2" indent="-457200">
              <a:buFont typeface="Arial" panose="020B0604020202020204" pitchFamily="34" charset="0"/>
              <a:buChar char="•"/>
            </a:pPr>
            <a:r>
              <a:rPr lang="hu-HU" dirty="0"/>
              <a:t>Nem kell hardveres háttérrel foglalkozni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/>
              <a:t>Kulcsrakész web service</a:t>
            </a:r>
          </a:p>
          <a:p>
            <a:pPr marL="1981162" lvl="2" indent="-457200">
              <a:buFont typeface="Arial" panose="020B0604020202020204" pitchFamily="34" charset="0"/>
              <a:buChar char="•"/>
            </a:pPr>
            <a:r>
              <a:rPr lang="hu-HU" dirty="0"/>
              <a:t>Meghívható bármilyen programból</a:t>
            </a:r>
          </a:p>
          <a:p>
            <a:pPr marL="1981162" lvl="2" indent="-457200">
              <a:buFont typeface="Arial" panose="020B0604020202020204" pitchFamily="34" charset="0"/>
              <a:buChar char="•"/>
            </a:pPr>
            <a:r>
              <a:rPr lang="hu-HU" dirty="0"/>
              <a:t>Excelbe integrálható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523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Munkafolyamat az </a:t>
            </a:r>
            <a:r>
              <a:rPr lang="hu-HU" dirty="0" err="1"/>
              <a:t>Azure</a:t>
            </a:r>
            <a:r>
              <a:rPr lang="hu-HU" dirty="0"/>
              <a:t> ML </a:t>
            </a:r>
            <a:r>
              <a:rPr lang="hu-HU" dirty="0" err="1"/>
              <a:t>Studio-ban</a:t>
            </a: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549843440"/>
              </p:ext>
            </p:extLst>
          </p:nvPr>
        </p:nvGraphicFramePr>
        <p:xfrm>
          <a:off x="240000" y="1274696"/>
          <a:ext cx="11712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0696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Adatvizualizáció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94" y="1124742"/>
            <a:ext cx="11898081" cy="525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8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Modellezés: tanító és teszt adatok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30" y="1092288"/>
            <a:ext cx="11496693" cy="571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0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Machine</a:t>
            </a:r>
            <a:r>
              <a:rPr lang="hu-HU" dirty="0"/>
              <a:t> </a:t>
            </a:r>
            <a:r>
              <a:rPr lang="hu-HU" dirty="0" err="1"/>
              <a:t>learning</a:t>
            </a:r>
            <a:r>
              <a:rPr lang="hu-HU" dirty="0"/>
              <a:t> modell illesztése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95" y="1114555"/>
            <a:ext cx="11403574" cy="557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1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Összehasonlítás másik modellel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95" y="1124743"/>
            <a:ext cx="11517427" cy="556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63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Modellek „teljesítménygörbéi”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97" y="1121182"/>
            <a:ext cx="11724154" cy="515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5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6448</TotalTime>
  <Words>228</Words>
  <Application>Microsoft Office PowerPoint</Application>
  <PresentationFormat>Egyéni</PresentationFormat>
  <Paragraphs>96</Paragraphs>
  <Slides>14</Slides>
  <Notes>13</Notes>
  <HiddenSlides>0</HiddenSlides>
  <MMClips>0</MMClips>
  <ScaleCrop>false</ScaleCrop>
  <HeadingPairs>
    <vt:vector size="4" baseType="variant">
      <vt:variant>
        <vt:lpstr>Téma</vt:lpstr>
      </vt:variant>
      <vt:variant>
        <vt:i4>2</vt:i4>
      </vt:variant>
      <vt:variant>
        <vt:lpstr>Diacímek</vt:lpstr>
      </vt:variant>
      <vt:variant>
        <vt:i4>14</vt:i4>
      </vt:variant>
    </vt:vector>
  </HeadingPairs>
  <TitlesOfParts>
    <vt:vector size="16" baseType="lpstr">
      <vt:lpstr>Office-téma</vt:lpstr>
      <vt:lpstr>1_Office-téma</vt:lpstr>
      <vt:lpstr>Azure Machine Learning</vt:lpstr>
      <vt:lpstr>Adatok a Cortana Analytics Suite-ben</vt:lpstr>
      <vt:lpstr>Miért jó az Azure ML?</vt:lpstr>
      <vt:lpstr>Munkafolyamat az Azure ML Studio-ban</vt:lpstr>
      <vt:lpstr>Adatvizualizáció</vt:lpstr>
      <vt:lpstr>Modellezés: tanító és teszt adatok</vt:lpstr>
      <vt:lpstr>Machine learning modell illesztése</vt:lpstr>
      <vt:lpstr>Összehasonlítás másik modellel</vt:lpstr>
      <vt:lpstr>Modellek „teljesítménygörbéi”</vt:lpstr>
      <vt:lpstr>Részletes teljesítmény</vt:lpstr>
      <vt:lpstr>Web Service prototipusának elkészítése</vt:lpstr>
      <vt:lpstr>Web Service csiszolása</vt:lpstr>
      <vt:lpstr>Közzététel</vt:lpstr>
      <vt:lpstr>Köszönjük a figyelmet!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Álmos</dc:creator>
  <cp:lastModifiedBy>Mikusné Sárvári Klára</cp:lastModifiedBy>
  <cp:revision>550</cp:revision>
  <dcterms:created xsi:type="dcterms:W3CDTF">2015-06-01T09:56:25Z</dcterms:created>
  <dcterms:modified xsi:type="dcterms:W3CDTF">2016-04-15T07:20:05Z</dcterms:modified>
</cp:coreProperties>
</file>