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7" r:id="rId3"/>
    <p:sldId id="278" r:id="rId4"/>
    <p:sldId id="271" r:id="rId5"/>
    <p:sldId id="286" r:id="rId6"/>
    <p:sldId id="288" r:id="rId7"/>
    <p:sldId id="289" r:id="rId8"/>
    <p:sldId id="290" r:id="rId9"/>
    <p:sldId id="291" r:id="rId10"/>
    <p:sldId id="292" r:id="rId11"/>
    <p:sldId id="301" r:id="rId12"/>
    <p:sldId id="303" r:id="rId13"/>
    <p:sldId id="300" r:id="rId14"/>
    <p:sldId id="302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D2"/>
    <a:srgbClr val="007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3170" autoAdjust="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D703E-3DFA-064C-A6C9-F241B9390652}" type="doc">
      <dgm:prSet loTypeId="urn:microsoft.com/office/officeart/2005/8/layout/cycle4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B02D639-33EB-4641-BD81-8FAF55AB1754}">
      <dgm:prSet phldrT="[Text]"/>
      <dgm:spPr/>
      <dgm:t>
        <a:bodyPr/>
        <a:lstStyle/>
        <a:p>
          <a:r>
            <a:rPr lang="hu-HU" dirty="0" smtClean="0"/>
            <a:t>Gazdasági hatások</a:t>
          </a:r>
          <a:endParaRPr lang="en-US" dirty="0"/>
        </a:p>
      </dgm:t>
    </dgm:pt>
    <dgm:pt modelId="{4D3D0A02-DE67-3A49-999B-03EFCFE119F3}" type="parTrans" cxnId="{4B16E882-4B33-C847-8278-FBEAE3855C76}">
      <dgm:prSet/>
      <dgm:spPr/>
      <dgm:t>
        <a:bodyPr/>
        <a:lstStyle/>
        <a:p>
          <a:endParaRPr lang="en-US"/>
        </a:p>
      </dgm:t>
    </dgm:pt>
    <dgm:pt modelId="{52B85D76-8A2E-DE4C-8C23-BE61AC22FAF4}" type="sibTrans" cxnId="{4B16E882-4B33-C847-8278-FBEAE3855C76}">
      <dgm:prSet/>
      <dgm:spPr/>
      <dgm:t>
        <a:bodyPr/>
        <a:lstStyle/>
        <a:p>
          <a:endParaRPr lang="en-US"/>
        </a:p>
      </dgm:t>
    </dgm:pt>
    <dgm:pt modelId="{D2CC8035-013F-5A4D-9814-3FE485FE6A54}">
      <dgm:prSet phldrT="[Text]" custT="1"/>
      <dgm:spPr/>
      <dgm:t>
        <a:bodyPr/>
        <a:lstStyle/>
        <a:p>
          <a:r>
            <a:rPr lang="hu-HU" sz="1400" dirty="0" smtClean="0"/>
            <a:t>Verseny</a:t>
          </a:r>
          <a:endParaRPr lang="en-US" sz="1400" dirty="0"/>
        </a:p>
      </dgm:t>
    </dgm:pt>
    <dgm:pt modelId="{99A38398-C523-C047-8797-DA3FD27C5D08}" type="parTrans" cxnId="{D59FCD8C-6E19-0D4D-9D27-98550F114AD1}">
      <dgm:prSet/>
      <dgm:spPr/>
      <dgm:t>
        <a:bodyPr/>
        <a:lstStyle/>
        <a:p>
          <a:endParaRPr lang="en-US"/>
        </a:p>
      </dgm:t>
    </dgm:pt>
    <dgm:pt modelId="{DDB9BEA7-6F58-0943-891C-80A563DF6C50}" type="sibTrans" cxnId="{D59FCD8C-6E19-0D4D-9D27-98550F114AD1}">
      <dgm:prSet/>
      <dgm:spPr/>
      <dgm:t>
        <a:bodyPr/>
        <a:lstStyle/>
        <a:p>
          <a:endParaRPr lang="en-US"/>
        </a:p>
      </dgm:t>
    </dgm:pt>
    <dgm:pt modelId="{3890693E-947A-C749-8A3B-8242B5C38E32}">
      <dgm:prSet phldrT="[Text]"/>
      <dgm:spPr/>
      <dgm:t>
        <a:bodyPr/>
        <a:lstStyle/>
        <a:p>
          <a:r>
            <a:rPr lang="hu-HU" dirty="0" smtClean="0"/>
            <a:t>Törvényi, szabályozási hatások</a:t>
          </a:r>
          <a:endParaRPr lang="en-US" dirty="0"/>
        </a:p>
      </dgm:t>
    </dgm:pt>
    <dgm:pt modelId="{0C81E429-CC6B-5145-8A47-77D032F8E2C9}" type="parTrans" cxnId="{517C2AE1-5BFF-D94B-B6E9-176BB7B2493A}">
      <dgm:prSet/>
      <dgm:spPr/>
      <dgm:t>
        <a:bodyPr/>
        <a:lstStyle/>
        <a:p>
          <a:endParaRPr lang="en-US"/>
        </a:p>
      </dgm:t>
    </dgm:pt>
    <dgm:pt modelId="{34890C2A-3F3E-0B4A-B93D-85E071F2CDF2}" type="sibTrans" cxnId="{517C2AE1-5BFF-D94B-B6E9-176BB7B2493A}">
      <dgm:prSet/>
      <dgm:spPr/>
      <dgm:t>
        <a:bodyPr/>
        <a:lstStyle/>
        <a:p>
          <a:endParaRPr lang="en-US"/>
        </a:p>
      </dgm:t>
    </dgm:pt>
    <dgm:pt modelId="{B9992560-E70A-4246-B9DD-E4B70A6FB2E2}">
      <dgm:prSet phldrT="[Text]" custT="1"/>
      <dgm:spPr/>
      <dgm:t>
        <a:bodyPr/>
        <a:lstStyle/>
        <a:p>
          <a:r>
            <a:rPr lang="hu-HU" sz="1400" dirty="0" smtClean="0"/>
            <a:t>Magánszféra</a:t>
          </a:r>
          <a:endParaRPr lang="en-US" sz="1400" dirty="0"/>
        </a:p>
      </dgm:t>
    </dgm:pt>
    <dgm:pt modelId="{27C16AFC-C879-2843-BA03-F0BC4D441BCA}" type="parTrans" cxnId="{48627B91-6751-3D40-8DE3-C6351B63A775}">
      <dgm:prSet/>
      <dgm:spPr/>
      <dgm:t>
        <a:bodyPr/>
        <a:lstStyle/>
        <a:p>
          <a:endParaRPr lang="en-US"/>
        </a:p>
      </dgm:t>
    </dgm:pt>
    <dgm:pt modelId="{6FD47AFB-D390-C046-98F6-BE0D70D1329B}" type="sibTrans" cxnId="{48627B91-6751-3D40-8DE3-C6351B63A775}">
      <dgm:prSet/>
      <dgm:spPr/>
      <dgm:t>
        <a:bodyPr/>
        <a:lstStyle/>
        <a:p>
          <a:endParaRPr lang="en-US"/>
        </a:p>
      </dgm:t>
    </dgm:pt>
    <dgm:pt modelId="{F788B8A9-FA92-5D45-8295-A0E63BAC204A}">
      <dgm:prSet phldrT="[Text]"/>
      <dgm:spPr/>
      <dgm:t>
        <a:bodyPr/>
        <a:lstStyle/>
        <a:p>
          <a:r>
            <a:rPr lang="hu-HU" dirty="0" smtClean="0"/>
            <a:t>Társadalmi és etikai hatások</a:t>
          </a:r>
          <a:endParaRPr lang="en-US" dirty="0"/>
        </a:p>
      </dgm:t>
    </dgm:pt>
    <dgm:pt modelId="{131DD9A1-2C90-7145-9BB2-FFD2FF6FA227}" type="parTrans" cxnId="{DC7E1DB2-2790-8E46-9058-5E2E7F2839B7}">
      <dgm:prSet/>
      <dgm:spPr/>
      <dgm:t>
        <a:bodyPr/>
        <a:lstStyle/>
        <a:p>
          <a:endParaRPr lang="en-US"/>
        </a:p>
      </dgm:t>
    </dgm:pt>
    <dgm:pt modelId="{A1E35101-0764-0B4E-9617-94A0625C9C18}" type="sibTrans" cxnId="{DC7E1DB2-2790-8E46-9058-5E2E7F2839B7}">
      <dgm:prSet/>
      <dgm:spPr/>
      <dgm:t>
        <a:bodyPr/>
        <a:lstStyle/>
        <a:p>
          <a:endParaRPr lang="en-US"/>
        </a:p>
      </dgm:t>
    </dgm:pt>
    <dgm:pt modelId="{5CEBF9DC-F79B-4F47-8EB7-94FFBFDF1FA4}">
      <dgm:prSet phldrT="[Text]"/>
      <dgm:spPr/>
      <dgm:t>
        <a:bodyPr/>
        <a:lstStyle/>
        <a:p>
          <a:r>
            <a:rPr lang="hu-HU" dirty="0" smtClean="0"/>
            <a:t>Politikai hatások</a:t>
          </a:r>
          <a:endParaRPr lang="en-US" dirty="0"/>
        </a:p>
      </dgm:t>
    </dgm:pt>
    <dgm:pt modelId="{02D5E8D7-FA5D-BD46-A53E-5C081E6698CE}" type="parTrans" cxnId="{238E541F-4EAE-7944-A45D-11EDC85529BF}">
      <dgm:prSet/>
      <dgm:spPr/>
      <dgm:t>
        <a:bodyPr/>
        <a:lstStyle/>
        <a:p>
          <a:endParaRPr lang="en-US"/>
        </a:p>
      </dgm:t>
    </dgm:pt>
    <dgm:pt modelId="{B4D69C6E-B973-D44C-A95B-B8ACA5767123}" type="sibTrans" cxnId="{238E541F-4EAE-7944-A45D-11EDC85529BF}">
      <dgm:prSet/>
      <dgm:spPr/>
      <dgm:t>
        <a:bodyPr/>
        <a:lstStyle/>
        <a:p>
          <a:endParaRPr lang="en-US"/>
        </a:p>
      </dgm:t>
    </dgm:pt>
    <dgm:pt modelId="{726A69BB-BFF6-BD4E-B1F3-230A84020089}">
      <dgm:prSet phldrT="[Text]" custT="1"/>
      <dgm:spPr/>
      <dgm:t>
        <a:bodyPr/>
        <a:lstStyle/>
        <a:p>
          <a:r>
            <a:rPr lang="hu-HU" sz="1400" dirty="0" smtClean="0"/>
            <a:t>Állampolgár és állam</a:t>
          </a:r>
          <a:endParaRPr lang="en-US" sz="1400" dirty="0"/>
        </a:p>
      </dgm:t>
    </dgm:pt>
    <dgm:pt modelId="{9A31C410-D7E9-9F4A-AEBE-89C4C805E0D5}" type="parTrans" cxnId="{18495F7E-61A8-644C-A4CD-D092E7A8BC46}">
      <dgm:prSet/>
      <dgm:spPr/>
      <dgm:t>
        <a:bodyPr/>
        <a:lstStyle/>
        <a:p>
          <a:endParaRPr lang="en-US"/>
        </a:p>
      </dgm:t>
    </dgm:pt>
    <dgm:pt modelId="{895DA13C-8188-E340-84EE-B8CD31217F4F}" type="sibTrans" cxnId="{18495F7E-61A8-644C-A4CD-D092E7A8BC46}">
      <dgm:prSet/>
      <dgm:spPr/>
      <dgm:t>
        <a:bodyPr/>
        <a:lstStyle/>
        <a:p>
          <a:endParaRPr lang="en-US"/>
        </a:p>
      </dgm:t>
    </dgm:pt>
    <dgm:pt modelId="{84135329-C09F-8342-BB09-2F9CFE67DA21}">
      <dgm:prSet phldrT="[Text]" custT="1"/>
      <dgm:spPr/>
      <dgm:t>
        <a:bodyPr/>
        <a:lstStyle/>
        <a:p>
          <a:r>
            <a:rPr lang="hu-HU" sz="1400" dirty="0" smtClean="0"/>
            <a:t>Hatékonyság</a:t>
          </a:r>
          <a:endParaRPr lang="en-US" sz="1400" dirty="0"/>
        </a:p>
      </dgm:t>
    </dgm:pt>
    <dgm:pt modelId="{F229705F-A36C-D340-BE17-D52C95405104}" type="parTrans" cxnId="{B9FA4B41-486E-684A-A0BE-2E11D5E0C75C}">
      <dgm:prSet/>
      <dgm:spPr/>
      <dgm:t>
        <a:bodyPr/>
        <a:lstStyle/>
        <a:p>
          <a:endParaRPr lang="en-US"/>
        </a:p>
      </dgm:t>
    </dgm:pt>
    <dgm:pt modelId="{AB8D49E1-DA74-7A4A-915F-CA3F580CCB92}" type="sibTrans" cxnId="{B9FA4B41-486E-684A-A0BE-2E11D5E0C75C}">
      <dgm:prSet/>
      <dgm:spPr/>
      <dgm:t>
        <a:bodyPr/>
        <a:lstStyle/>
        <a:p>
          <a:endParaRPr lang="en-US"/>
        </a:p>
      </dgm:t>
    </dgm:pt>
    <dgm:pt modelId="{E1F383F9-A558-C046-A17C-2A9086C7A29D}">
      <dgm:prSet phldrT="[Text]" custT="1"/>
      <dgm:spPr/>
      <dgm:t>
        <a:bodyPr/>
        <a:lstStyle/>
        <a:p>
          <a:r>
            <a:rPr lang="hu-HU" sz="1400" dirty="0" smtClean="0"/>
            <a:t>Üzleti modellek</a:t>
          </a:r>
          <a:endParaRPr lang="en-US" sz="1400" dirty="0"/>
        </a:p>
      </dgm:t>
    </dgm:pt>
    <dgm:pt modelId="{9E236760-5B50-5742-A47B-64689501BB1C}" type="parTrans" cxnId="{27B35C7C-7FCC-FC4E-A819-6D0D34FF9806}">
      <dgm:prSet/>
      <dgm:spPr/>
      <dgm:t>
        <a:bodyPr/>
        <a:lstStyle/>
        <a:p>
          <a:endParaRPr lang="en-US"/>
        </a:p>
      </dgm:t>
    </dgm:pt>
    <dgm:pt modelId="{E6533C18-03FC-984D-B949-35C401702F99}" type="sibTrans" cxnId="{27B35C7C-7FCC-FC4E-A819-6D0D34FF9806}">
      <dgm:prSet/>
      <dgm:spPr/>
      <dgm:t>
        <a:bodyPr/>
        <a:lstStyle/>
        <a:p>
          <a:endParaRPr lang="en-US"/>
        </a:p>
      </dgm:t>
    </dgm:pt>
    <dgm:pt modelId="{453F5BD0-2D8B-2647-9364-96F635CFE65C}">
      <dgm:prSet phldrT="[Text]" custT="1"/>
      <dgm:spPr/>
      <dgm:t>
        <a:bodyPr/>
        <a:lstStyle/>
        <a:p>
          <a:r>
            <a:rPr lang="hu-HU" sz="1400" dirty="0" smtClean="0"/>
            <a:t>Adatpiacok</a:t>
          </a:r>
          <a:endParaRPr lang="en-US" sz="1400" dirty="0"/>
        </a:p>
      </dgm:t>
    </dgm:pt>
    <dgm:pt modelId="{69FA47D8-C2C8-2543-A767-E3F370673D8E}" type="parTrans" cxnId="{76A24F07-BA18-A54D-81D0-089B837FB181}">
      <dgm:prSet/>
      <dgm:spPr/>
      <dgm:t>
        <a:bodyPr/>
        <a:lstStyle/>
        <a:p>
          <a:endParaRPr lang="en-US"/>
        </a:p>
      </dgm:t>
    </dgm:pt>
    <dgm:pt modelId="{670D35F3-FE8C-3642-858F-4642FF145151}" type="sibTrans" cxnId="{76A24F07-BA18-A54D-81D0-089B837FB181}">
      <dgm:prSet/>
      <dgm:spPr/>
      <dgm:t>
        <a:bodyPr/>
        <a:lstStyle/>
        <a:p>
          <a:endParaRPr lang="en-US"/>
        </a:p>
      </dgm:t>
    </dgm:pt>
    <dgm:pt modelId="{3E761DE9-D2D9-414B-BB9A-436A53AF5319}">
      <dgm:prSet phldrT="[Text]" custT="1"/>
      <dgm:spPr/>
      <dgm:t>
        <a:bodyPr/>
        <a:lstStyle/>
        <a:p>
          <a:r>
            <a:rPr lang="hu-HU" sz="1400" dirty="0" smtClean="0"/>
            <a:t>Adatbiztonság</a:t>
          </a:r>
          <a:endParaRPr lang="en-US" sz="1400" dirty="0"/>
        </a:p>
      </dgm:t>
    </dgm:pt>
    <dgm:pt modelId="{8D461534-9ADF-8B4A-8F92-C389B2D9F17F}" type="parTrans" cxnId="{DA09E5BF-6606-6349-8B78-7DF8909A38AF}">
      <dgm:prSet/>
      <dgm:spPr/>
      <dgm:t>
        <a:bodyPr/>
        <a:lstStyle/>
        <a:p>
          <a:endParaRPr lang="en-US"/>
        </a:p>
      </dgm:t>
    </dgm:pt>
    <dgm:pt modelId="{5F382C00-554A-414C-9932-CE3AD9BDB731}" type="sibTrans" cxnId="{DA09E5BF-6606-6349-8B78-7DF8909A38AF}">
      <dgm:prSet/>
      <dgm:spPr/>
      <dgm:t>
        <a:bodyPr/>
        <a:lstStyle/>
        <a:p>
          <a:endParaRPr lang="en-US"/>
        </a:p>
      </dgm:t>
    </dgm:pt>
    <dgm:pt modelId="{E0511252-0F41-3A45-9902-65306288778C}">
      <dgm:prSet phldrT="[Text]" custT="1"/>
      <dgm:spPr/>
      <dgm:t>
        <a:bodyPr/>
        <a:lstStyle/>
        <a:p>
          <a:r>
            <a:rPr lang="hu-HU" sz="1400" dirty="0" smtClean="0"/>
            <a:t>Szellemi tulajdon</a:t>
          </a:r>
          <a:endParaRPr lang="en-US" sz="1400" dirty="0"/>
        </a:p>
      </dgm:t>
    </dgm:pt>
    <dgm:pt modelId="{0E379D37-A19C-714F-9A77-8D65CF1E5C5C}" type="parTrans" cxnId="{BEA47D72-C1D5-7942-AF4F-9FA912FC919B}">
      <dgm:prSet/>
      <dgm:spPr/>
      <dgm:t>
        <a:bodyPr/>
        <a:lstStyle/>
        <a:p>
          <a:endParaRPr lang="en-US"/>
        </a:p>
      </dgm:t>
    </dgm:pt>
    <dgm:pt modelId="{C26DFDE9-BB56-624E-89D7-DBB3714F0E8B}" type="sibTrans" cxnId="{BEA47D72-C1D5-7942-AF4F-9FA912FC919B}">
      <dgm:prSet/>
      <dgm:spPr/>
      <dgm:t>
        <a:bodyPr/>
        <a:lstStyle/>
        <a:p>
          <a:endParaRPr lang="en-US"/>
        </a:p>
      </dgm:t>
    </dgm:pt>
    <dgm:pt modelId="{59AE4A6B-E59F-9E4B-8FF6-0FB90578976C}">
      <dgm:prSet phldrT="[Text]" custT="1"/>
      <dgm:spPr/>
      <dgm:t>
        <a:bodyPr/>
        <a:lstStyle/>
        <a:p>
          <a:r>
            <a:rPr lang="hu-HU" sz="1400" dirty="0" smtClean="0"/>
            <a:t>Bizalom</a:t>
          </a:r>
          <a:endParaRPr lang="en-US" sz="1400" dirty="0"/>
        </a:p>
      </dgm:t>
    </dgm:pt>
    <dgm:pt modelId="{DFFB8808-4444-C242-BED3-64974199B03F}" type="parTrans" cxnId="{252102A1-C8A3-A04E-922C-4D85F6AA8869}">
      <dgm:prSet/>
      <dgm:spPr/>
      <dgm:t>
        <a:bodyPr/>
        <a:lstStyle/>
        <a:p>
          <a:endParaRPr lang="en-US"/>
        </a:p>
      </dgm:t>
    </dgm:pt>
    <dgm:pt modelId="{E9B35F92-3182-0742-A7DE-240A20C8C6D4}" type="sibTrans" cxnId="{252102A1-C8A3-A04E-922C-4D85F6AA8869}">
      <dgm:prSet/>
      <dgm:spPr/>
      <dgm:t>
        <a:bodyPr/>
        <a:lstStyle/>
        <a:p>
          <a:endParaRPr lang="en-US"/>
        </a:p>
      </dgm:t>
    </dgm:pt>
    <dgm:pt modelId="{33649ABA-8632-C54F-AA88-033AB59F64BD}">
      <dgm:prSet phldrT="[Text]" custT="1"/>
      <dgm:spPr/>
      <dgm:t>
        <a:bodyPr/>
        <a:lstStyle/>
        <a:p>
          <a:r>
            <a:rPr lang="hu-HU" sz="1400" dirty="0" smtClean="0"/>
            <a:t>Diszkrimináció</a:t>
          </a:r>
          <a:endParaRPr lang="en-US" sz="1400" dirty="0"/>
        </a:p>
      </dgm:t>
    </dgm:pt>
    <dgm:pt modelId="{EF520507-0952-254C-9927-5B23DA977424}" type="parTrans" cxnId="{4EE10D7D-05A4-2042-833D-0CA5325CA9EE}">
      <dgm:prSet/>
      <dgm:spPr/>
      <dgm:t>
        <a:bodyPr/>
        <a:lstStyle/>
        <a:p>
          <a:endParaRPr lang="en-US"/>
        </a:p>
      </dgm:t>
    </dgm:pt>
    <dgm:pt modelId="{F930AB06-7F53-7B48-AC13-D24C09E6B732}" type="sibTrans" cxnId="{4EE10D7D-05A4-2042-833D-0CA5325CA9EE}">
      <dgm:prSet/>
      <dgm:spPr/>
      <dgm:t>
        <a:bodyPr/>
        <a:lstStyle/>
        <a:p>
          <a:endParaRPr lang="en-US"/>
        </a:p>
      </dgm:t>
    </dgm:pt>
    <dgm:pt modelId="{AD6A3A94-91A3-1842-846A-257009DBEC01}">
      <dgm:prSet phldrT="[Text]" custT="1"/>
      <dgm:spPr/>
      <dgm:t>
        <a:bodyPr/>
        <a:lstStyle/>
        <a:p>
          <a:r>
            <a:rPr lang="hu-HU" sz="1400" dirty="0" smtClean="0"/>
            <a:t>Esélyegyenlőség</a:t>
          </a:r>
          <a:endParaRPr lang="en-US" sz="1400" dirty="0"/>
        </a:p>
      </dgm:t>
    </dgm:pt>
    <dgm:pt modelId="{DB19ED7A-173F-A245-BB8E-B05F3AD7842B}" type="parTrans" cxnId="{2C2AF91C-A281-554F-A33D-6999B49BF3F1}">
      <dgm:prSet/>
      <dgm:spPr/>
      <dgm:t>
        <a:bodyPr/>
        <a:lstStyle/>
        <a:p>
          <a:endParaRPr lang="en-US"/>
        </a:p>
      </dgm:t>
    </dgm:pt>
    <dgm:pt modelId="{31ADFA78-F847-CD4C-8864-EA0F375EB0B9}" type="sibTrans" cxnId="{2C2AF91C-A281-554F-A33D-6999B49BF3F1}">
      <dgm:prSet/>
      <dgm:spPr/>
      <dgm:t>
        <a:bodyPr/>
        <a:lstStyle/>
        <a:p>
          <a:endParaRPr lang="en-US"/>
        </a:p>
      </dgm:t>
    </dgm:pt>
    <dgm:pt modelId="{80AE6FDD-A70C-2F4E-A3F3-B322C8C9B0E6}">
      <dgm:prSet phldrT="[Text]" custT="1"/>
      <dgm:spPr/>
      <dgm:t>
        <a:bodyPr/>
        <a:lstStyle/>
        <a:p>
          <a:r>
            <a:rPr lang="hu-HU" sz="1400" dirty="0" smtClean="0"/>
            <a:t>Magánszféra</a:t>
          </a:r>
          <a:endParaRPr lang="en-US" sz="1400" dirty="0"/>
        </a:p>
      </dgm:t>
    </dgm:pt>
    <dgm:pt modelId="{F3114A41-F1C1-C34F-8CE5-690F6A46EE1B}" type="parTrans" cxnId="{E8055F28-87F7-A741-AA84-5483B9358623}">
      <dgm:prSet/>
      <dgm:spPr/>
      <dgm:t>
        <a:bodyPr/>
        <a:lstStyle/>
        <a:p>
          <a:endParaRPr lang="en-US"/>
        </a:p>
      </dgm:t>
    </dgm:pt>
    <dgm:pt modelId="{695D0A05-E32E-544A-9E05-17DCA6B7D2CF}" type="sibTrans" cxnId="{E8055F28-87F7-A741-AA84-5483B9358623}">
      <dgm:prSet/>
      <dgm:spPr/>
      <dgm:t>
        <a:bodyPr/>
        <a:lstStyle/>
        <a:p>
          <a:endParaRPr lang="en-US"/>
        </a:p>
      </dgm:t>
    </dgm:pt>
    <dgm:pt modelId="{C1FA43F0-0F55-EC48-999A-DA83025978BB}">
      <dgm:prSet phldrT="[Text]" custT="1"/>
      <dgm:spPr/>
      <dgm:t>
        <a:bodyPr/>
        <a:lstStyle/>
        <a:p>
          <a:r>
            <a:rPr lang="hu-HU" sz="1400" dirty="0" smtClean="0"/>
            <a:t>Kizsákmányolás</a:t>
          </a:r>
          <a:endParaRPr lang="en-US" sz="1400" dirty="0"/>
        </a:p>
      </dgm:t>
    </dgm:pt>
    <dgm:pt modelId="{92E7FDF8-B1E2-4A4D-81F6-4733C29B6C29}" type="parTrans" cxnId="{31196B77-77A1-E243-A50E-641B0F5F3B41}">
      <dgm:prSet/>
      <dgm:spPr/>
      <dgm:t>
        <a:bodyPr/>
        <a:lstStyle/>
        <a:p>
          <a:endParaRPr lang="en-US"/>
        </a:p>
      </dgm:t>
    </dgm:pt>
    <dgm:pt modelId="{828CD0A6-5FA8-2246-90A8-72922BC8B3F8}" type="sibTrans" cxnId="{31196B77-77A1-E243-A50E-641B0F5F3B41}">
      <dgm:prSet/>
      <dgm:spPr/>
      <dgm:t>
        <a:bodyPr/>
        <a:lstStyle/>
        <a:p>
          <a:endParaRPr lang="en-US"/>
        </a:p>
      </dgm:t>
    </dgm:pt>
    <dgm:pt modelId="{D035615C-58D6-214A-994F-A075986D7F9D}">
      <dgm:prSet phldrT="[Text]" custT="1"/>
      <dgm:spPr/>
      <dgm:t>
        <a:bodyPr/>
        <a:lstStyle/>
        <a:p>
          <a:r>
            <a:rPr lang="hu-HU" sz="1400" dirty="0" smtClean="0"/>
            <a:t>Vásárlók manipulálása</a:t>
          </a:r>
          <a:endParaRPr lang="en-US" sz="1400" dirty="0"/>
        </a:p>
      </dgm:t>
    </dgm:pt>
    <dgm:pt modelId="{5A91B7B3-1B8A-664B-93BC-9DDE24EFCD18}" type="parTrans" cxnId="{CBBAA71A-854B-2E49-A1C7-093FC841BBBC}">
      <dgm:prSet/>
      <dgm:spPr/>
      <dgm:t>
        <a:bodyPr/>
        <a:lstStyle/>
        <a:p>
          <a:endParaRPr lang="en-US"/>
        </a:p>
      </dgm:t>
    </dgm:pt>
    <dgm:pt modelId="{D856EBB7-F54B-3246-B17D-A25743D4A8BB}" type="sibTrans" cxnId="{CBBAA71A-854B-2E49-A1C7-093FC841BBBC}">
      <dgm:prSet/>
      <dgm:spPr/>
      <dgm:t>
        <a:bodyPr/>
        <a:lstStyle/>
        <a:p>
          <a:endParaRPr lang="en-US"/>
        </a:p>
      </dgm:t>
    </dgm:pt>
    <dgm:pt modelId="{CCF7B2A9-E94B-124A-87C8-35A88A10F257}">
      <dgm:prSet phldrT="[Text]" custT="1"/>
      <dgm:spPr/>
      <dgm:t>
        <a:bodyPr/>
        <a:lstStyle/>
        <a:p>
          <a:r>
            <a:rPr lang="hu-HU" sz="1400" dirty="0" smtClean="0"/>
            <a:t>Állampolgár és közösség</a:t>
          </a:r>
          <a:endParaRPr lang="en-US" sz="1400" dirty="0"/>
        </a:p>
      </dgm:t>
    </dgm:pt>
    <dgm:pt modelId="{481E3CE5-75B1-B844-BAF1-71AF1CE9AA04}" type="parTrans" cxnId="{97773FDE-508C-304F-8E34-417A11920416}">
      <dgm:prSet/>
      <dgm:spPr/>
      <dgm:t>
        <a:bodyPr/>
        <a:lstStyle/>
        <a:p>
          <a:endParaRPr lang="en-US"/>
        </a:p>
      </dgm:t>
    </dgm:pt>
    <dgm:pt modelId="{809D8289-8774-AD41-97BD-D4B3D9A2212D}" type="sibTrans" cxnId="{97773FDE-508C-304F-8E34-417A11920416}">
      <dgm:prSet/>
      <dgm:spPr/>
      <dgm:t>
        <a:bodyPr/>
        <a:lstStyle/>
        <a:p>
          <a:endParaRPr lang="en-US"/>
        </a:p>
      </dgm:t>
    </dgm:pt>
    <dgm:pt modelId="{4B55C805-6BAB-BF4F-B001-77BFA14C891E}">
      <dgm:prSet phldrT="[Text]" custT="1"/>
      <dgm:spPr/>
      <dgm:t>
        <a:bodyPr/>
        <a:lstStyle/>
        <a:p>
          <a:r>
            <a:rPr lang="hu-HU" sz="1400" dirty="0" smtClean="0"/>
            <a:t>Szolgáltatások, közjavak</a:t>
          </a:r>
          <a:endParaRPr lang="en-US" sz="1400" dirty="0"/>
        </a:p>
      </dgm:t>
    </dgm:pt>
    <dgm:pt modelId="{4E4ADA83-9F1F-E348-A619-F80734AE8889}" type="parTrans" cxnId="{7EAB38C4-04DA-0045-8BF8-FBF5A681C4DE}">
      <dgm:prSet/>
      <dgm:spPr/>
      <dgm:t>
        <a:bodyPr/>
        <a:lstStyle/>
        <a:p>
          <a:endParaRPr lang="en-US"/>
        </a:p>
      </dgm:t>
    </dgm:pt>
    <dgm:pt modelId="{D29FC9B9-3923-D842-B186-E9B85CB8072D}" type="sibTrans" cxnId="{7EAB38C4-04DA-0045-8BF8-FBF5A681C4DE}">
      <dgm:prSet/>
      <dgm:spPr/>
      <dgm:t>
        <a:bodyPr/>
        <a:lstStyle/>
        <a:p>
          <a:endParaRPr lang="en-US"/>
        </a:p>
      </dgm:t>
    </dgm:pt>
    <dgm:pt modelId="{DE85F095-B7A1-564F-B37A-C226CA98FB20}">
      <dgm:prSet phldrT="[Text]" custT="1"/>
      <dgm:spPr/>
      <dgm:t>
        <a:bodyPr/>
        <a:lstStyle/>
        <a:p>
          <a:r>
            <a:rPr lang="hu-HU" sz="1400" dirty="0" smtClean="0"/>
            <a:t>Szabályozás</a:t>
          </a:r>
          <a:endParaRPr lang="en-US" sz="1400" dirty="0"/>
        </a:p>
      </dgm:t>
    </dgm:pt>
    <dgm:pt modelId="{3FC6B231-D4A5-E94E-A0A9-8FBDCA637914}" type="parTrans" cxnId="{6FF0D13A-BFE5-6B4E-B942-EBD27159505E}">
      <dgm:prSet/>
      <dgm:spPr/>
      <dgm:t>
        <a:bodyPr/>
        <a:lstStyle/>
        <a:p>
          <a:endParaRPr lang="en-US"/>
        </a:p>
      </dgm:t>
    </dgm:pt>
    <dgm:pt modelId="{1A7348FE-F01F-6443-8BE9-2363686AA615}" type="sibTrans" cxnId="{6FF0D13A-BFE5-6B4E-B942-EBD27159505E}">
      <dgm:prSet/>
      <dgm:spPr/>
      <dgm:t>
        <a:bodyPr/>
        <a:lstStyle/>
        <a:p>
          <a:endParaRPr lang="en-US"/>
        </a:p>
      </dgm:t>
    </dgm:pt>
    <dgm:pt modelId="{F7819E70-3CDC-C846-81A4-7BFBE2DBD3EB}" type="pres">
      <dgm:prSet presAssocID="{34CD703E-3DFA-064C-A6C9-F241B939065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88B8C12-CF60-7343-9D99-2D36A460AC5A}" type="pres">
      <dgm:prSet presAssocID="{34CD703E-3DFA-064C-A6C9-F241B9390652}" presName="children" presStyleCnt="0"/>
      <dgm:spPr/>
    </dgm:pt>
    <dgm:pt modelId="{8F34E9CA-59F3-E243-962F-4B8FD515B8C7}" type="pres">
      <dgm:prSet presAssocID="{34CD703E-3DFA-064C-A6C9-F241B9390652}" presName="child1group" presStyleCnt="0"/>
      <dgm:spPr/>
    </dgm:pt>
    <dgm:pt modelId="{D105F832-D9B6-A148-B8F2-0C517574D7F5}" type="pres">
      <dgm:prSet presAssocID="{34CD703E-3DFA-064C-A6C9-F241B9390652}" presName="child1" presStyleLbl="bgAcc1" presStyleIdx="0" presStyleCnt="4" custScaleX="155227" custScaleY="147585" custLinFactNeighborX="-47125" custLinFactNeighborY="16791"/>
      <dgm:spPr/>
      <dgm:t>
        <a:bodyPr/>
        <a:lstStyle/>
        <a:p>
          <a:endParaRPr lang="hu-HU"/>
        </a:p>
      </dgm:t>
    </dgm:pt>
    <dgm:pt modelId="{829DA0ED-806D-E240-AF72-0D1234512A04}" type="pres">
      <dgm:prSet presAssocID="{34CD703E-3DFA-064C-A6C9-F241B939065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B67E21-9CD2-5646-8ECB-2B536297366A}" type="pres">
      <dgm:prSet presAssocID="{34CD703E-3DFA-064C-A6C9-F241B9390652}" presName="child2group" presStyleCnt="0"/>
      <dgm:spPr/>
    </dgm:pt>
    <dgm:pt modelId="{2CA6D55D-5357-CC4A-BEC7-CC17B3C2278C}" type="pres">
      <dgm:prSet presAssocID="{34CD703E-3DFA-064C-A6C9-F241B9390652}" presName="child2" presStyleLbl="bgAcc1" presStyleIdx="1" presStyleCnt="4" custScaleX="160441" custScaleY="142469" custLinFactNeighborX="40018" custLinFactNeighborY="13463"/>
      <dgm:spPr/>
      <dgm:t>
        <a:bodyPr/>
        <a:lstStyle/>
        <a:p>
          <a:endParaRPr lang="en-US"/>
        </a:p>
      </dgm:t>
    </dgm:pt>
    <dgm:pt modelId="{C2684328-9154-0D4E-A26C-35AA6401D328}" type="pres">
      <dgm:prSet presAssocID="{34CD703E-3DFA-064C-A6C9-F241B939065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2BD81-D03C-1C42-A72C-9AD6EC728A47}" type="pres">
      <dgm:prSet presAssocID="{34CD703E-3DFA-064C-A6C9-F241B9390652}" presName="child3group" presStyleCnt="0"/>
      <dgm:spPr/>
    </dgm:pt>
    <dgm:pt modelId="{79901718-F36C-9846-8F9B-BE0D695E148D}" type="pres">
      <dgm:prSet presAssocID="{34CD703E-3DFA-064C-A6C9-F241B9390652}" presName="child3" presStyleLbl="bgAcc1" presStyleIdx="2" presStyleCnt="4" custScaleX="159784" custScaleY="141788" custLinFactNeighborX="50790" custLinFactNeighborY="-15677"/>
      <dgm:spPr/>
      <dgm:t>
        <a:bodyPr/>
        <a:lstStyle/>
        <a:p>
          <a:endParaRPr lang="en-US"/>
        </a:p>
      </dgm:t>
    </dgm:pt>
    <dgm:pt modelId="{5FF45B38-398F-D44C-8350-DB734797EE14}" type="pres">
      <dgm:prSet presAssocID="{34CD703E-3DFA-064C-A6C9-F241B939065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4FAD4-D831-F44E-B792-4A25799AFB8E}" type="pres">
      <dgm:prSet presAssocID="{34CD703E-3DFA-064C-A6C9-F241B9390652}" presName="child4group" presStyleCnt="0"/>
      <dgm:spPr/>
    </dgm:pt>
    <dgm:pt modelId="{FD7A14E6-4903-0848-8316-2E52A80E3919}" type="pres">
      <dgm:prSet presAssocID="{34CD703E-3DFA-064C-A6C9-F241B9390652}" presName="child4" presStyleLbl="bgAcc1" presStyleIdx="3" presStyleCnt="4" custScaleX="159673" custScaleY="140070" custLinFactNeighborX="-40600" custLinFactNeighborY="-19030"/>
      <dgm:spPr/>
      <dgm:t>
        <a:bodyPr/>
        <a:lstStyle/>
        <a:p>
          <a:endParaRPr lang="en-US"/>
        </a:p>
      </dgm:t>
    </dgm:pt>
    <dgm:pt modelId="{24E153C2-DE15-C64F-AA0F-3263A2498776}" type="pres">
      <dgm:prSet presAssocID="{34CD703E-3DFA-064C-A6C9-F241B939065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85B69-A469-FC42-B26D-AACCF67BFE08}" type="pres">
      <dgm:prSet presAssocID="{34CD703E-3DFA-064C-A6C9-F241B9390652}" presName="childPlaceholder" presStyleCnt="0"/>
      <dgm:spPr/>
    </dgm:pt>
    <dgm:pt modelId="{9E4F3D18-B7FF-9B4C-8AEC-415A2DA2F148}" type="pres">
      <dgm:prSet presAssocID="{34CD703E-3DFA-064C-A6C9-F241B9390652}" presName="circle" presStyleCnt="0"/>
      <dgm:spPr/>
    </dgm:pt>
    <dgm:pt modelId="{C0FA3971-2873-B042-A889-C59611D20EB2}" type="pres">
      <dgm:prSet presAssocID="{34CD703E-3DFA-064C-A6C9-F241B939065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81032-E65B-4549-825F-C10EB4749E6E}" type="pres">
      <dgm:prSet presAssocID="{34CD703E-3DFA-064C-A6C9-F241B939065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B414951-9CF6-1148-8931-6DA7C1C3F7CB}" type="pres">
      <dgm:prSet presAssocID="{34CD703E-3DFA-064C-A6C9-F241B939065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6CFF7-BEA2-AE4F-8577-EA968DA1FC77}" type="pres">
      <dgm:prSet presAssocID="{34CD703E-3DFA-064C-A6C9-F241B939065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F1ACA-EC36-BE40-A967-79522D308948}" type="pres">
      <dgm:prSet presAssocID="{34CD703E-3DFA-064C-A6C9-F241B9390652}" presName="quadrantPlaceholder" presStyleCnt="0"/>
      <dgm:spPr/>
    </dgm:pt>
    <dgm:pt modelId="{884C2DF7-8387-EF48-A1D3-4F027D445560}" type="pres">
      <dgm:prSet presAssocID="{34CD703E-3DFA-064C-A6C9-F241B9390652}" presName="center1" presStyleLbl="fgShp" presStyleIdx="0" presStyleCnt="2"/>
      <dgm:spPr/>
    </dgm:pt>
    <dgm:pt modelId="{61C9D4AB-FCCB-FB4E-9BAD-4EC792DE2BFA}" type="pres">
      <dgm:prSet presAssocID="{34CD703E-3DFA-064C-A6C9-F241B9390652}" presName="center2" presStyleLbl="fgShp" presStyleIdx="1" presStyleCnt="2"/>
      <dgm:spPr/>
    </dgm:pt>
  </dgm:ptLst>
  <dgm:cxnLst>
    <dgm:cxn modelId="{8F4E059A-5F11-4CA9-8B09-18CD77015D73}" type="presOf" srcId="{3E761DE9-D2D9-414B-BB9A-436A53AF5319}" destId="{2CA6D55D-5357-CC4A-BEC7-CC17B3C2278C}" srcOrd="0" destOrd="1" presId="urn:microsoft.com/office/officeart/2005/8/layout/cycle4"/>
    <dgm:cxn modelId="{64130703-065E-46E9-8FF6-2125E898E956}" type="presOf" srcId="{AD6A3A94-91A3-1842-846A-257009DBEC01}" destId="{5FF45B38-398F-D44C-8350-DB734797EE14}" srcOrd="1" destOrd="2" presId="urn:microsoft.com/office/officeart/2005/8/layout/cycle4"/>
    <dgm:cxn modelId="{B59A371E-6C62-4EC0-9A8A-8B7A855194E0}" type="presOf" srcId="{80AE6FDD-A70C-2F4E-A3F3-B322C8C9B0E6}" destId="{79901718-F36C-9846-8F9B-BE0D695E148D}" srcOrd="0" destOrd="3" presId="urn:microsoft.com/office/officeart/2005/8/layout/cycle4"/>
    <dgm:cxn modelId="{52E52113-D60C-4368-B88A-A7AB02AD3C30}" type="presOf" srcId="{5B02D639-33EB-4641-BD81-8FAF55AB1754}" destId="{C0FA3971-2873-B042-A889-C59611D20EB2}" srcOrd="0" destOrd="0" presId="urn:microsoft.com/office/officeart/2005/8/layout/cycle4"/>
    <dgm:cxn modelId="{916B292E-1DE5-445D-BAAC-133ED72875E1}" type="presOf" srcId="{59AE4A6B-E59F-9E4B-8FF6-0FB90578976C}" destId="{5FF45B38-398F-D44C-8350-DB734797EE14}" srcOrd="1" destOrd="0" presId="urn:microsoft.com/office/officeart/2005/8/layout/cycle4"/>
    <dgm:cxn modelId="{DA29E39E-26E6-4DBB-89C8-C4A0C198713D}" type="presOf" srcId="{84135329-C09F-8342-BB09-2F9CFE67DA21}" destId="{829DA0ED-806D-E240-AF72-0D1234512A04}" srcOrd="1" destOrd="1" presId="urn:microsoft.com/office/officeart/2005/8/layout/cycle4"/>
    <dgm:cxn modelId="{517C2AE1-5BFF-D94B-B6E9-176BB7B2493A}" srcId="{34CD703E-3DFA-064C-A6C9-F241B9390652}" destId="{3890693E-947A-C749-8A3B-8242B5C38E32}" srcOrd="1" destOrd="0" parTransId="{0C81E429-CC6B-5145-8A47-77D032F8E2C9}" sibTransId="{34890C2A-3F3E-0B4A-B93D-85E071F2CDF2}"/>
    <dgm:cxn modelId="{BB293ED8-9A0A-47FF-AA9F-48C4682141C0}" type="presOf" srcId="{3E761DE9-D2D9-414B-BB9A-436A53AF5319}" destId="{C2684328-9154-0D4E-A26C-35AA6401D328}" srcOrd="1" destOrd="1" presId="urn:microsoft.com/office/officeart/2005/8/layout/cycle4"/>
    <dgm:cxn modelId="{F633DE0C-DB02-4D14-A6EE-98233C21D6D1}" type="presOf" srcId="{DE85F095-B7A1-564F-B37A-C226CA98FB20}" destId="{FD7A14E6-4903-0848-8316-2E52A80E3919}" srcOrd="0" destOrd="3" presId="urn:microsoft.com/office/officeart/2005/8/layout/cycle4"/>
    <dgm:cxn modelId="{DD0CA3A7-3FD2-46FA-85E8-001BE22A7267}" type="presOf" srcId="{453F5BD0-2D8B-2647-9364-96F635CFE65C}" destId="{829DA0ED-806D-E240-AF72-0D1234512A04}" srcOrd="1" destOrd="3" presId="urn:microsoft.com/office/officeart/2005/8/layout/cycle4"/>
    <dgm:cxn modelId="{C8020B4D-7A99-4D44-BA8F-5B7AFDBC288A}" type="presOf" srcId="{CCF7B2A9-E94B-124A-87C8-35A88A10F257}" destId="{24E153C2-DE15-C64F-AA0F-3263A2498776}" srcOrd="1" destOrd="1" presId="urn:microsoft.com/office/officeart/2005/8/layout/cycle4"/>
    <dgm:cxn modelId="{9EB7BFFF-8FC9-4475-817C-904F8810EAB9}" type="presOf" srcId="{C1FA43F0-0F55-EC48-999A-DA83025978BB}" destId="{79901718-F36C-9846-8F9B-BE0D695E148D}" srcOrd="0" destOrd="4" presId="urn:microsoft.com/office/officeart/2005/8/layout/cycle4"/>
    <dgm:cxn modelId="{32816955-42F4-4EF6-9027-861A9B19981A}" type="presOf" srcId="{D2CC8035-013F-5A4D-9814-3FE485FE6A54}" destId="{829DA0ED-806D-E240-AF72-0D1234512A04}" srcOrd="1" destOrd="0" presId="urn:microsoft.com/office/officeart/2005/8/layout/cycle4"/>
    <dgm:cxn modelId="{F442AFEB-C8CC-4C03-B603-754ED57389A5}" type="presOf" srcId="{84135329-C09F-8342-BB09-2F9CFE67DA21}" destId="{D105F832-D9B6-A148-B8F2-0C517574D7F5}" srcOrd="0" destOrd="1" presId="urn:microsoft.com/office/officeart/2005/8/layout/cycle4"/>
    <dgm:cxn modelId="{27B35C7C-7FCC-FC4E-A819-6D0D34FF9806}" srcId="{5B02D639-33EB-4641-BD81-8FAF55AB1754}" destId="{E1F383F9-A558-C046-A17C-2A9086C7A29D}" srcOrd="2" destOrd="0" parTransId="{9E236760-5B50-5742-A47B-64689501BB1C}" sibTransId="{E6533C18-03FC-984D-B949-35C401702F99}"/>
    <dgm:cxn modelId="{76A24F07-BA18-A54D-81D0-089B837FB181}" srcId="{5B02D639-33EB-4641-BD81-8FAF55AB1754}" destId="{453F5BD0-2D8B-2647-9364-96F635CFE65C}" srcOrd="3" destOrd="0" parTransId="{69FA47D8-C2C8-2543-A767-E3F370673D8E}" sibTransId="{670D35F3-FE8C-3642-858F-4642FF145151}"/>
    <dgm:cxn modelId="{508BC3FD-7001-4A03-A5F3-CED7AE1A6884}" type="presOf" srcId="{F788B8A9-FA92-5D45-8295-A0E63BAC204A}" destId="{BB414951-9CF6-1148-8931-6DA7C1C3F7CB}" srcOrd="0" destOrd="0" presId="urn:microsoft.com/office/officeart/2005/8/layout/cycle4"/>
    <dgm:cxn modelId="{8430D364-5881-4973-899D-EACC6943CDAD}" type="presOf" srcId="{DE85F095-B7A1-564F-B37A-C226CA98FB20}" destId="{24E153C2-DE15-C64F-AA0F-3263A2498776}" srcOrd="1" destOrd="3" presId="urn:microsoft.com/office/officeart/2005/8/layout/cycle4"/>
    <dgm:cxn modelId="{95F991EC-3692-4104-8CF2-7B9188C2662D}" type="presOf" srcId="{D035615C-58D6-214A-994F-A075986D7F9D}" destId="{79901718-F36C-9846-8F9B-BE0D695E148D}" srcOrd="0" destOrd="5" presId="urn:microsoft.com/office/officeart/2005/8/layout/cycle4"/>
    <dgm:cxn modelId="{31196B77-77A1-E243-A50E-641B0F5F3B41}" srcId="{F788B8A9-FA92-5D45-8295-A0E63BAC204A}" destId="{C1FA43F0-0F55-EC48-999A-DA83025978BB}" srcOrd="4" destOrd="0" parTransId="{92E7FDF8-B1E2-4A4D-81F6-4733C29B6C29}" sibTransId="{828CD0A6-5FA8-2246-90A8-72922BC8B3F8}"/>
    <dgm:cxn modelId="{4DD33D1D-FC73-4CD4-A3AA-BCF3387FA8C1}" type="presOf" srcId="{E1F383F9-A558-C046-A17C-2A9086C7A29D}" destId="{D105F832-D9B6-A148-B8F2-0C517574D7F5}" srcOrd="0" destOrd="2" presId="urn:microsoft.com/office/officeart/2005/8/layout/cycle4"/>
    <dgm:cxn modelId="{2BCADC86-6B3D-4B25-A070-8A25FA9940A1}" type="presOf" srcId="{E0511252-0F41-3A45-9902-65306288778C}" destId="{C2684328-9154-0D4E-A26C-35AA6401D328}" srcOrd="1" destOrd="2" presId="urn:microsoft.com/office/officeart/2005/8/layout/cycle4"/>
    <dgm:cxn modelId="{909BA86C-FA66-44C9-A553-BE99995216AC}" type="presOf" srcId="{C1FA43F0-0F55-EC48-999A-DA83025978BB}" destId="{5FF45B38-398F-D44C-8350-DB734797EE14}" srcOrd="1" destOrd="4" presId="urn:microsoft.com/office/officeart/2005/8/layout/cycle4"/>
    <dgm:cxn modelId="{E8055F28-87F7-A741-AA84-5483B9358623}" srcId="{F788B8A9-FA92-5D45-8295-A0E63BAC204A}" destId="{80AE6FDD-A70C-2F4E-A3F3-B322C8C9B0E6}" srcOrd="3" destOrd="0" parTransId="{F3114A41-F1C1-C34F-8CE5-690F6A46EE1B}" sibTransId="{695D0A05-E32E-544A-9E05-17DCA6B7D2CF}"/>
    <dgm:cxn modelId="{BA7C5600-E7A1-4565-832F-0205C77B8E35}" type="presOf" srcId="{B9992560-E70A-4246-B9DD-E4B70A6FB2E2}" destId="{2CA6D55D-5357-CC4A-BEC7-CC17B3C2278C}" srcOrd="0" destOrd="0" presId="urn:microsoft.com/office/officeart/2005/8/layout/cycle4"/>
    <dgm:cxn modelId="{2C2AF91C-A281-554F-A33D-6999B49BF3F1}" srcId="{F788B8A9-FA92-5D45-8295-A0E63BAC204A}" destId="{AD6A3A94-91A3-1842-846A-257009DBEC01}" srcOrd="2" destOrd="0" parTransId="{DB19ED7A-173F-A245-BB8E-B05F3AD7842B}" sibTransId="{31ADFA78-F847-CD4C-8864-EA0F375EB0B9}"/>
    <dgm:cxn modelId="{3E6BDB06-7198-46AD-A536-BDFB1905F021}" type="presOf" srcId="{5CEBF9DC-F79B-4F47-8EB7-94FFBFDF1FA4}" destId="{F1E6CFF7-BEA2-AE4F-8577-EA968DA1FC77}" srcOrd="0" destOrd="0" presId="urn:microsoft.com/office/officeart/2005/8/layout/cycle4"/>
    <dgm:cxn modelId="{252102A1-C8A3-A04E-922C-4D85F6AA8869}" srcId="{F788B8A9-FA92-5D45-8295-A0E63BAC204A}" destId="{59AE4A6B-E59F-9E4B-8FF6-0FB90578976C}" srcOrd="0" destOrd="0" parTransId="{DFFB8808-4444-C242-BED3-64974199B03F}" sibTransId="{E9B35F92-3182-0742-A7DE-240A20C8C6D4}"/>
    <dgm:cxn modelId="{96507789-FFAE-4D8C-B6C3-DFC17F12B90B}" type="presOf" srcId="{59AE4A6B-E59F-9E4B-8FF6-0FB90578976C}" destId="{79901718-F36C-9846-8F9B-BE0D695E148D}" srcOrd="0" destOrd="0" presId="urn:microsoft.com/office/officeart/2005/8/layout/cycle4"/>
    <dgm:cxn modelId="{20EA75BE-5D75-4126-96C0-5DD04C4D4D1B}" type="presOf" srcId="{33649ABA-8632-C54F-AA88-033AB59F64BD}" destId="{5FF45B38-398F-D44C-8350-DB734797EE14}" srcOrd="1" destOrd="1" presId="urn:microsoft.com/office/officeart/2005/8/layout/cycle4"/>
    <dgm:cxn modelId="{B9FA4B41-486E-684A-A0BE-2E11D5E0C75C}" srcId="{5B02D639-33EB-4641-BD81-8FAF55AB1754}" destId="{84135329-C09F-8342-BB09-2F9CFE67DA21}" srcOrd="1" destOrd="0" parTransId="{F229705F-A36C-D340-BE17-D52C95405104}" sibTransId="{AB8D49E1-DA74-7A4A-915F-CA3F580CCB92}"/>
    <dgm:cxn modelId="{6F3EBB31-503E-4487-B016-FF70D30D06EB}" type="presOf" srcId="{B9992560-E70A-4246-B9DD-E4B70A6FB2E2}" destId="{C2684328-9154-0D4E-A26C-35AA6401D328}" srcOrd="1" destOrd="0" presId="urn:microsoft.com/office/officeart/2005/8/layout/cycle4"/>
    <dgm:cxn modelId="{D59FCD8C-6E19-0D4D-9D27-98550F114AD1}" srcId="{5B02D639-33EB-4641-BD81-8FAF55AB1754}" destId="{D2CC8035-013F-5A4D-9814-3FE485FE6A54}" srcOrd="0" destOrd="0" parTransId="{99A38398-C523-C047-8797-DA3FD27C5D08}" sibTransId="{DDB9BEA7-6F58-0943-891C-80A563DF6C50}"/>
    <dgm:cxn modelId="{CBBAA71A-854B-2E49-A1C7-093FC841BBBC}" srcId="{F788B8A9-FA92-5D45-8295-A0E63BAC204A}" destId="{D035615C-58D6-214A-994F-A075986D7F9D}" srcOrd="5" destOrd="0" parTransId="{5A91B7B3-1B8A-664B-93BC-9DDE24EFCD18}" sibTransId="{D856EBB7-F54B-3246-B17D-A25743D4A8BB}"/>
    <dgm:cxn modelId="{238E541F-4EAE-7944-A45D-11EDC85529BF}" srcId="{34CD703E-3DFA-064C-A6C9-F241B9390652}" destId="{5CEBF9DC-F79B-4F47-8EB7-94FFBFDF1FA4}" srcOrd="3" destOrd="0" parTransId="{02D5E8D7-FA5D-BD46-A53E-5C081E6698CE}" sibTransId="{B4D69C6E-B973-D44C-A95B-B8ACA5767123}"/>
    <dgm:cxn modelId="{3B258AF1-CA31-473F-948F-6870B4152E6F}" type="presOf" srcId="{33649ABA-8632-C54F-AA88-033AB59F64BD}" destId="{79901718-F36C-9846-8F9B-BE0D695E148D}" srcOrd="0" destOrd="1" presId="urn:microsoft.com/office/officeart/2005/8/layout/cycle4"/>
    <dgm:cxn modelId="{49F31E56-E76B-4A42-9A93-3BB4D931992B}" type="presOf" srcId="{D2CC8035-013F-5A4D-9814-3FE485FE6A54}" destId="{D105F832-D9B6-A148-B8F2-0C517574D7F5}" srcOrd="0" destOrd="0" presId="urn:microsoft.com/office/officeart/2005/8/layout/cycle4"/>
    <dgm:cxn modelId="{4EE10D7D-05A4-2042-833D-0CA5325CA9EE}" srcId="{F788B8A9-FA92-5D45-8295-A0E63BAC204A}" destId="{33649ABA-8632-C54F-AA88-033AB59F64BD}" srcOrd="1" destOrd="0" parTransId="{EF520507-0952-254C-9927-5B23DA977424}" sibTransId="{F930AB06-7F53-7B48-AC13-D24C09E6B732}"/>
    <dgm:cxn modelId="{DA09E5BF-6606-6349-8B78-7DF8909A38AF}" srcId="{3890693E-947A-C749-8A3B-8242B5C38E32}" destId="{3E761DE9-D2D9-414B-BB9A-436A53AF5319}" srcOrd="1" destOrd="0" parTransId="{8D461534-9ADF-8B4A-8F92-C389B2D9F17F}" sibTransId="{5F382C00-554A-414C-9932-CE3AD9BDB731}"/>
    <dgm:cxn modelId="{97773FDE-508C-304F-8E34-417A11920416}" srcId="{5CEBF9DC-F79B-4F47-8EB7-94FFBFDF1FA4}" destId="{CCF7B2A9-E94B-124A-87C8-35A88A10F257}" srcOrd="1" destOrd="0" parTransId="{481E3CE5-75B1-B844-BAF1-71AF1CE9AA04}" sibTransId="{809D8289-8774-AD41-97BD-D4B3D9A2212D}"/>
    <dgm:cxn modelId="{7EAB38C4-04DA-0045-8BF8-FBF5A681C4DE}" srcId="{5CEBF9DC-F79B-4F47-8EB7-94FFBFDF1FA4}" destId="{4B55C805-6BAB-BF4F-B001-77BFA14C891E}" srcOrd="2" destOrd="0" parTransId="{4E4ADA83-9F1F-E348-A619-F80734AE8889}" sibTransId="{D29FC9B9-3923-D842-B186-E9B85CB8072D}"/>
    <dgm:cxn modelId="{DC7E1DB2-2790-8E46-9058-5E2E7F2839B7}" srcId="{34CD703E-3DFA-064C-A6C9-F241B9390652}" destId="{F788B8A9-FA92-5D45-8295-A0E63BAC204A}" srcOrd="2" destOrd="0" parTransId="{131DD9A1-2C90-7145-9BB2-FFD2FF6FA227}" sibTransId="{A1E35101-0764-0B4E-9617-94A0625C9C18}"/>
    <dgm:cxn modelId="{A35527E2-F92A-4693-9AD5-B7069EA74A9D}" type="presOf" srcId="{80AE6FDD-A70C-2F4E-A3F3-B322C8C9B0E6}" destId="{5FF45B38-398F-D44C-8350-DB734797EE14}" srcOrd="1" destOrd="3" presId="urn:microsoft.com/office/officeart/2005/8/layout/cycle4"/>
    <dgm:cxn modelId="{B6DD8022-40F1-4ADC-9272-726483D17D81}" type="presOf" srcId="{CCF7B2A9-E94B-124A-87C8-35A88A10F257}" destId="{FD7A14E6-4903-0848-8316-2E52A80E3919}" srcOrd="0" destOrd="1" presId="urn:microsoft.com/office/officeart/2005/8/layout/cycle4"/>
    <dgm:cxn modelId="{18495F7E-61A8-644C-A4CD-D092E7A8BC46}" srcId="{5CEBF9DC-F79B-4F47-8EB7-94FFBFDF1FA4}" destId="{726A69BB-BFF6-BD4E-B1F3-230A84020089}" srcOrd="0" destOrd="0" parTransId="{9A31C410-D7E9-9F4A-AEBE-89C4C805E0D5}" sibTransId="{895DA13C-8188-E340-84EE-B8CD31217F4F}"/>
    <dgm:cxn modelId="{1AD83D81-136A-4FC3-B59E-EAC606BEBC60}" type="presOf" srcId="{726A69BB-BFF6-BD4E-B1F3-230A84020089}" destId="{FD7A14E6-4903-0848-8316-2E52A80E3919}" srcOrd="0" destOrd="0" presId="urn:microsoft.com/office/officeart/2005/8/layout/cycle4"/>
    <dgm:cxn modelId="{4B16E882-4B33-C847-8278-FBEAE3855C76}" srcId="{34CD703E-3DFA-064C-A6C9-F241B9390652}" destId="{5B02D639-33EB-4641-BD81-8FAF55AB1754}" srcOrd="0" destOrd="0" parTransId="{4D3D0A02-DE67-3A49-999B-03EFCFE119F3}" sibTransId="{52B85D76-8A2E-DE4C-8C23-BE61AC22FAF4}"/>
    <dgm:cxn modelId="{B9D8B0B4-D38D-4228-8FF0-678F914437C4}" type="presOf" srcId="{E0511252-0F41-3A45-9902-65306288778C}" destId="{2CA6D55D-5357-CC4A-BEC7-CC17B3C2278C}" srcOrd="0" destOrd="2" presId="urn:microsoft.com/office/officeart/2005/8/layout/cycle4"/>
    <dgm:cxn modelId="{D0489340-E580-4A76-891E-0502320414BB}" type="presOf" srcId="{34CD703E-3DFA-064C-A6C9-F241B9390652}" destId="{F7819E70-3CDC-C846-81A4-7BFBE2DBD3EB}" srcOrd="0" destOrd="0" presId="urn:microsoft.com/office/officeart/2005/8/layout/cycle4"/>
    <dgm:cxn modelId="{A57B6110-98C8-4778-93C1-1216830CEE86}" type="presOf" srcId="{4B55C805-6BAB-BF4F-B001-77BFA14C891E}" destId="{24E153C2-DE15-C64F-AA0F-3263A2498776}" srcOrd="1" destOrd="2" presId="urn:microsoft.com/office/officeart/2005/8/layout/cycle4"/>
    <dgm:cxn modelId="{6FF0D13A-BFE5-6B4E-B942-EBD27159505E}" srcId="{5CEBF9DC-F79B-4F47-8EB7-94FFBFDF1FA4}" destId="{DE85F095-B7A1-564F-B37A-C226CA98FB20}" srcOrd="3" destOrd="0" parTransId="{3FC6B231-D4A5-E94E-A0A9-8FBDCA637914}" sibTransId="{1A7348FE-F01F-6443-8BE9-2363686AA615}"/>
    <dgm:cxn modelId="{48627B91-6751-3D40-8DE3-C6351B63A775}" srcId="{3890693E-947A-C749-8A3B-8242B5C38E32}" destId="{B9992560-E70A-4246-B9DD-E4B70A6FB2E2}" srcOrd="0" destOrd="0" parTransId="{27C16AFC-C879-2843-BA03-F0BC4D441BCA}" sibTransId="{6FD47AFB-D390-C046-98F6-BE0D70D1329B}"/>
    <dgm:cxn modelId="{DBE9E4DF-8DD8-4C32-B545-2F3B460F2813}" type="presOf" srcId="{E1F383F9-A558-C046-A17C-2A9086C7A29D}" destId="{829DA0ED-806D-E240-AF72-0D1234512A04}" srcOrd="1" destOrd="2" presId="urn:microsoft.com/office/officeart/2005/8/layout/cycle4"/>
    <dgm:cxn modelId="{3CCC6B72-6C5C-477D-9C18-74362DC4FF61}" type="presOf" srcId="{AD6A3A94-91A3-1842-846A-257009DBEC01}" destId="{79901718-F36C-9846-8F9B-BE0D695E148D}" srcOrd="0" destOrd="2" presId="urn:microsoft.com/office/officeart/2005/8/layout/cycle4"/>
    <dgm:cxn modelId="{3D9C785E-25D0-4C53-9CC9-9F4FC4DC43B6}" type="presOf" srcId="{726A69BB-BFF6-BD4E-B1F3-230A84020089}" destId="{24E153C2-DE15-C64F-AA0F-3263A2498776}" srcOrd="1" destOrd="0" presId="urn:microsoft.com/office/officeart/2005/8/layout/cycle4"/>
    <dgm:cxn modelId="{FD1666E5-6F21-48F7-B9BF-D66C47633B63}" type="presOf" srcId="{4B55C805-6BAB-BF4F-B001-77BFA14C891E}" destId="{FD7A14E6-4903-0848-8316-2E52A80E3919}" srcOrd="0" destOrd="2" presId="urn:microsoft.com/office/officeart/2005/8/layout/cycle4"/>
    <dgm:cxn modelId="{752509F5-FAAB-4FD7-8CC3-322773414FC6}" type="presOf" srcId="{3890693E-947A-C749-8A3B-8242B5C38E32}" destId="{D2881032-E65B-4549-825F-C10EB4749E6E}" srcOrd="0" destOrd="0" presId="urn:microsoft.com/office/officeart/2005/8/layout/cycle4"/>
    <dgm:cxn modelId="{35EC7FAC-FE3B-4026-8D1E-B1D182C563FF}" type="presOf" srcId="{D035615C-58D6-214A-994F-A075986D7F9D}" destId="{5FF45B38-398F-D44C-8350-DB734797EE14}" srcOrd="1" destOrd="5" presId="urn:microsoft.com/office/officeart/2005/8/layout/cycle4"/>
    <dgm:cxn modelId="{BEA47D72-C1D5-7942-AF4F-9FA912FC919B}" srcId="{3890693E-947A-C749-8A3B-8242B5C38E32}" destId="{E0511252-0F41-3A45-9902-65306288778C}" srcOrd="2" destOrd="0" parTransId="{0E379D37-A19C-714F-9A77-8D65CF1E5C5C}" sibTransId="{C26DFDE9-BB56-624E-89D7-DBB3714F0E8B}"/>
    <dgm:cxn modelId="{8B430F94-9E42-4A81-A702-60DD3D39FCD6}" type="presOf" srcId="{453F5BD0-2D8B-2647-9364-96F635CFE65C}" destId="{D105F832-D9B6-A148-B8F2-0C517574D7F5}" srcOrd="0" destOrd="3" presId="urn:microsoft.com/office/officeart/2005/8/layout/cycle4"/>
    <dgm:cxn modelId="{EDAC9006-59E1-46E7-BE97-7CAA3894A4A3}" type="presParOf" srcId="{F7819E70-3CDC-C846-81A4-7BFBE2DBD3EB}" destId="{688B8C12-CF60-7343-9D99-2D36A460AC5A}" srcOrd="0" destOrd="0" presId="urn:microsoft.com/office/officeart/2005/8/layout/cycle4"/>
    <dgm:cxn modelId="{DD609608-7F2B-424E-A627-C0B3FD7B571B}" type="presParOf" srcId="{688B8C12-CF60-7343-9D99-2D36A460AC5A}" destId="{8F34E9CA-59F3-E243-962F-4B8FD515B8C7}" srcOrd="0" destOrd="0" presId="urn:microsoft.com/office/officeart/2005/8/layout/cycle4"/>
    <dgm:cxn modelId="{BEF687CF-0FF2-469A-A739-EC0E771AB12C}" type="presParOf" srcId="{8F34E9CA-59F3-E243-962F-4B8FD515B8C7}" destId="{D105F832-D9B6-A148-B8F2-0C517574D7F5}" srcOrd="0" destOrd="0" presId="urn:microsoft.com/office/officeart/2005/8/layout/cycle4"/>
    <dgm:cxn modelId="{A9B32B5A-9449-4E70-A6AD-F9E55ECB09C1}" type="presParOf" srcId="{8F34E9CA-59F3-E243-962F-4B8FD515B8C7}" destId="{829DA0ED-806D-E240-AF72-0D1234512A04}" srcOrd="1" destOrd="0" presId="urn:microsoft.com/office/officeart/2005/8/layout/cycle4"/>
    <dgm:cxn modelId="{7FD65548-D584-4690-8140-DAE8183C39BC}" type="presParOf" srcId="{688B8C12-CF60-7343-9D99-2D36A460AC5A}" destId="{C3B67E21-9CD2-5646-8ECB-2B536297366A}" srcOrd="1" destOrd="0" presId="urn:microsoft.com/office/officeart/2005/8/layout/cycle4"/>
    <dgm:cxn modelId="{FEB8257A-33CB-4588-8C4A-4717CCA38521}" type="presParOf" srcId="{C3B67E21-9CD2-5646-8ECB-2B536297366A}" destId="{2CA6D55D-5357-CC4A-BEC7-CC17B3C2278C}" srcOrd="0" destOrd="0" presId="urn:microsoft.com/office/officeart/2005/8/layout/cycle4"/>
    <dgm:cxn modelId="{5F974DCA-264A-4FEF-B11E-3F350F578D67}" type="presParOf" srcId="{C3B67E21-9CD2-5646-8ECB-2B536297366A}" destId="{C2684328-9154-0D4E-A26C-35AA6401D328}" srcOrd="1" destOrd="0" presId="urn:microsoft.com/office/officeart/2005/8/layout/cycle4"/>
    <dgm:cxn modelId="{DFFF9218-B1AE-4276-A490-8956A21C49FB}" type="presParOf" srcId="{688B8C12-CF60-7343-9D99-2D36A460AC5A}" destId="{C132BD81-D03C-1C42-A72C-9AD6EC728A47}" srcOrd="2" destOrd="0" presId="urn:microsoft.com/office/officeart/2005/8/layout/cycle4"/>
    <dgm:cxn modelId="{CC6BFF79-80FE-467B-9EF4-4EB083B82857}" type="presParOf" srcId="{C132BD81-D03C-1C42-A72C-9AD6EC728A47}" destId="{79901718-F36C-9846-8F9B-BE0D695E148D}" srcOrd="0" destOrd="0" presId="urn:microsoft.com/office/officeart/2005/8/layout/cycle4"/>
    <dgm:cxn modelId="{7D6E6E6E-7D5F-4840-B6AC-CD97D85D5DEC}" type="presParOf" srcId="{C132BD81-D03C-1C42-A72C-9AD6EC728A47}" destId="{5FF45B38-398F-D44C-8350-DB734797EE14}" srcOrd="1" destOrd="0" presId="urn:microsoft.com/office/officeart/2005/8/layout/cycle4"/>
    <dgm:cxn modelId="{0EF662EC-77C2-4A74-9100-56CC56AA9862}" type="presParOf" srcId="{688B8C12-CF60-7343-9D99-2D36A460AC5A}" destId="{CDE4FAD4-D831-F44E-B792-4A25799AFB8E}" srcOrd="3" destOrd="0" presId="urn:microsoft.com/office/officeart/2005/8/layout/cycle4"/>
    <dgm:cxn modelId="{81906BAC-3B3D-489B-987A-AEBC9AAF143F}" type="presParOf" srcId="{CDE4FAD4-D831-F44E-B792-4A25799AFB8E}" destId="{FD7A14E6-4903-0848-8316-2E52A80E3919}" srcOrd="0" destOrd="0" presId="urn:microsoft.com/office/officeart/2005/8/layout/cycle4"/>
    <dgm:cxn modelId="{EED30549-9427-42B3-9383-634178715014}" type="presParOf" srcId="{CDE4FAD4-D831-F44E-B792-4A25799AFB8E}" destId="{24E153C2-DE15-C64F-AA0F-3263A2498776}" srcOrd="1" destOrd="0" presId="urn:microsoft.com/office/officeart/2005/8/layout/cycle4"/>
    <dgm:cxn modelId="{89F596B6-A13B-40C5-8C2F-6A54F6A5A32D}" type="presParOf" srcId="{688B8C12-CF60-7343-9D99-2D36A460AC5A}" destId="{04685B69-A469-FC42-B26D-AACCF67BFE08}" srcOrd="4" destOrd="0" presId="urn:microsoft.com/office/officeart/2005/8/layout/cycle4"/>
    <dgm:cxn modelId="{A30DCDBB-FA3C-4316-9DAB-E926B6C55992}" type="presParOf" srcId="{F7819E70-3CDC-C846-81A4-7BFBE2DBD3EB}" destId="{9E4F3D18-B7FF-9B4C-8AEC-415A2DA2F148}" srcOrd="1" destOrd="0" presId="urn:microsoft.com/office/officeart/2005/8/layout/cycle4"/>
    <dgm:cxn modelId="{ED889CFD-4654-4E3C-A45F-4BD71AA38D37}" type="presParOf" srcId="{9E4F3D18-B7FF-9B4C-8AEC-415A2DA2F148}" destId="{C0FA3971-2873-B042-A889-C59611D20EB2}" srcOrd="0" destOrd="0" presId="urn:microsoft.com/office/officeart/2005/8/layout/cycle4"/>
    <dgm:cxn modelId="{3DFE1BDF-480D-40BA-A266-E13AC3A0DA04}" type="presParOf" srcId="{9E4F3D18-B7FF-9B4C-8AEC-415A2DA2F148}" destId="{D2881032-E65B-4549-825F-C10EB4749E6E}" srcOrd="1" destOrd="0" presId="urn:microsoft.com/office/officeart/2005/8/layout/cycle4"/>
    <dgm:cxn modelId="{9788A79E-FF3E-4304-A279-4617FD2E2C99}" type="presParOf" srcId="{9E4F3D18-B7FF-9B4C-8AEC-415A2DA2F148}" destId="{BB414951-9CF6-1148-8931-6DA7C1C3F7CB}" srcOrd="2" destOrd="0" presId="urn:microsoft.com/office/officeart/2005/8/layout/cycle4"/>
    <dgm:cxn modelId="{677C25A1-9A96-427C-ACF4-A4D6497AB84E}" type="presParOf" srcId="{9E4F3D18-B7FF-9B4C-8AEC-415A2DA2F148}" destId="{F1E6CFF7-BEA2-AE4F-8577-EA968DA1FC77}" srcOrd="3" destOrd="0" presId="urn:microsoft.com/office/officeart/2005/8/layout/cycle4"/>
    <dgm:cxn modelId="{2C38A132-5C01-4F32-AF46-5F67906E641D}" type="presParOf" srcId="{9E4F3D18-B7FF-9B4C-8AEC-415A2DA2F148}" destId="{C3AF1ACA-EC36-BE40-A967-79522D308948}" srcOrd="4" destOrd="0" presId="urn:microsoft.com/office/officeart/2005/8/layout/cycle4"/>
    <dgm:cxn modelId="{C0AA527E-BF0A-4565-991E-C6FB0391FD06}" type="presParOf" srcId="{F7819E70-3CDC-C846-81A4-7BFBE2DBD3EB}" destId="{884C2DF7-8387-EF48-A1D3-4F027D445560}" srcOrd="2" destOrd="0" presId="urn:microsoft.com/office/officeart/2005/8/layout/cycle4"/>
    <dgm:cxn modelId="{FBB400AB-EF73-44CC-BFB3-BB979399E9D9}" type="presParOf" srcId="{F7819E70-3CDC-C846-81A4-7BFBE2DBD3EB}" destId="{61C9D4AB-FCCB-FB4E-9BAD-4EC792DE2BF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01718-F36C-9846-8F9B-BE0D695E148D}">
      <dsp:nvSpPr>
        <dsp:cNvPr id="0" name=""/>
        <dsp:cNvSpPr/>
      </dsp:nvSpPr>
      <dsp:spPr>
        <a:xfrm>
          <a:off x="4766537" y="2405588"/>
          <a:ext cx="3331660" cy="1915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Bizalom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Diszkrimináció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Esélyegyenlőség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Magánszféra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Kizsákmányolás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Vásárlók manipulálása</a:t>
          </a:r>
          <a:endParaRPr lang="en-US" sz="1400" kern="1200" dirty="0"/>
        </a:p>
      </dsp:txBody>
      <dsp:txXfrm>
        <a:off x="5808103" y="2926430"/>
        <a:ext cx="2248026" cy="1352183"/>
      </dsp:txXfrm>
    </dsp:sp>
    <dsp:sp modelId="{FD7A14E6-4903-0848-8316-2E52A80E3919}">
      <dsp:nvSpPr>
        <dsp:cNvPr id="0" name=""/>
        <dsp:cNvSpPr/>
      </dsp:nvSpPr>
      <dsp:spPr>
        <a:xfrm>
          <a:off x="0" y="2371902"/>
          <a:ext cx="3329345" cy="1891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Állampolgár és állam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Állampolgár és közösség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Szolgáltatások, közjavak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Szabályozás</a:t>
          </a:r>
          <a:endParaRPr lang="en-US" sz="1400" kern="1200" dirty="0"/>
        </a:p>
      </dsp:txBody>
      <dsp:txXfrm>
        <a:off x="41559" y="2886434"/>
        <a:ext cx="2247424" cy="1335798"/>
      </dsp:txXfrm>
    </dsp:sp>
    <dsp:sp modelId="{2CA6D55D-5357-CC4A-BEC7-CC17B3C2278C}">
      <dsp:nvSpPr>
        <dsp:cNvPr id="0" name=""/>
        <dsp:cNvSpPr/>
      </dsp:nvSpPr>
      <dsp:spPr>
        <a:xfrm>
          <a:off x="4752838" y="-75605"/>
          <a:ext cx="3345359" cy="1924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Magánszféra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Adatbiztonság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Szellemi tulajdon</a:t>
          </a:r>
          <a:endParaRPr lang="en-US" sz="1400" kern="1200" dirty="0"/>
        </a:p>
      </dsp:txBody>
      <dsp:txXfrm>
        <a:off x="5798716" y="-33335"/>
        <a:ext cx="2257211" cy="1358678"/>
      </dsp:txXfrm>
    </dsp:sp>
    <dsp:sp modelId="{D105F832-D9B6-A148-B8F2-0C517574D7F5}">
      <dsp:nvSpPr>
        <dsp:cNvPr id="0" name=""/>
        <dsp:cNvSpPr/>
      </dsp:nvSpPr>
      <dsp:spPr>
        <a:xfrm>
          <a:off x="0" y="-65205"/>
          <a:ext cx="3236642" cy="1993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Verseny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Hatékonyság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Üzleti modellek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Adatpiacok</a:t>
          </a:r>
          <a:endParaRPr lang="en-US" sz="1400" kern="1200" dirty="0"/>
        </a:p>
      </dsp:txBody>
      <dsp:txXfrm>
        <a:off x="43788" y="-21417"/>
        <a:ext cx="2178073" cy="1407467"/>
      </dsp:txXfrm>
    </dsp:sp>
    <dsp:sp modelId="{C0FA3971-2873-B042-A889-C59611D20EB2}">
      <dsp:nvSpPr>
        <dsp:cNvPr id="0" name=""/>
        <dsp:cNvSpPr/>
      </dsp:nvSpPr>
      <dsp:spPr>
        <a:xfrm>
          <a:off x="2179260" y="250376"/>
          <a:ext cx="1827630" cy="182763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Gazdasági hatások</a:t>
          </a:r>
          <a:endParaRPr lang="en-US" sz="1600" kern="1200" dirty="0"/>
        </a:p>
      </dsp:txBody>
      <dsp:txXfrm>
        <a:off x="2714560" y="785676"/>
        <a:ext cx="1292330" cy="1292330"/>
      </dsp:txXfrm>
    </dsp:sp>
    <dsp:sp modelId="{D2881032-E65B-4549-825F-C10EB4749E6E}">
      <dsp:nvSpPr>
        <dsp:cNvPr id="0" name=""/>
        <dsp:cNvSpPr/>
      </dsp:nvSpPr>
      <dsp:spPr>
        <a:xfrm rot="5400000">
          <a:off x="4091307" y="250376"/>
          <a:ext cx="1827630" cy="182763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Törvényi, szabályozási hatások</a:t>
          </a:r>
          <a:endParaRPr lang="en-US" sz="1600" kern="1200" dirty="0"/>
        </a:p>
      </dsp:txBody>
      <dsp:txXfrm rot="-5400000">
        <a:off x="4091307" y="785676"/>
        <a:ext cx="1292330" cy="1292330"/>
      </dsp:txXfrm>
    </dsp:sp>
    <dsp:sp modelId="{BB414951-9CF6-1148-8931-6DA7C1C3F7CB}">
      <dsp:nvSpPr>
        <dsp:cNvPr id="0" name=""/>
        <dsp:cNvSpPr/>
      </dsp:nvSpPr>
      <dsp:spPr>
        <a:xfrm rot="10800000">
          <a:off x="4091307" y="2162423"/>
          <a:ext cx="1827630" cy="182763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Társadalmi és etikai hatások</a:t>
          </a:r>
          <a:endParaRPr lang="en-US" sz="1600" kern="1200" dirty="0"/>
        </a:p>
      </dsp:txBody>
      <dsp:txXfrm rot="10800000">
        <a:off x="4091307" y="2162423"/>
        <a:ext cx="1292330" cy="1292330"/>
      </dsp:txXfrm>
    </dsp:sp>
    <dsp:sp modelId="{F1E6CFF7-BEA2-AE4F-8577-EA968DA1FC77}">
      <dsp:nvSpPr>
        <dsp:cNvPr id="0" name=""/>
        <dsp:cNvSpPr/>
      </dsp:nvSpPr>
      <dsp:spPr>
        <a:xfrm rot="16200000">
          <a:off x="2179260" y="2162423"/>
          <a:ext cx="1827630" cy="182763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Politikai hatások</a:t>
          </a:r>
          <a:endParaRPr lang="en-US" sz="1600" kern="1200" dirty="0"/>
        </a:p>
      </dsp:txBody>
      <dsp:txXfrm rot="5400000">
        <a:off x="2714560" y="2162423"/>
        <a:ext cx="1292330" cy="1292330"/>
      </dsp:txXfrm>
    </dsp:sp>
    <dsp:sp modelId="{884C2DF7-8387-EF48-A1D3-4F027D445560}">
      <dsp:nvSpPr>
        <dsp:cNvPr id="0" name=""/>
        <dsp:cNvSpPr/>
      </dsp:nvSpPr>
      <dsp:spPr>
        <a:xfrm>
          <a:off x="3733590" y="1740338"/>
          <a:ext cx="631017" cy="548711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1C9D4AB-FCCB-FB4E-9BAD-4EC792DE2BFA}">
      <dsp:nvSpPr>
        <dsp:cNvPr id="0" name=""/>
        <dsp:cNvSpPr/>
      </dsp:nvSpPr>
      <dsp:spPr>
        <a:xfrm rot="10800000">
          <a:off x="3733590" y="1951380"/>
          <a:ext cx="631017" cy="548711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BB4CC-651D-4E93-A20B-5BBC821958A7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E9C5-C94F-419E-BA14-DE61DC2841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6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Nemzeti Információs Infrastruktúra Fejlesztési Intézet 2014. márciusától egy új nemzetközi projektben vesz részt. Az Európai Bizottság támogatásával létrejött BYTE (Big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roadmap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cross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disciplinarY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socieTal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Externalities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elnevezésű új kutatási projekt arra fókuszál, hogy felmérje, hogy az európai kutatói társadalom és ipari szféra miként tudna 2020-ra nagyobb részesedésre szert tenni az extrém nagy és komplex adathalmazok kezelésének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piacán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2,25 millió euró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össztámogatású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projekt az első olyan kezdeményezés, amely a már alkalmazott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gyakorlatokat kívánja tanulmányozni. A BYTE hét esettanulmány megvizsgálásával szeretné bemutatni, hogy Európában e terület hogyan tudja a társadalom javára fordítani a tudományok területén és az ipari szférában tapasztalt pozitív jelenségeket.</a:t>
            </a:r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BYTE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nyilvánvaló pozitívumai mellett különös figyelmet fordít a negatív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externáliák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beazonosítására is, mint például adatvédelmi kérdések, adatvédelmi jogok megsértése, diszkriminációs kérdések, politikai és kereskedelmi egyensúlytalanságok. A projekt az esettanulmányokon keresztül mutatja be hogyan jelentkeznek a gyakorlatban ezek a pozitív és negatív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externáliák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és javaslatokat tesz a pozitív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externáliák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megtartására és kiáll a negatív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externáliák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elhagyása mellett.</a:t>
            </a:r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vizsgálatok alapján kinyert információk fogják a BYTE európai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ütemtervének alapját szolgálni. Az ütemterv részletezni fogja azokat az elengedhetetlen politikai és kutatási lépéseket, amelyek segítségével hogy 2020-ra meghatározóbb szereplői lehetünk ennek a piacnak.</a:t>
            </a:r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BYTE célja továbbá egy nemzetközi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közösség kiépítése annak érdekében, hogy a projekt során meghatározott ütemtervet a gyakorlatban is alkalmazzák majd, és építsenek a projekt eredményeire. A tagok az adatmenedzsment folyamatának bármely szintjéről képviseltethetik magukat, legyen az magánszemély vagy szervezet, amely érdeklődik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területe iránt.</a:t>
            </a:r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BYTE végeredményeképpen egy egészségesebb és hatékonyabb adatgazdaság fog létrejönni, amely képes reagálni a tudomány, ipar, politikai döntéshozók és állampolgárok szükségleteire és aggodalmaira. A projekt egy irányító csoportot is létrehoz annak érdekében, hogy a projekt eredményeire építve kössék össze e terület keresletét annak kínálatával, így alakítva ki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„piacát”. KÖZÖSSÉG!!! Fenntarthatóság.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Közösségi finanszírozás?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E9C5-C94F-419E-BA14-DE61DC2841B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E9C5-C94F-419E-BA14-DE61DC2841B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5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Természetesen minden mindennel összefügg.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E9C5-C94F-419E-BA14-DE61DC2841B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22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E9C5-C94F-419E-BA14-DE61DC2841B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32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69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10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7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            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 sz="1100" b="0">
                <a:solidFill>
                  <a:srgbClr val="FF0000"/>
                </a:solidFill>
                <a:latin typeface="Eurostile Bold" panose="020B080402020205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8989" y="6455270"/>
            <a:ext cx="1312025" cy="365125"/>
          </a:xfrm>
        </p:spPr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37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57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8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47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4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17D57600-5EF4-490F-BD32-0F5730026FDB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1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898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96690E-5C63-4159-81BF-1F6F44FA011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52095"/>
            <a:ext cx="368300" cy="368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807700" y="6361405"/>
            <a:ext cx="1451451" cy="481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35000" y="6462040"/>
            <a:ext cx="19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Eurostile Bold" panose="020B0804020202050204" pitchFamily="34" charset="0"/>
                <a:cs typeface="Aharoni" panose="02010803020104030203" pitchFamily="2" charset="-79"/>
              </a:rPr>
              <a:t>@BYTE_EU</a:t>
            </a:r>
            <a:endParaRPr lang="en-US" b="0" dirty="0">
              <a:solidFill>
                <a:schemeClr val="bg1"/>
              </a:solidFill>
              <a:latin typeface="Eurostile Bold" panose="020B080402020205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3848100" y="6459785"/>
            <a:ext cx="438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/>
                </a:solidFill>
                <a:latin typeface="Eurostile Bold" panose="020B0804020202050204" pitchFamily="34" charset="0"/>
              </a:rPr>
              <a:t>www.byte-project.eu</a:t>
            </a:r>
            <a:endParaRPr lang="en-US" sz="1600" b="0" dirty="0">
              <a:solidFill>
                <a:schemeClr val="bg1"/>
              </a:solidFill>
              <a:latin typeface="Eurostile Bold" panose="020B08040202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@niif.h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15280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BYTE</a:t>
            </a:r>
            <a:r>
              <a:rPr lang="hu-HU" dirty="0" smtClean="0"/>
              <a:t> Projekt </a:t>
            </a:r>
            <a:r>
              <a:rPr lang="hu-HU" dirty="0" err="1" smtClean="0"/>
              <a:t>FP</a:t>
            </a:r>
            <a:r>
              <a:rPr lang="hu-HU" dirty="0" smtClean="0"/>
              <a:t> 7</a:t>
            </a:r>
            <a:br>
              <a:rPr lang="hu-HU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Gergely </a:t>
            </a:r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László MBA</a:t>
            </a:r>
            <a:endParaRPr lang="hu-HU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NIIF Intézet</a:t>
            </a:r>
          </a:p>
          <a:p>
            <a:r>
              <a:rPr lang="en-GB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</a:t>
            </a:r>
            <a:r>
              <a:rPr lang="hu-HU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04. 01</a:t>
            </a:r>
            <a:r>
              <a:rPr lang="hu-HU" b="1" cap="none" spc="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28219" y="1026437"/>
            <a:ext cx="5190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Big Data 2016 Európában és a világban </a:t>
            </a:r>
            <a:r>
              <a:rPr lang="hu-HU" sz="3600" b="1" dirty="0" smtClean="0"/>
              <a:t>– nem csak a szakma, esettanulmányok  is.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en-US" sz="3600" i="1" dirty="0"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1" y="4380805"/>
            <a:ext cx="26527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1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907" y="1498916"/>
            <a:ext cx="8245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Tevékenységek, feladatok 2:</a:t>
            </a:r>
            <a:br>
              <a:rPr lang="hu-HU" sz="2800" b="1" dirty="0"/>
            </a:b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>Előretekintő értékelés</a:t>
            </a:r>
            <a:br>
              <a:rPr lang="hu-HU" sz="2800" b="1" dirty="0"/>
            </a:br>
            <a:r>
              <a:rPr lang="hu-HU" sz="2800" b="1" dirty="0"/>
              <a:t>Lehetséges utak feltérképezése</a:t>
            </a:r>
            <a:br>
              <a:rPr lang="hu-HU" sz="2800" b="1" dirty="0"/>
            </a:br>
            <a:r>
              <a:rPr lang="hu-HU" sz="2800" b="1" dirty="0"/>
              <a:t>A Big Data </a:t>
            </a:r>
            <a:r>
              <a:rPr lang="hu-HU" sz="2800" b="1" dirty="0" smtClean="0"/>
              <a:t>közösség!!!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>Az érintettek bevonása</a:t>
            </a:r>
            <a:endParaRPr lang="en-US" sz="28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első összefoglaló jelentés: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435666"/>
              </p:ext>
            </p:extLst>
          </p:nvPr>
        </p:nvGraphicFramePr>
        <p:xfrm>
          <a:off x="2032000" y="1897904"/>
          <a:ext cx="8098198" cy="424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84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</a:t>
            </a:r>
            <a:r>
              <a:rPr lang="hu-HU" dirty="0" smtClean="0"/>
              <a:t>megállapítások: 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25478"/>
              </p:ext>
            </p:extLst>
          </p:nvPr>
        </p:nvGraphicFramePr>
        <p:xfrm>
          <a:off x="1094762" y="1916805"/>
          <a:ext cx="1005782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803"/>
                <a:gridCol w="816501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Szektor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Főbb megállapítások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A </a:t>
                      </a:r>
                      <a:r>
                        <a:rPr lang="en-US" b="1" dirty="0" smtClean="0"/>
                        <a:t>Big Data </a:t>
                      </a:r>
                      <a:r>
                        <a:rPr lang="hu-HU" b="1" dirty="0" smtClean="0"/>
                        <a:t>felerősíti a versenyképességbeli különbségeket.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jelenlegi jogi környezet kialakulása és fejlődése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más technológiai korszak terméke. 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Elengedhetetlen a jogi szabályozás hozzáigazítása 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megváltozott világunkhoz.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és etikai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Alapvető változások a bizalom, a diszkrimináció, esélyegyenlőség, magánszféra, kizsákmányolás és manipuláció terén. Felelősség!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Politika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legfontosabb gyengeség Európa számára a drámai mértékű függés az Egyesült Államok Big Data iparától.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r>
              <a:rPr lang="hu-HU" b="1" cap="none" spc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Persze! </a:t>
            </a:r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16722" y="2049900"/>
            <a:ext cx="51901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 smtClean="0">
                <a:solidFill>
                  <a:srgbClr val="FF0000"/>
                </a:solidFill>
                <a:latin typeface="Eurostile" panose="020B0504020202050204" pitchFamily="34" charset="0"/>
                <a:cs typeface="Aharoni" panose="02010803020104030203" pitchFamily="2" charset="-79"/>
              </a:rPr>
              <a:t>Fenntarthatóság. </a:t>
            </a:r>
          </a:p>
          <a:p>
            <a:r>
              <a:rPr lang="hu-HU" sz="3200" b="1" i="1" dirty="0" smtClean="0">
                <a:solidFill>
                  <a:srgbClr val="FF0000"/>
                </a:solidFill>
                <a:latin typeface="Eurostile" panose="020B0504020202050204" pitchFamily="34" charset="0"/>
                <a:cs typeface="Aharoni" panose="02010803020104030203" pitchFamily="2" charset="-79"/>
              </a:rPr>
              <a:t>Közösségi </a:t>
            </a:r>
            <a:r>
              <a:rPr lang="hu-HU" sz="3200" b="1" i="1" dirty="0">
                <a:solidFill>
                  <a:srgbClr val="FF0000"/>
                </a:solidFill>
                <a:latin typeface="Eurostile" panose="020B0504020202050204" pitchFamily="34" charset="0"/>
                <a:cs typeface="Aharoni" panose="02010803020104030203" pitchFamily="2" charset="-79"/>
              </a:rPr>
              <a:t>finanszírozás? </a:t>
            </a:r>
            <a:endParaRPr lang="en-US" sz="3200" b="1" i="1" dirty="0">
              <a:solidFill>
                <a:srgbClr val="FF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78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907" y="1768141"/>
            <a:ext cx="75305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rgbClr val="000000"/>
                </a:solidFill>
              </a:rPr>
              <a:t>Kérdések? Megjegyzések</a:t>
            </a:r>
            <a:r>
              <a:rPr lang="hu-HU" sz="3200" b="1" dirty="0">
                <a:solidFill>
                  <a:srgbClr val="000000"/>
                </a:solidFill>
              </a:rPr>
              <a:t>?</a:t>
            </a:r>
            <a:br>
              <a:rPr lang="hu-HU" sz="3200" b="1" dirty="0">
                <a:solidFill>
                  <a:srgbClr val="000000"/>
                </a:solidFill>
              </a:rPr>
            </a:br>
            <a:r>
              <a:rPr lang="hu-HU" sz="3200" b="1" dirty="0">
                <a:solidFill>
                  <a:srgbClr val="000000"/>
                </a:solidFill>
              </a:rPr>
              <a:t/>
            </a:r>
            <a:br>
              <a:rPr lang="hu-HU" sz="3200" b="1" dirty="0">
                <a:solidFill>
                  <a:srgbClr val="000000"/>
                </a:solidFill>
              </a:rPr>
            </a:br>
            <a:r>
              <a:rPr lang="hu-HU" sz="3200" b="1" dirty="0">
                <a:solidFill>
                  <a:srgbClr val="000000"/>
                </a:solidFill>
                <a:hlinkClick r:id="rId3"/>
              </a:rPr>
              <a:t>project@</a:t>
            </a:r>
            <a:r>
              <a:rPr lang="hu-HU" sz="3200" b="1" dirty="0" err="1">
                <a:solidFill>
                  <a:srgbClr val="000000"/>
                </a:solidFill>
                <a:hlinkClick r:id="rId3"/>
              </a:rPr>
              <a:t>niif.hu</a:t>
            </a:r>
            <a:r>
              <a:rPr lang="hu-HU" sz="3200" b="1" dirty="0">
                <a:solidFill>
                  <a:srgbClr val="000000"/>
                </a:solidFill>
              </a:rPr>
              <a:t> </a:t>
            </a:r>
            <a:br>
              <a:rPr lang="hu-HU" sz="3200" b="1" dirty="0">
                <a:solidFill>
                  <a:srgbClr val="000000"/>
                </a:solidFill>
              </a:rPr>
            </a:br>
            <a:endParaRPr lang="en-US" sz="32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12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907" y="1768141"/>
            <a:ext cx="753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rgbClr val="000000"/>
                </a:solidFill>
              </a:rPr>
              <a:t>Köszönöm megtisztelő figyelmüket!</a:t>
            </a:r>
            <a:endParaRPr lang="en-US" sz="32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84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15280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BYTE</a:t>
            </a:r>
            <a:r>
              <a:rPr lang="hu-HU" dirty="0" smtClean="0"/>
              <a:t> Projekt </a:t>
            </a:r>
            <a:r>
              <a:rPr lang="hu-HU" dirty="0" err="1" smtClean="0"/>
              <a:t>FP</a:t>
            </a:r>
            <a:r>
              <a:rPr lang="hu-HU" dirty="0" smtClean="0"/>
              <a:t> 7</a:t>
            </a:r>
            <a:br>
              <a:rPr lang="hu-HU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18138" y="2214024"/>
            <a:ext cx="51901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i="1" dirty="0" smtClean="0">
                <a:solidFill>
                  <a:srgbClr val="000000"/>
                </a:solidFill>
                <a:latin typeface="Eurostile" panose="020B0504020202050204" pitchFamily="34" charset="0"/>
                <a:cs typeface="Aharoni" panose="02010803020104030203" pitchFamily="2" charset="-79"/>
              </a:rPr>
              <a:t>Interdiszciplináris elemzések, esettanulmányok, javaslatok</a:t>
            </a:r>
            <a:endParaRPr lang="en-US" sz="28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99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15280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BYTE</a:t>
            </a:r>
            <a:r>
              <a:rPr lang="hu-HU" dirty="0" smtClean="0"/>
              <a:t> Projekt </a:t>
            </a:r>
            <a:r>
              <a:rPr lang="hu-HU" dirty="0" err="1" smtClean="0"/>
              <a:t>FP</a:t>
            </a:r>
            <a:r>
              <a:rPr lang="hu-HU" dirty="0" smtClean="0"/>
              <a:t> 7</a:t>
            </a:r>
            <a:br>
              <a:rPr lang="hu-HU" dirty="0" smtClean="0"/>
            </a:b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40877" y="1012599"/>
            <a:ext cx="5190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>Európai Bizottság</a:t>
            </a:r>
            <a:br>
              <a:rPr lang="hu-HU" sz="2800" b="1" dirty="0"/>
            </a:br>
            <a:r>
              <a:rPr lang="hu-HU" sz="2800" b="1" dirty="0"/>
              <a:t>7. Kutatási-Fejlesztési-Innovációs Keretprogram (</a:t>
            </a:r>
            <a:r>
              <a:rPr lang="hu-HU" sz="2800" b="1" dirty="0" err="1"/>
              <a:t>FP</a:t>
            </a:r>
            <a:r>
              <a:rPr lang="hu-HU" sz="2800" b="1" dirty="0"/>
              <a:t> 7)</a:t>
            </a:r>
            <a:br>
              <a:rPr lang="hu-HU" sz="2800" b="1" dirty="0"/>
            </a:br>
            <a:r>
              <a:rPr lang="hu-HU" sz="2800" b="1" dirty="0"/>
              <a:t>2007-2013</a:t>
            </a:r>
            <a:br>
              <a:rPr lang="hu-HU" sz="2800" b="1" dirty="0"/>
            </a:br>
            <a:r>
              <a:rPr lang="hu-HU" sz="2800" b="1" dirty="0" err="1"/>
              <a:t>Coordination</a:t>
            </a:r>
            <a:r>
              <a:rPr lang="hu-HU" sz="2800" b="1" dirty="0"/>
              <a:t> and </a:t>
            </a:r>
            <a:r>
              <a:rPr lang="hu-HU" sz="2800" b="1" dirty="0" err="1"/>
              <a:t>Support</a:t>
            </a:r>
            <a:r>
              <a:rPr lang="hu-HU" sz="2800" b="1" dirty="0"/>
              <a:t> Action </a:t>
            </a:r>
            <a:br>
              <a:rPr lang="hu-HU" sz="2800" b="1" dirty="0"/>
            </a:br>
            <a:r>
              <a:rPr lang="hu-HU" sz="2800" b="1" dirty="0"/>
              <a:t/>
            </a:r>
            <a:br>
              <a:rPr lang="hu-HU" sz="2800" b="1" dirty="0"/>
            </a:br>
            <a:endParaRPr lang="en-US" sz="28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99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20059" y="2026454"/>
            <a:ext cx="5190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2014. 03.01 – 2017. 02.28.</a:t>
            </a:r>
            <a:br>
              <a:rPr lang="hu-HU" sz="2400" b="1" dirty="0"/>
            </a:br>
            <a:r>
              <a:rPr lang="hu-HU" sz="2400" b="1" dirty="0"/>
              <a:t>10 ország</a:t>
            </a:r>
            <a:br>
              <a:rPr lang="hu-HU" sz="2400" b="1" dirty="0"/>
            </a:br>
            <a:r>
              <a:rPr lang="hu-HU" sz="2400" b="1" dirty="0"/>
              <a:t>11 partner</a:t>
            </a:r>
            <a:br>
              <a:rPr lang="hu-HU" sz="2400" b="1" dirty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Vezető partner: </a:t>
            </a:r>
            <a:r>
              <a:rPr lang="hu-HU" sz="2400" b="1" dirty="0" err="1"/>
              <a:t>Trilateral</a:t>
            </a:r>
            <a:r>
              <a:rPr lang="hu-HU" sz="2400" b="1" dirty="0"/>
              <a:t> Research (UK)</a:t>
            </a:r>
            <a:br>
              <a:rPr lang="hu-HU" sz="2400" b="1" dirty="0"/>
            </a:br>
            <a:endParaRPr lang="en-US" sz="24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19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906" y="1010961"/>
            <a:ext cx="658093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Célok:</a:t>
            </a:r>
            <a:br>
              <a:rPr lang="hu-HU" sz="2800" b="1" dirty="0"/>
            </a:br>
            <a:r>
              <a:rPr lang="hu-HU" sz="2800" b="1" dirty="0"/>
              <a:t>A Big Data jelenség átfogó elemzése</a:t>
            </a:r>
            <a:br>
              <a:rPr lang="hu-HU" sz="2800" b="1" dirty="0"/>
            </a:br>
            <a:r>
              <a:rPr lang="hu-HU" sz="2800" b="1" dirty="0"/>
              <a:t>Szakmaterületek elemzése</a:t>
            </a:r>
            <a:br>
              <a:rPr lang="hu-HU" sz="2800" b="1" dirty="0"/>
            </a:br>
            <a:r>
              <a:rPr lang="hu-HU" sz="2800" b="1" dirty="0"/>
              <a:t>Tudományközi vonatkozások elemzése</a:t>
            </a:r>
            <a:br>
              <a:rPr lang="hu-HU" sz="2800" b="1" dirty="0"/>
            </a:br>
            <a:r>
              <a:rPr lang="hu-HU" sz="2800" b="1" dirty="0"/>
              <a:t>Kihívások és lehetőségek elemzése</a:t>
            </a:r>
            <a:br>
              <a:rPr lang="hu-HU" sz="2800" b="1" dirty="0"/>
            </a:br>
            <a:r>
              <a:rPr lang="hu-HU" sz="2800" b="1" dirty="0"/>
              <a:t>Legjobb gyakorlatok azonosítása</a:t>
            </a:r>
            <a:br>
              <a:rPr lang="hu-HU" sz="2800" b="1" dirty="0"/>
            </a:br>
            <a:r>
              <a:rPr lang="hu-HU" sz="2800" b="1" dirty="0"/>
              <a:t>Ajánlások kidolgozása</a:t>
            </a:r>
            <a:endParaRPr lang="hu-HU" sz="2800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1" y="535234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8168" y="899844"/>
            <a:ext cx="8034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Szakmaterületek elemzése</a:t>
            </a:r>
            <a:br>
              <a:rPr lang="hu-HU" sz="2400" b="1" dirty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Környezet</a:t>
            </a:r>
            <a:br>
              <a:rPr lang="hu-HU" sz="2400" b="1" dirty="0"/>
            </a:br>
            <a:r>
              <a:rPr lang="hu-HU" sz="2400" b="1" dirty="0"/>
              <a:t>Kereskedelem</a:t>
            </a:r>
            <a:br>
              <a:rPr lang="hu-HU" sz="2400" b="1" dirty="0"/>
            </a:br>
            <a:r>
              <a:rPr lang="hu-HU" sz="2400" b="1" dirty="0"/>
              <a:t>Infrastruktúrák, okos városok</a:t>
            </a:r>
            <a:br>
              <a:rPr lang="hu-HU" sz="2400" b="1" dirty="0"/>
            </a:br>
            <a:r>
              <a:rPr lang="hu-HU" sz="2400" b="1" dirty="0"/>
              <a:t>Kultúra és oktatás</a:t>
            </a:r>
            <a:br>
              <a:rPr lang="hu-HU" sz="2400" b="1" dirty="0"/>
            </a:br>
            <a:r>
              <a:rPr lang="hu-HU" sz="2400" b="1" dirty="0"/>
              <a:t>Energia</a:t>
            </a:r>
            <a:br>
              <a:rPr lang="hu-HU" sz="2400" b="1" dirty="0"/>
            </a:br>
            <a:r>
              <a:rPr lang="hu-HU" sz="2400" b="1" dirty="0"/>
              <a:t>Egészségügy</a:t>
            </a:r>
            <a:br>
              <a:rPr lang="hu-HU" sz="2400" b="1" dirty="0"/>
            </a:br>
            <a:r>
              <a:rPr lang="hu-HU" sz="2400" b="1" dirty="0" smtClean="0"/>
              <a:t>Közlekedés, szállítás</a:t>
            </a:r>
            <a:endParaRPr lang="en-US" sz="24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06415" y="1226848"/>
            <a:ext cx="7577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Tudományközi vonatkozások elemzése</a:t>
            </a:r>
            <a:br>
              <a:rPr lang="hu-HU" sz="2400" b="1" dirty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>Gazdasági szempontok</a:t>
            </a:r>
            <a:br>
              <a:rPr lang="hu-HU" sz="2400" b="1" dirty="0"/>
            </a:br>
            <a:r>
              <a:rPr lang="hu-HU" sz="2400" b="1" dirty="0"/>
              <a:t>Jogi szempontok</a:t>
            </a:r>
            <a:br>
              <a:rPr lang="hu-HU" sz="2400" b="1" dirty="0"/>
            </a:br>
            <a:r>
              <a:rPr lang="hu-HU" sz="2400" b="1" dirty="0"/>
              <a:t>Etikai szempontok</a:t>
            </a:r>
            <a:br>
              <a:rPr lang="hu-HU" sz="2400" b="1" dirty="0"/>
            </a:br>
            <a:r>
              <a:rPr lang="hu-HU" sz="2400" b="1" dirty="0"/>
              <a:t>Politikai szempontok </a:t>
            </a:r>
            <a:br>
              <a:rPr lang="hu-HU" sz="2400" b="1" dirty="0"/>
            </a:br>
            <a:r>
              <a:rPr lang="hu-HU" sz="2400" b="1" dirty="0"/>
              <a:t>A Big Data a nagyközönség számára</a:t>
            </a:r>
            <a:br>
              <a:rPr lang="hu-HU" sz="2400" b="1" dirty="0"/>
            </a:br>
            <a:r>
              <a:rPr lang="hu-HU" sz="2400" b="1" dirty="0"/>
              <a:t>Nyílt hozzáférés</a:t>
            </a:r>
            <a:br>
              <a:rPr lang="hu-HU" sz="2400" b="1" dirty="0"/>
            </a:br>
            <a:endParaRPr lang="en-US" sz="24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07122" y="1394641"/>
            <a:ext cx="7823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Szakmaterületek</a:t>
            </a:r>
            <a:br>
              <a:rPr lang="hu-HU" sz="2800" b="1" dirty="0"/>
            </a:br>
            <a:r>
              <a:rPr lang="hu-HU" sz="2800" b="1" dirty="0"/>
              <a:t>Fókuszcsoportok</a:t>
            </a:r>
            <a:br>
              <a:rPr lang="hu-HU" sz="2800" b="1" dirty="0"/>
            </a:br>
            <a:r>
              <a:rPr lang="hu-HU" sz="2800" b="1" dirty="0"/>
              <a:t>Konszolidált riport</a:t>
            </a:r>
            <a:br>
              <a:rPr lang="hu-HU" sz="2800" b="1" dirty="0"/>
            </a:br>
            <a:endParaRPr lang="hu-HU" sz="2800" b="1" dirty="0" smtClean="0"/>
          </a:p>
          <a:p>
            <a:r>
              <a:rPr lang="hu-HU" sz="2800" b="1" dirty="0"/>
              <a:t>Szektor-specifikus víziók</a:t>
            </a:r>
            <a:br>
              <a:rPr lang="hu-HU" sz="2800" b="1" dirty="0"/>
            </a:br>
            <a:r>
              <a:rPr lang="hu-HU" sz="2800" b="1" dirty="0"/>
              <a:t>Társadalmi víziók</a:t>
            </a:r>
            <a:endParaRPr lang="en-US" sz="16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93849"/>
            <a:ext cx="10058400" cy="3566160"/>
          </a:xfrm>
        </p:spPr>
        <p:txBody>
          <a:bodyPr/>
          <a:lstStyle/>
          <a:p>
            <a:r>
              <a:rPr lang="en-GB" dirty="0" smtClean="0"/>
              <a:t>BYTE:  </a:t>
            </a:r>
            <a:endParaRPr lang="en-GB" dirty="0"/>
          </a:p>
        </p:txBody>
      </p:sp>
      <p:sp>
        <p:nvSpPr>
          <p:cNvPr id="6" name="Diagonal Stripe 5"/>
          <p:cNvSpPr/>
          <p:nvPr/>
        </p:nvSpPr>
        <p:spPr>
          <a:xfrm>
            <a:off x="0" y="4325111"/>
            <a:ext cx="12192000" cy="2532889"/>
          </a:xfrm>
          <a:prstGeom prst="diagStripe">
            <a:avLst>
              <a:gd name="adj" fmla="val 4847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4325111"/>
            <a:ext cx="10543504" cy="216583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5947" y="4495750"/>
            <a:ext cx="5881354" cy="1590470"/>
          </a:xfrm>
        </p:spPr>
        <p:txBody>
          <a:bodyPr>
            <a:noAutofit/>
          </a:bodyPr>
          <a:lstStyle/>
          <a:p>
            <a:endParaRPr lang="en-GB" b="1" cap="none" spc="0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>
            <a:off x="1210613" y="4325111"/>
            <a:ext cx="109813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975" y="423211"/>
            <a:ext cx="3536326" cy="1178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82969" y="1623795"/>
            <a:ext cx="7753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Tevékenységek, feladatok 1:</a:t>
            </a:r>
            <a:br>
              <a:rPr lang="hu-HU" sz="2800" b="1" dirty="0"/>
            </a:b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b="1" dirty="0"/>
              <a:t>Helyzetelemzés</a:t>
            </a:r>
            <a:br>
              <a:rPr lang="hu-HU" sz="2800" b="1" dirty="0"/>
            </a:br>
            <a:r>
              <a:rPr lang="hu-HU" sz="2800" b="1" dirty="0"/>
              <a:t>A társadalmi hatások vizsgálata</a:t>
            </a:r>
            <a:br>
              <a:rPr lang="hu-HU" sz="2800" b="1" dirty="0"/>
            </a:br>
            <a:r>
              <a:rPr lang="hu-HU" sz="2800" b="1" dirty="0"/>
              <a:t>Esettanulmányok, kedvező és kedvezőtlen hatások</a:t>
            </a:r>
            <a:br>
              <a:rPr lang="hu-HU" sz="2800" b="1" dirty="0"/>
            </a:br>
            <a:r>
              <a:rPr lang="hu-HU" sz="2800" b="1" dirty="0"/>
              <a:t>A kedvező és kedvezőtlen hatások értékelése</a:t>
            </a:r>
            <a:br>
              <a:rPr lang="hu-HU" sz="2800" b="1" dirty="0"/>
            </a:br>
            <a:endParaRPr lang="en-US" sz="2800" i="1" dirty="0">
              <a:solidFill>
                <a:srgbClr val="000000"/>
              </a:solidFill>
              <a:latin typeface="Eurostile" panose="020B050402020205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YT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0070C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5372</TotalTime>
  <Words>569</Words>
  <Application>Microsoft Office PowerPoint</Application>
  <PresentationFormat>Egyéni</PresentationFormat>
  <Paragraphs>179</Paragraphs>
  <Slides>15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Retrospect</vt:lpstr>
      <vt:lpstr>  BYTE Projekt FP 7   </vt:lpstr>
      <vt:lpstr>  BYTE Projekt FP 7   </vt:lpstr>
      <vt:lpstr>  BYTE Projekt FP 7   </vt:lpstr>
      <vt:lpstr>BYTE:  </vt:lpstr>
      <vt:lpstr>BYTE:  </vt:lpstr>
      <vt:lpstr>BYTE:  </vt:lpstr>
      <vt:lpstr>BYTE:  </vt:lpstr>
      <vt:lpstr>BYTE:  </vt:lpstr>
      <vt:lpstr>BYTE:  </vt:lpstr>
      <vt:lpstr>BYTE:  </vt:lpstr>
      <vt:lpstr>Az első összefoglaló jelentés:</vt:lpstr>
      <vt:lpstr>Főbb megállapítások:  </vt:lpstr>
      <vt:lpstr>BYTE:  </vt:lpstr>
      <vt:lpstr>BYTE: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Watson</dc:creator>
  <cp:lastModifiedBy>Gergely László</cp:lastModifiedBy>
  <cp:revision>94</cp:revision>
  <dcterms:created xsi:type="dcterms:W3CDTF">2014-03-04T09:34:04Z</dcterms:created>
  <dcterms:modified xsi:type="dcterms:W3CDTF">2016-03-25T13:34:32Z</dcterms:modified>
</cp:coreProperties>
</file>