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6" r:id="rId2"/>
    <p:sldMasterId id="2147483688" r:id="rId3"/>
    <p:sldMasterId id="2147483703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93" r:id="rId7"/>
    <p:sldId id="294" r:id="rId8"/>
    <p:sldId id="295" r:id="rId9"/>
    <p:sldId id="296" r:id="rId10"/>
    <p:sldId id="298" r:id="rId11"/>
  </p:sldIdLst>
  <p:sldSz cx="10080625" cy="7559675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041"/>
    <a:srgbClr val="33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2120" y="-120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588B2-9804-1742-B129-6EEEC439CFE2}" type="datetimeFigureOut">
              <a:rPr lang="en-US" smtClean="0"/>
              <a:t>16. 03. 25.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A01D6-5C9A-224A-B598-2111EDFC7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148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439C4-E90E-824B-B6C7-9C475665BBD0}" type="datetimeFigureOut">
              <a:rPr lang="en-US" smtClean="0"/>
              <a:t>16. 03. 25.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22687-94B4-EF40-B20C-EA585356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873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10080625" cy="211216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 flipV="1">
            <a:off x="0" y="6637465"/>
            <a:ext cx="10080625" cy="92221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pic>
        <p:nvPicPr>
          <p:cNvPr id="4" name="Kép 13" descr="PPT_UMFT_uj_ke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9416"/>
            <a:ext cx="10080625" cy="238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16" descr="PPT_UMFT_uj_logo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784" y="6086238"/>
            <a:ext cx="1181324" cy="68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84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3624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206947" y="106747"/>
            <a:ext cx="2369647" cy="6646214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6256" y="106747"/>
            <a:ext cx="6942680" cy="6646214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4310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6047" y="2348402"/>
            <a:ext cx="8568531" cy="1620430"/>
          </a:xfrm>
          <a:prstGeom prst="rect">
            <a:avLst/>
          </a:prstGeom>
        </p:spPr>
        <p:txBody>
          <a:bodyPr lIns="100772" tIns="50387" rIns="100772" bIns="50387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  <a:prstGeom prst="rect">
            <a:avLst/>
          </a:prstGeom>
        </p:spPr>
        <p:txBody>
          <a:bodyPr lIns="100772" tIns="50387" rIns="100772" bIns="50387"/>
          <a:lstStyle>
            <a:lvl1pPr marL="0" indent="0" algn="ctr">
              <a:buNone/>
              <a:defRPr/>
            </a:lvl1pPr>
            <a:lvl2pPr marL="503868" indent="0" algn="ctr">
              <a:buNone/>
              <a:defRPr/>
            </a:lvl2pPr>
            <a:lvl3pPr marL="1007734" indent="0" algn="ctr">
              <a:buNone/>
              <a:defRPr/>
            </a:lvl3pPr>
            <a:lvl4pPr marL="1511602" indent="0" algn="ctr">
              <a:buNone/>
              <a:defRPr/>
            </a:lvl4pPr>
            <a:lvl5pPr marL="2015468" indent="0" algn="ctr">
              <a:buNone/>
              <a:defRPr/>
            </a:lvl5pPr>
            <a:lvl6pPr marL="2519335" indent="0" algn="ctr">
              <a:buNone/>
              <a:defRPr/>
            </a:lvl6pPr>
            <a:lvl7pPr marL="3023201" indent="0" algn="ctr">
              <a:buNone/>
              <a:defRPr/>
            </a:lvl7pPr>
            <a:lvl8pPr marL="3527069" indent="0" algn="ctr">
              <a:buNone/>
              <a:defRPr/>
            </a:lvl8pPr>
            <a:lvl9pPr marL="4030936" indent="0" algn="ctr">
              <a:buNone/>
              <a:defRPr/>
            </a:lvl9pPr>
          </a:lstStyle>
          <a:p>
            <a:r>
              <a:rPr lang="cs-CZ" smtClean="0"/>
              <a:t>Click to edit Master subtitle style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1003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100772" tIns="50387" rIns="100772" bIns="50387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100772" tIns="50387" rIns="100772" bIns="50387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5598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6300" y="4857794"/>
            <a:ext cx="8568531" cy="1501435"/>
          </a:xfrm>
          <a:prstGeom prst="rect">
            <a:avLst/>
          </a:prstGeom>
        </p:spPr>
        <p:txBody>
          <a:bodyPr lIns="100772" tIns="50387" rIns="100772" bIns="50387" anchor="t"/>
          <a:lstStyle>
            <a:lvl1pPr algn="l">
              <a:defRPr sz="4400" b="1" cap="all"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96300" y="3204116"/>
            <a:ext cx="8568531" cy="1653678"/>
          </a:xfrm>
          <a:prstGeom prst="rect">
            <a:avLst/>
          </a:prstGeom>
        </p:spPr>
        <p:txBody>
          <a:bodyPr lIns="100772" tIns="50387" rIns="100772" bIns="50387" anchor="b"/>
          <a:lstStyle>
            <a:lvl1pPr marL="0" indent="0">
              <a:buNone/>
              <a:defRPr sz="2200"/>
            </a:lvl1pPr>
            <a:lvl2pPr marL="503868" indent="0">
              <a:buNone/>
              <a:defRPr sz="2000"/>
            </a:lvl2pPr>
            <a:lvl3pPr marL="1007734" indent="0">
              <a:buNone/>
              <a:defRPr sz="1800"/>
            </a:lvl3pPr>
            <a:lvl4pPr marL="1511602" indent="0">
              <a:buNone/>
              <a:defRPr sz="1500"/>
            </a:lvl4pPr>
            <a:lvl5pPr marL="2015468" indent="0">
              <a:buNone/>
              <a:defRPr sz="1500"/>
            </a:lvl5pPr>
            <a:lvl6pPr marL="2519335" indent="0">
              <a:buNone/>
              <a:defRPr sz="1500"/>
            </a:lvl6pPr>
            <a:lvl7pPr marL="3023201" indent="0">
              <a:buNone/>
              <a:defRPr sz="1500"/>
            </a:lvl7pPr>
            <a:lvl8pPr marL="3527069" indent="0">
              <a:buNone/>
              <a:defRPr sz="1500"/>
            </a:lvl8pPr>
            <a:lvl9pPr marL="4030936" indent="0">
              <a:buNone/>
              <a:defRPr sz="15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2201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100772" tIns="50387" rIns="100772" bIns="50387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04031" y="1763927"/>
            <a:ext cx="4452276" cy="4989036"/>
          </a:xfrm>
          <a:prstGeom prst="rect">
            <a:avLst/>
          </a:prstGeom>
        </p:spPr>
        <p:txBody>
          <a:bodyPr lIns="100772" tIns="50387" rIns="100772" bIns="50387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24318" y="1763927"/>
            <a:ext cx="4452276" cy="4989036"/>
          </a:xfrm>
          <a:prstGeom prst="rect">
            <a:avLst/>
          </a:prstGeom>
        </p:spPr>
        <p:txBody>
          <a:bodyPr lIns="100772" tIns="50387" rIns="100772" bIns="50387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487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100772" tIns="50387" rIns="100772" bIns="50387"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  <a:prstGeom prst="rect">
            <a:avLst/>
          </a:prstGeom>
        </p:spPr>
        <p:txBody>
          <a:bodyPr lIns="100772" tIns="50387" rIns="100772" bIns="50387" anchor="b"/>
          <a:lstStyle>
            <a:lvl1pPr marL="0" indent="0">
              <a:buNone/>
              <a:defRPr sz="2600" b="1"/>
            </a:lvl1pPr>
            <a:lvl2pPr marL="503868" indent="0">
              <a:buNone/>
              <a:defRPr sz="2200" b="1"/>
            </a:lvl2pPr>
            <a:lvl3pPr marL="1007734" indent="0">
              <a:buNone/>
              <a:defRPr sz="2000" b="1"/>
            </a:lvl3pPr>
            <a:lvl4pPr marL="1511602" indent="0">
              <a:buNone/>
              <a:defRPr sz="1800" b="1"/>
            </a:lvl4pPr>
            <a:lvl5pPr marL="2015468" indent="0">
              <a:buNone/>
              <a:defRPr sz="1800" b="1"/>
            </a:lvl5pPr>
            <a:lvl6pPr marL="2519335" indent="0">
              <a:buNone/>
              <a:defRPr sz="1800" b="1"/>
            </a:lvl6pPr>
            <a:lvl7pPr marL="3023201" indent="0">
              <a:buNone/>
              <a:defRPr sz="1800" b="1"/>
            </a:lvl7pPr>
            <a:lvl8pPr marL="3527069" indent="0">
              <a:buNone/>
              <a:defRPr sz="1800" b="1"/>
            </a:lvl8pPr>
            <a:lvl9pPr marL="4030936" indent="0">
              <a:buNone/>
              <a:defRPr sz="18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  <a:prstGeom prst="rect">
            <a:avLst/>
          </a:prstGeom>
        </p:spPr>
        <p:txBody>
          <a:bodyPr lIns="100772" tIns="50387" rIns="100772" bIns="50387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  <a:prstGeom prst="rect">
            <a:avLst/>
          </a:prstGeom>
        </p:spPr>
        <p:txBody>
          <a:bodyPr lIns="100772" tIns="50387" rIns="100772" bIns="50387" anchor="b"/>
          <a:lstStyle>
            <a:lvl1pPr marL="0" indent="0">
              <a:buNone/>
              <a:defRPr sz="2600" b="1"/>
            </a:lvl1pPr>
            <a:lvl2pPr marL="503868" indent="0">
              <a:buNone/>
              <a:defRPr sz="2200" b="1"/>
            </a:lvl2pPr>
            <a:lvl3pPr marL="1007734" indent="0">
              <a:buNone/>
              <a:defRPr sz="2000" b="1"/>
            </a:lvl3pPr>
            <a:lvl4pPr marL="1511602" indent="0">
              <a:buNone/>
              <a:defRPr sz="1800" b="1"/>
            </a:lvl4pPr>
            <a:lvl5pPr marL="2015468" indent="0">
              <a:buNone/>
              <a:defRPr sz="1800" b="1"/>
            </a:lvl5pPr>
            <a:lvl6pPr marL="2519335" indent="0">
              <a:buNone/>
              <a:defRPr sz="1800" b="1"/>
            </a:lvl6pPr>
            <a:lvl7pPr marL="3023201" indent="0">
              <a:buNone/>
              <a:defRPr sz="1800" b="1"/>
            </a:lvl7pPr>
            <a:lvl8pPr marL="3527069" indent="0">
              <a:buNone/>
              <a:defRPr sz="1800" b="1"/>
            </a:lvl8pPr>
            <a:lvl9pPr marL="4030936" indent="0">
              <a:buNone/>
              <a:defRPr sz="18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  <a:prstGeom prst="rect">
            <a:avLst/>
          </a:prstGeom>
        </p:spPr>
        <p:txBody>
          <a:bodyPr lIns="100772" tIns="50387" rIns="100772" bIns="50387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7900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100772" tIns="50387" rIns="100772" bIns="50387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0307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1237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1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  <a:prstGeom prst="rect">
            <a:avLst/>
          </a:prstGeom>
        </p:spPr>
        <p:txBody>
          <a:bodyPr lIns="100772" tIns="50387" rIns="100772" bIns="50387" anchor="b"/>
          <a:lstStyle>
            <a:lvl1pPr algn="l">
              <a:defRPr sz="2200" b="1"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41247" y="300990"/>
            <a:ext cx="5635349" cy="6451973"/>
          </a:xfrm>
          <a:prstGeom prst="rect">
            <a:avLst/>
          </a:prstGeom>
        </p:spPr>
        <p:txBody>
          <a:bodyPr lIns="100772" tIns="50387" rIns="100772" bIns="50387"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4034" y="1581935"/>
            <a:ext cx="3316456" cy="5171028"/>
          </a:xfrm>
          <a:prstGeom prst="rect">
            <a:avLst/>
          </a:prstGeom>
        </p:spPr>
        <p:txBody>
          <a:bodyPr lIns="100772" tIns="50387" rIns="100772" bIns="50387"/>
          <a:lstStyle>
            <a:lvl1pPr marL="0" indent="0">
              <a:buNone/>
              <a:defRPr sz="1500"/>
            </a:lvl1pPr>
            <a:lvl2pPr marL="503868" indent="0">
              <a:buNone/>
              <a:defRPr sz="1300"/>
            </a:lvl2pPr>
            <a:lvl3pPr marL="1007734" indent="0">
              <a:buNone/>
              <a:defRPr sz="1100"/>
            </a:lvl3pPr>
            <a:lvl4pPr marL="1511602" indent="0">
              <a:buNone/>
              <a:defRPr sz="1000"/>
            </a:lvl4pPr>
            <a:lvl5pPr marL="2015468" indent="0">
              <a:buNone/>
              <a:defRPr sz="1000"/>
            </a:lvl5pPr>
            <a:lvl6pPr marL="2519335" indent="0">
              <a:buNone/>
              <a:defRPr sz="1000"/>
            </a:lvl6pPr>
            <a:lvl7pPr marL="3023201" indent="0">
              <a:buNone/>
              <a:defRPr sz="1000"/>
            </a:lvl7pPr>
            <a:lvl8pPr marL="3527069" indent="0">
              <a:buNone/>
              <a:defRPr sz="1000"/>
            </a:lvl8pPr>
            <a:lvl9pPr marL="4030936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2287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  <a:prstGeom prst="rect">
            <a:avLst/>
          </a:prstGeom>
        </p:spPr>
        <p:txBody>
          <a:bodyPr lIns="100772" tIns="50387" rIns="100772" bIns="50387" anchor="b"/>
          <a:lstStyle>
            <a:lvl1pPr algn="l">
              <a:defRPr sz="2200" b="1"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  <a:prstGeom prst="rect">
            <a:avLst/>
          </a:prstGeom>
        </p:spPr>
        <p:txBody>
          <a:bodyPr lIns="100772" tIns="50387" rIns="100772" bIns="50387"/>
          <a:lstStyle>
            <a:lvl1pPr marL="0" indent="0">
              <a:buNone/>
              <a:defRPr sz="3500"/>
            </a:lvl1pPr>
            <a:lvl2pPr marL="503868" indent="0">
              <a:buNone/>
              <a:defRPr sz="3100"/>
            </a:lvl2pPr>
            <a:lvl3pPr marL="1007734" indent="0">
              <a:buNone/>
              <a:defRPr sz="2600"/>
            </a:lvl3pPr>
            <a:lvl4pPr marL="1511602" indent="0">
              <a:buNone/>
              <a:defRPr sz="2200"/>
            </a:lvl4pPr>
            <a:lvl5pPr marL="2015468" indent="0">
              <a:buNone/>
              <a:defRPr sz="2200"/>
            </a:lvl5pPr>
            <a:lvl6pPr marL="2519335" indent="0">
              <a:buNone/>
              <a:defRPr sz="2200"/>
            </a:lvl6pPr>
            <a:lvl7pPr marL="3023201" indent="0">
              <a:buNone/>
              <a:defRPr sz="2200"/>
            </a:lvl7pPr>
            <a:lvl8pPr marL="3527069" indent="0">
              <a:buNone/>
              <a:defRPr sz="2200"/>
            </a:lvl8pPr>
            <a:lvl9pPr marL="4030936" indent="0">
              <a:buNone/>
              <a:defRPr sz="22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  <a:prstGeom prst="rect">
            <a:avLst/>
          </a:prstGeom>
        </p:spPr>
        <p:txBody>
          <a:bodyPr lIns="100772" tIns="50387" rIns="100772" bIns="50387"/>
          <a:lstStyle>
            <a:lvl1pPr marL="0" indent="0">
              <a:buNone/>
              <a:defRPr sz="1500"/>
            </a:lvl1pPr>
            <a:lvl2pPr marL="503868" indent="0">
              <a:buNone/>
              <a:defRPr sz="1300"/>
            </a:lvl2pPr>
            <a:lvl3pPr marL="1007734" indent="0">
              <a:buNone/>
              <a:defRPr sz="1100"/>
            </a:lvl3pPr>
            <a:lvl4pPr marL="1511602" indent="0">
              <a:buNone/>
              <a:defRPr sz="1000"/>
            </a:lvl4pPr>
            <a:lvl5pPr marL="2015468" indent="0">
              <a:buNone/>
              <a:defRPr sz="1000"/>
            </a:lvl5pPr>
            <a:lvl6pPr marL="2519335" indent="0">
              <a:buNone/>
              <a:defRPr sz="1000"/>
            </a:lvl6pPr>
            <a:lvl7pPr marL="3023201" indent="0">
              <a:buNone/>
              <a:defRPr sz="1000"/>
            </a:lvl7pPr>
            <a:lvl8pPr marL="3527069" indent="0">
              <a:buNone/>
              <a:defRPr sz="1000"/>
            </a:lvl8pPr>
            <a:lvl9pPr marL="4030936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1333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100772" tIns="50387" rIns="100772" bIns="50387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vert="eaVert" lIns="100772" tIns="50387" rIns="100772" bIns="50387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2102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08454" y="302740"/>
            <a:ext cx="2268141" cy="6450223"/>
          </a:xfrm>
          <a:prstGeom prst="rect">
            <a:avLst/>
          </a:prstGeom>
        </p:spPr>
        <p:txBody>
          <a:bodyPr vert="eaVert" lIns="100772" tIns="50387" rIns="100772" bIns="50387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4031" y="302740"/>
            <a:ext cx="6636411" cy="6450223"/>
          </a:xfrm>
          <a:prstGeom prst="rect">
            <a:avLst/>
          </a:prstGeom>
        </p:spPr>
        <p:txBody>
          <a:bodyPr vert="eaVert" lIns="100772" tIns="50387" rIns="100772" bIns="50387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1823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3" descr="PPT_UMFT_uj_ke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9416"/>
            <a:ext cx="10080625" cy="238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0" y="0"/>
            <a:ext cx="10080625" cy="211216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 flipV="1">
            <a:off x="0" y="6637465"/>
            <a:ext cx="10080625" cy="92221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pic>
        <p:nvPicPr>
          <p:cNvPr id="5" name="Picture 25" descr="hbone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78" y="6163235"/>
            <a:ext cx="1984623" cy="45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7" descr="logo_niif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283" y="6080989"/>
            <a:ext cx="1190074" cy="68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05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90851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/>
          <a:lstStyle>
            <a:lvl1pPr algn="l">
              <a:defRPr sz="4400" b="1" cap="all"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3972" indent="0">
              <a:buNone/>
              <a:defRPr sz="2000"/>
            </a:lvl2pPr>
            <a:lvl3pPr marL="1007943" indent="0">
              <a:buNone/>
              <a:defRPr sz="1800"/>
            </a:lvl3pPr>
            <a:lvl4pPr marL="1511915" indent="0">
              <a:buNone/>
              <a:defRPr sz="1500"/>
            </a:lvl4pPr>
            <a:lvl5pPr marL="2015886" indent="0">
              <a:buNone/>
              <a:defRPr sz="1500"/>
            </a:lvl5pPr>
            <a:lvl6pPr marL="2519858" indent="0">
              <a:buNone/>
              <a:defRPr sz="1500"/>
            </a:lvl6pPr>
            <a:lvl7pPr marL="3023829" indent="0">
              <a:buNone/>
              <a:defRPr sz="1500"/>
            </a:lvl7pPr>
            <a:lvl8pPr marL="3527801" indent="0">
              <a:buNone/>
              <a:defRPr sz="1500"/>
            </a:lvl8pPr>
            <a:lvl9pPr marL="4031772" indent="0">
              <a:buNone/>
              <a:defRPr sz="15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471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/>
          <a:lstStyle>
            <a:lvl1pPr algn="l">
              <a:defRPr sz="4400" b="1" cap="all"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3972" indent="0">
              <a:buNone/>
              <a:defRPr sz="2000"/>
            </a:lvl2pPr>
            <a:lvl3pPr marL="1007943" indent="0">
              <a:buNone/>
              <a:defRPr sz="1800"/>
            </a:lvl3pPr>
            <a:lvl4pPr marL="1511915" indent="0">
              <a:buNone/>
              <a:defRPr sz="1500"/>
            </a:lvl4pPr>
            <a:lvl5pPr marL="2015886" indent="0">
              <a:buNone/>
              <a:defRPr sz="1500"/>
            </a:lvl5pPr>
            <a:lvl6pPr marL="2519858" indent="0">
              <a:buNone/>
              <a:defRPr sz="1500"/>
            </a:lvl6pPr>
            <a:lvl7pPr marL="3023829" indent="0">
              <a:buNone/>
              <a:defRPr sz="1500"/>
            </a:lvl7pPr>
            <a:lvl8pPr marL="3527801" indent="0">
              <a:buNone/>
              <a:defRPr sz="1500"/>
            </a:lvl8pPr>
            <a:lvl9pPr marL="4031772" indent="0">
              <a:buNone/>
              <a:defRPr sz="15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21747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16283" y="1081453"/>
            <a:ext cx="4452276" cy="567150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36569" y="1081453"/>
            <a:ext cx="4452276" cy="567150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4555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1414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7132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75251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62285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37774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9933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217448" y="106747"/>
            <a:ext cx="2371398" cy="6646214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8006" y="106747"/>
            <a:ext cx="6951431" cy="6646214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05245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04031" y="1081453"/>
            <a:ext cx="4452276" cy="567150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24318" y="1081453"/>
            <a:ext cx="4452276" cy="567150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58276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6047" y="2348402"/>
            <a:ext cx="8568531" cy="1620430"/>
          </a:xfrm>
          <a:prstGeom prst="rect">
            <a:avLst/>
          </a:prstGeom>
        </p:spPr>
        <p:txBody>
          <a:bodyPr lIns="100772" tIns="50387" rIns="100772" bIns="50387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  <a:prstGeom prst="rect">
            <a:avLst/>
          </a:prstGeom>
        </p:spPr>
        <p:txBody>
          <a:bodyPr lIns="100772" tIns="50387" rIns="100772" bIns="50387"/>
          <a:lstStyle>
            <a:lvl1pPr marL="0" indent="0" algn="ctr">
              <a:buNone/>
              <a:defRPr/>
            </a:lvl1pPr>
            <a:lvl2pPr marL="503868" indent="0" algn="ctr">
              <a:buNone/>
              <a:defRPr/>
            </a:lvl2pPr>
            <a:lvl3pPr marL="1007734" indent="0" algn="ctr">
              <a:buNone/>
              <a:defRPr/>
            </a:lvl3pPr>
            <a:lvl4pPr marL="1511602" indent="0" algn="ctr">
              <a:buNone/>
              <a:defRPr/>
            </a:lvl4pPr>
            <a:lvl5pPr marL="2015468" indent="0" algn="ctr">
              <a:buNone/>
              <a:defRPr/>
            </a:lvl5pPr>
            <a:lvl6pPr marL="2519335" indent="0" algn="ctr">
              <a:buNone/>
              <a:defRPr/>
            </a:lvl6pPr>
            <a:lvl7pPr marL="3023201" indent="0" algn="ctr">
              <a:buNone/>
              <a:defRPr/>
            </a:lvl7pPr>
            <a:lvl8pPr marL="3527069" indent="0" algn="ctr">
              <a:buNone/>
              <a:defRPr/>
            </a:lvl8pPr>
            <a:lvl9pPr marL="4030936" indent="0" algn="ctr">
              <a:buNone/>
              <a:defRPr/>
            </a:lvl9pPr>
          </a:lstStyle>
          <a:p>
            <a:r>
              <a:rPr lang="cs-CZ" smtClean="0"/>
              <a:t>Click to edit Master subtitle style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4662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100772" tIns="50387" rIns="100772" bIns="50387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100772" tIns="50387" rIns="100772" bIns="50387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66888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6300" y="4857794"/>
            <a:ext cx="8568531" cy="1501435"/>
          </a:xfrm>
          <a:prstGeom prst="rect">
            <a:avLst/>
          </a:prstGeom>
        </p:spPr>
        <p:txBody>
          <a:bodyPr lIns="100772" tIns="50387" rIns="100772" bIns="50387" anchor="t"/>
          <a:lstStyle>
            <a:lvl1pPr algn="l">
              <a:defRPr sz="4400" b="1" cap="all"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96300" y="3204116"/>
            <a:ext cx="8568531" cy="1653678"/>
          </a:xfrm>
          <a:prstGeom prst="rect">
            <a:avLst/>
          </a:prstGeom>
        </p:spPr>
        <p:txBody>
          <a:bodyPr lIns="100772" tIns="50387" rIns="100772" bIns="50387" anchor="b"/>
          <a:lstStyle>
            <a:lvl1pPr marL="0" indent="0">
              <a:buNone/>
              <a:defRPr sz="2200"/>
            </a:lvl1pPr>
            <a:lvl2pPr marL="503868" indent="0">
              <a:buNone/>
              <a:defRPr sz="2000"/>
            </a:lvl2pPr>
            <a:lvl3pPr marL="1007734" indent="0">
              <a:buNone/>
              <a:defRPr sz="1800"/>
            </a:lvl3pPr>
            <a:lvl4pPr marL="1511602" indent="0">
              <a:buNone/>
              <a:defRPr sz="1500"/>
            </a:lvl4pPr>
            <a:lvl5pPr marL="2015468" indent="0">
              <a:buNone/>
              <a:defRPr sz="1500"/>
            </a:lvl5pPr>
            <a:lvl6pPr marL="2519335" indent="0">
              <a:buNone/>
              <a:defRPr sz="1500"/>
            </a:lvl6pPr>
            <a:lvl7pPr marL="3023201" indent="0">
              <a:buNone/>
              <a:defRPr sz="1500"/>
            </a:lvl7pPr>
            <a:lvl8pPr marL="3527069" indent="0">
              <a:buNone/>
              <a:defRPr sz="1500"/>
            </a:lvl8pPr>
            <a:lvl9pPr marL="4030936" indent="0">
              <a:buNone/>
              <a:defRPr sz="15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96711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100772" tIns="50387" rIns="100772" bIns="50387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04031" y="1763927"/>
            <a:ext cx="4452276" cy="4989036"/>
          </a:xfrm>
          <a:prstGeom prst="rect">
            <a:avLst/>
          </a:prstGeom>
        </p:spPr>
        <p:txBody>
          <a:bodyPr lIns="100772" tIns="50387" rIns="100772" bIns="50387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24318" y="1763927"/>
            <a:ext cx="4452276" cy="4989036"/>
          </a:xfrm>
          <a:prstGeom prst="rect">
            <a:avLst/>
          </a:prstGeom>
        </p:spPr>
        <p:txBody>
          <a:bodyPr lIns="100772" tIns="50387" rIns="100772" bIns="50387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52793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100772" tIns="50387" rIns="100772" bIns="50387"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  <a:prstGeom prst="rect">
            <a:avLst/>
          </a:prstGeom>
        </p:spPr>
        <p:txBody>
          <a:bodyPr lIns="100772" tIns="50387" rIns="100772" bIns="50387" anchor="b"/>
          <a:lstStyle>
            <a:lvl1pPr marL="0" indent="0">
              <a:buNone/>
              <a:defRPr sz="2600" b="1"/>
            </a:lvl1pPr>
            <a:lvl2pPr marL="503868" indent="0">
              <a:buNone/>
              <a:defRPr sz="2200" b="1"/>
            </a:lvl2pPr>
            <a:lvl3pPr marL="1007734" indent="0">
              <a:buNone/>
              <a:defRPr sz="2000" b="1"/>
            </a:lvl3pPr>
            <a:lvl4pPr marL="1511602" indent="0">
              <a:buNone/>
              <a:defRPr sz="1800" b="1"/>
            </a:lvl4pPr>
            <a:lvl5pPr marL="2015468" indent="0">
              <a:buNone/>
              <a:defRPr sz="1800" b="1"/>
            </a:lvl5pPr>
            <a:lvl6pPr marL="2519335" indent="0">
              <a:buNone/>
              <a:defRPr sz="1800" b="1"/>
            </a:lvl6pPr>
            <a:lvl7pPr marL="3023201" indent="0">
              <a:buNone/>
              <a:defRPr sz="1800" b="1"/>
            </a:lvl7pPr>
            <a:lvl8pPr marL="3527069" indent="0">
              <a:buNone/>
              <a:defRPr sz="1800" b="1"/>
            </a:lvl8pPr>
            <a:lvl9pPr marL="4030936" indent="0">
              <a:buNone/>
              <a:defRPr sz="18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  <a:prstGeom prst="rect">
            <a:avLst/>
          </a:prstGeom>
        </p:spPr>
        <p:txBody>
          <a:bodyPr lIns="100772" tIns="50387" rIns="100772" bIns="50387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  <a:prstGeom prst="rect">
            <a:avLst/>
          </a:prstGeom>
        </p:spPr>
        <p:txBody>
          <a:bodyPr lIns="100772" tIns="50387" rIns="100772" bIns="50387" anchor="b"/>
          <a:lstStyle>
            <a:lvl1pPr marL="0" indent="0">
              <a:buNone/>
              <a:defRPr sz="2600" b="1"/>
            </a:lvl1pPr>
            <a:lvl2pPr marL="503868" indent="0">
              <a:buNone/>
              <a:defRPr sz="2200" b="1"/>
            </a:lvl2pPr>
            <a:lvl3pPr marL="1007734" indent="0">
              <a:buNone/>
              <a:defRPr sz="2000" b="1"/>
            </a:lvl3pPr>
            <a:lvl4pPr marL="1511602" indent="0">
              <a:buNone/>
              <a:defRPr sz="1800" b="1"/>
            </a:lvl4pPr>
            <a:lvl5pPr marL="2015468" indent="0">
              <a:buNone/>
              <a:defRPr sz="1800" b="1"/>
            </a:lvl5pPr>
            <a:lvl6pPr marL="2519335" indent="0">
              <a:buNone/>
              <a:defRPr sz="1800" b="1"/>
            </a:lvl6pPr>
            <a:lvl7pPr marL="3023201" indent="0">
              <a:buNone/>
              <a:defRPr sz="1800" b="1"/>
            </a:lvl7pPr>
            <a:lvl8pPr marL="3527069" indent="0">
              <a:buNone/>
              <a:defRPr sz="1800" b="1"/>
            </a:lvl8pPr>
            <a:lvl9pPr marL="4030936" indent="0">
              <a:buNone/>
              <a:defRPr sz="18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  <a:prstGeom prst="rect">
            <a:avLst/>
          </a:prstGeom>
        </p:spPr>
        <p:txBody>
          <a:bodyPr lIns="100772" tIns="50387" rIns="100772" bIns="50387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98636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100772" tIns="50387" rIns="100772" bIns="50387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86057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1707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  <a:prstGeom prst="rect">
            <a:avLst/>
          </a:prstGeom>
        </p:spPr>
        <p:txBody>
          <a:bodyPr lIns="100772" tIns="50387" rIns="100772" bIns="50387" anchor="b"/>
          <a:lstStyle>
            <a:lvl1pPr algn="l">
              <a:defRPr sz="2200" b="1"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41247" y="300990"/>
            <a:ext cx="5635349" cy="6451973"/>
          </a:xfrm>
          <a:prstGeom prst="rect">
            <a:avLst/>
          </a:prstGeom>
        </p:spPr>
        <p:txBody>
          <a:bodyPr lIns="100772" tIns="50387" rIns="100772" bIns="50387"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4034" y="1581935"/>
            <a:ext cx="3316456" cy="5171028"/>
          </a:xfrm>
          <a:prstGeom prst="rect">
            <a:avLst/>
          </a:prstGeom>
        </p:spPr>
        <p:txBody>
          <a:bodyPr lIns="100772" tIns="50387" rIns="100772" bIns="50387"/>
          <a:lstStyle>
            <a:lvl1pPr marL="0" indent="0">
              <a:buNone/>
              <a:defRPr sz="1500"/>
            </a:lvl1pPr>
            <a:lvl2pPr marL="503868" indent="0">
              <a:buNone/>
              <a:defRPr sz="1300"/>
            </a:lvl2pPr>
            <a:lvl3pPr marL="1007734" indent="0">
              <a:buNone/>
              <a:defRPr sz="1100"/>
            </a:lvl3pPr>
            <a:lvl4pPr marL="1511602" indent="0">
              <a:buNone/>
              <a:defRPr sz="1000"/>
            </a:lvl4pPr>
            <a:lvl5pPr marL="2015468" indent="0">
              <a:buNone/>
              <a:defRPr sz="1000"/>
            </a:lvl5pPr>
            <a:lvl6pPr marL="2519335" indent="0">
              <a:buNone/>
              <a:defRPr sz="1000"/>
            </a:lvl6pPr>
            <a:lvl7pPr marL="3023201" indent="0">
              <a:buNone/>
              <a:defRPr sz="1000"/>
            </a:lvl7pPr>
            <a:lvl8pPr marL="3527069" indent="0">
              <a:buNone/>
              <a:defRPr sz="1000"/>
            </a:lvl8pPr>
            <a:lvl9pPr marL="4030936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9261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  <a:prstGeom prst="rect">
            <a:avLst/>
          </a:prstGeom>
        </p:spPr>
        <p:txBody>
          <a:bodyPr lIns="100772" tIns="50387" rIns="100772" bIns="50387" anchor="b"/>
          <a:lstStyle>
            <a:lvl1pPr algn="l">
              <a:defRPr sz="2200" b="1"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  <a:prstGeom prst="rect">
            <a:avLst/>
          </a:prstGeom>
        </p:spPr>
        <p:txBody>
          <a:bodyPr lIns="100772" tIns="50387" rIns="100772" bIns="50387"/>
          <a:lstStyle>
            <a:lvl1pPr marL="0" indent="0">
              <a:buNone/>
              <a:defRPr sz="3500"/>
            </a:lvl1pPr>
            <a:lvl2pPr marL="503868" indent="0">
              <a:buNone/>
              <a:defRPr sz="3100"/>
            </a:lvl2pPr>
            <a:lvl3pPr marL="1007734" indent="0">
              <a:buNone/>
              <a:defRPr sz="2600"/>
            </a:lvl3pPr>
            <a:lvl4pPr marL="1511602" indent="0">
              <a:buNone/>
              <a:defRPr sz="2200"/>
            </a:lvl4pPr>
            <a:lvl5pPr marL="2015468" indent="0">
              <a:buNone/>
              <a:defRPr sz="2200"/>
            </a:lvl5pPr>
            <a:lvl6pPr marL="2519335" indent="0">
              <a:buNone/>
              <a:defRPr sz="2200"/>
            </a:lvl6pPr>
            <a:lvl7pPr marL="3023201" indent="0">
              <a:buNone/>
              <a:defRPr sz="2200"/>
            </a:lvl7pPr>
            <a:lvl8pPr marL="3527069" indent="0">
              <a:buNone/>
              <a:defRPr sz="2200"/>
            </a:lvl8pPr>
            <a:lvl9pPr marL="4030936" indent="0">
              <a:buNone/>
              <a:defRPr sz="22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  <a:prstGeom prst="rect">
            <a:avLst/>
          </a:prstGeom>
        </p:spPr>
        <p:txBody>
          <a:bodyPr lIns="100772" tIns="50387" rIns="100772" bIns="50387"/>
          <a:lstStyle>
            <a:lvl1pPr marL="0" indent="0">
              <a:buNone/>
              <a:defRPr sz="1500"/>
            </a:lvl1pPr>
            <a:lvl2pPr marL="503868" indent="0">
              <a:buNone/>
              <a:defRPr sz="1300"/>
            </a:lvl2pPr>
            <a:lvl3pPr marL="1007734" indent="0">
              <a:buNone/>
              <a:defRPr sz="1100"/>
            </a:lvl3pPr>
            <a:lvl4pPr marL="1511602" indent="0">
              <a:buNone/>
              <a:defRPr sz="1000"/>
            </a:lvl4pPr>
            <a:lvl5pPr marL="2015468" indent="0">
              <a:buNone/>
              <a:defRPr sz="1000"/>
            </a:lvl5pPr>
            <a:lvl6pPr marL="2519335" indent="0">
              <a:buNone/>
              <a:defRPr sz="1000"/>
            </a:lvl6pPr>
            <a:lvl7pPr marL="3023201" indent="0">
              <a:buNone/>
              <a:defRPr sz="1000"/>
            </a:lvl7pPr>
            <a:lvl8pPr marL="3527069" indent="0">
              <a:buNone/>
              <a:defRPr sz="1000"/>
            </a:lvl8pPr>
            <a:lvl9pPr marL="4030936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549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87071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100772" tIns="50387" rIns="100772" bIns="50387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vert="eaVert" lIns="100772" tIns="50387" rIns="100772" bIns="50387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17278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08454" y="302740"/>
            <a:ext cx="2268141" cy="6450223"/>
          </a:xfrm>
          <a:prstGeom prst="rect">
            <a:avLst/>
          </a:prstGeom>
        </p:spPr>
        <p:txBody>
          <a:bodyPr vert="eaVert" lIns="100772" tIns="50387" rIns="100772" bIns="50387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4031" y="302740"/>
            <a:ext cx="6636411" cy="6450223"/>
          </a:xfrm>
          <a:prstGeom prst="rect">
            <a:avLst/>
          </a:prstGeom>
        </p:spPr>
        <p:txBody>
          <a:bodyPr vert="eaVert" lIns="100772" tIns="50387" rIns="100772" bIns="50387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077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8746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162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979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5814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jpeg"/><Relationship Id="rId17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5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0.xml"/><Relationship Id="rId15" Type="http://schemas.openxmlformats.org/officeDocument/2006/relationships/theme" Target="../theme/theme3.xml"/><Relationship Id="rId16" Type="http://schemas.openxmlformats.org/officeDocument/2006/relationships/image" Target="../media/image2.jpeg"/><Relationship Id="rId17" Type="http://schemas.openxmlformats.org/officeDocument/2006/relationships/image" Target="../media/image3.jpeg"/><Relationship Id="rId18" Type="http://schemas.openxmlformats.org/officeDocument/2006/relationships/image" Target="../media/image7.jpe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13" Type="http://schemas.openxmlformats.org/officeDocument/2006/relationships/image" Target="../media/image10.jpeg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ép 12" descr="PPT_UMFT_uj_logo2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045" y="7106446"/>
            <a:ext cx="675542" cy="38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1" descr="ppt_mint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004" y="1081453"/>
            <a:ext cx="5990621" cy="256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865616" y="246741"/>
            <a:ext cx="6827174" cy="40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>
                <a:solidFill>
                  <a:schemeClr val="bg1"/>
                </a:solidFill>
              </a:rPr>
              <a:t>Nemzeti Információs Infrastruktúra Fejlesztési Intézet</a:t>
            </a: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6517" y="7064447"/>
            <a:ext cx="1429839" cy="36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36666"/>
                </a:solidFill>
              </a:defRPr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  <p:pic>
        <p:nvPicPr>
          <p:cNvPr id="1030" name="Picture 22" descr="ppt_minta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36060"/>
            <a:ext cx="5990622" cy="256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2631562" y="7057448"/>
            <a:ext cx="1278120" cy="40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336666"/>
                </a:solidFill>
              </a:rPr>
              <a:t>NIIF HPC</a:t>
            </a: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4802298" y="0"/>
            <a:ext cx="5278327" cy="76296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0" y="762967"/>
            <a:ext cx="10080625" cy="286988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>
            <a:off x="595037" y="7034698"/>
            <a:ext cx="8890551" cy="0"/>
          </a:xfrm>
          <a:prstGeom prst="line">
            <a:avLst/>
          </a:prstGeom>
          <a:noFill/>
          <a:ln w="28575">
            <a:solidFill>
              <a:srgbClr val="336666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sp>
        <p:nvSpPr>
          <p:cNvPr id="1035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96256" y="106746"/>
            <a:ext cx="9072563" cy="65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9524" tIns="11905" rIns="59524" bIns="119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36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031" y="1081453"/>
            <a:ext cx="9072563" cy="567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336666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336666"/>
          </a:solidFill>
          <a:latin typeface="Times New Roman" pitchFamily="18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336666"/>
          </a:solidFill>
          <a:latin typeface="Times New Roman" pitchFamily="18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336666"/>
          </a:solidFill>
          <a:latin typeface="Times New Roman" pitchFamily="18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336666"/>
          </a:solidFill>
          <a:latin typeface="Times New Roman" pitchFamily="18" charset="0"/>
          <a:ea typeface="ＭＳ Ｐゴシック" charset="0"/>
          <a:cs typeface="Arial" charset="0"/>
        </a:defRPr>
      </a:lvl5pPr>
      <a:lvl6pPr marL="503972"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336666"/>
          </a:solidFill>
          <a:latin typeface="Times New Roman" pitchFamily="18" charset="0"/>
          <a:cs typeface="Arial" charset="0"/>
        </a:defRPr>
      </a:lvl6pPr>
      <a:lvl7pPr marL="1007943"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336666"/>
          </a:solidFill>
          <a:latin typeface="Times New Roman" pitchFamily="18" charset="0"/>
          <a:cs typeface="Arial" charset="0"/>
        </a:defRPr>
      </a:lvl7pPr>
      <a:lvl8pPr marL="1511915"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336666"/>
          </a:solidFill>
          <a:latin typeface="Times New Roman" pitchFamily="18" charset="0"/>
          <a:cs typeface="Arial" charset="0"/>
        </a:defRPr>
      </a:lvl8pPr>
      <a:lvl9pPr marL="2015886"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336666"/>
          </a:solidFill>
          <a:latin typeface="Times New Roman" pitchFamily="18" charset="0"/>
          <a:cs typeface="Arial" charset="0"/>
        </a:defRPr>
      </a:lvl9pPr>
    </p:titleStyle>
    <p:bodyStyle>
      <a:lvl1pPr marL="377979" indent="-377979" algn="l" rtl="0" eaLnBrk="1" fontAlgn="base" hangingPunct="1">
        <a:spcBef>
          <a:spcPct val="20000"/>
        </a:spcBef>
        <a:spcAft>
          <a:spcPct val="0"/>
        </a:spcAft>
        <a:buChar char="•"/>
        <a:defRPr sz="3500">
          <a:solidFill>
            <a:srgbClr val="336666"/>
          </a:solidFill>
          <a:latin typeface="+mn-lt"/>
          <a:ea typeface="ＭＳ Ｐゴシック" charset="0"/>
          <a:cs typeface="+mn-cs"/>
        </a:defRPr>
      </a:lvl1pPr>
      <a:lvl2pPr marL="818954" indent="-314982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3100">
          <a:solidFill>
            <a:srgbClr val="336666"/>
          </a:solidFill>
          <a:latin typeface="+mn-lt"/>
          <a:ea typeface="Arial" charset="0"/>
          <a:cs typeface="+mn-cs"/>
        </a:defRPr>
      </a:lvl2pPr>
      <a:lvl3pPr marL="1259929" indent="-251986" algn="l" rtl="0" eaLnBrk="1" fontAlgn="base" hangingPunct="1">
        <a:spcBef>
          <a:spcPct val="20000"/>
        </a:spcBef>
        <a:spcAft>
          <a:spcPct val="0"/>
        </a:spcAft>
        <a:buSzPct val="70000"/>
        <a:buFont typeface="Wingdings" charset="0"/>
        <a:buChar char="q"/>
        <a:defRPr sz="2600">
          <a:solidFill>
            <a:srgbClr val="336666"/>
          </a:solidFill>
          <a:latin typeface="+mn-lt"/>
          <a:ea typeface="Arial" charset="0"/>
          <a:cs typeface="+mn-cs"/>
        </a:defRPr>
      </a:lvl3pPr>
      <a:lvl4pPr marL="1763900" indent="-251986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336666"/>
          </a:solidFill>
          <a:latin typeface="+mn-lt"/>
          <a:ea typeface="Arial" charset="0"/>
          <a:cs typeface="+mn-cs"/>
        </a:defRPr>
      </a:lvl4pPr>
      <a:lvl5pPr marL="2267872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6666"/>
          </a:solidFill>
          <a:latin typeface="+mn-lt"/>
          <a:ea typeface="Arial" charset="0"/>
          <a:cs typeface="+mn-cs"/>
        </a:defRPr>
      </a:lvl5pPr>
      <a:lvl6pPr marL="2771844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6666"/>
          </a:solidFill>
          <a:latin typeface="+mn-lt"/>
          <a:cs typeface="+mn-cs"/>
        </a:defRPr>
      </a:lvl6pPr>
      <a:lvl7pPr marL="3275815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6666"/>
          </a:solidFill>
          <a:latin typeface="+mn-lt"/>
          <a:cs typeface="+mn-cs"/>
        </a:defRPr>
      </a:lvl7pPr>
      <a:lvl8pPr marL="3779787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6666"/>
          </a:solidFill>
          <a:latin typeface="+mn-lt"/>
          <a:cs typeface="+mn-cs"/>
        </a:defRPr>
      </a:lvl8pPr>
      <a:lvl9pPr marL="4283758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6666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Kép 4" descr="PPT_UMFT_uj_kep2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412"/>
            <a:ext cx="10080625" cy="239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 rot="10800000">
            <a:off x="0" y="5447516"/>
            <a:ext cx="10080625" cy="2112159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 rot="10800000" flipV="1">
            <a:off x="0" y="2"/>
            <a:ext cx="10080625" cy="922211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715" r:id="rId12"/>
    <p:sldLayoutId id="2147483716" r:id="rId13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503920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6pPr>
      <a:lvl7pPr marL="1007838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7pPr>
      <a:lvl8pPr marL="1511758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8pPr>
      <a:lvl9pPr marL="2015677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77940" indent="-377940" algn="l" rtl="0" eaLnBrk="1" fontAlgn="base" hangingPunct="1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18869" indent="-314949" algn="l" rtl="0" eaLnBrk="1" fontAlgn="base" hangingPunct="1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Arial" charset="0"/>
          <a:cs typeface="+mn-cs"/>
        </a:defRPr>
      </a:lvl2pPr>
      <a:lvl3pPr marL="1259799" indent="-25196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Arial" charset="0"/>
          <a:cs typeface="+mn-cs"/>
        </a:defRPr>
      </a:lvl3pPr>
      <a:lvl4pPr marL="1763717" indent="-25196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Arial" charset="0"/>
          <a:cs typeface="+mn-cs"/>
        </a:defRPr>
      </a:lvl4pPr>
      <a:lvl5pPr marL="2267637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Arial" charset="0"/>
          <a:cs typeface="+mn-cs"/>
        </a:defRPr>
      </a:lvl5pPr>
      <a:lvl6pPr marL="2771557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275476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779395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283314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ppt_mint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004" y="1081453"/>
            <a:ext cx="5990621" cy="256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865616" y="246741"/>
            <a:ext cx="6827174" cy="40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>
                <a:solidFill>
                  <a:schemeClr val="bg1"/>
                </a:solidFill>
              </a:rPr>
              <a:t>Nemzeti Információs Infrastruktúra Fejlesztési Intézet</a:t>
            </a: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6517" y="7064447"/>
            <a:ext cx="1429839" cy="36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5C0000"/>
                </a:solidFill>
              </a:defRPr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  <p:pic>
        <p:nvPicPr>
          <p:cNvPr id="1029" name="Picture 22" descr="ppt_minta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15061"/>
            <a:ext cx="5990622" cy="256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4176055" y="7057448"/>
            <a:ext cx="1578006" cy="40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hu-HU">
                <a:solidFill>
                  <a:srgbClr val="5C0000"/>
                </a:solidFill>
              </a:rPr>
              <a:t>El</a:t>
            </a:r>
            <a:r>
              <a:rPr lang="en-US">
                <a:solidFill>
                  <a:srgbClr val="5C0000"/>
                </a:solidFill>
                <a:cs typeface="Times New Roman" charset="0"/>
              </a:rPr>
              <a:t>ő</a:t>
            </a:r>
            <a:r>
              <a:rPr lang="hu-HU">
                <a:solidFill>
                  <a:srgbClr val="5C0000"/>
                </a:solidFill>
                <a:cs typeface="Times New Roman" charset="0"/>
              </a:rPr>
              <a:t>a</a:t>
            </a:r>
            <a:r>
              <a:rPr lang="hu-HU">
                <a:solidFill>
                  <a:srgbClr val="5C0000"/>
                </a:solidFill>
              </a:rPr>
              <a:t>dás címe</a:t>
            </a: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4802298" y="0"/>
            <a:ext cx="5278327" cy="76296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0" y="762967"/>
            <a:ext cx="10080625" cy="286988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>
            <a:off x="595037" y="7034698"/>
            <a:ext cx="8890551" cy="0"/>
          </a:xfrm>
          <a:prstGeom prst="line">
            <a:avLst/>
          </a:prstGeom>
          <a:noFill/>
          <a:ln w="28575">
            <a:solidFill>
              <a:srgbClr val="5C0000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sp>
        <p:nvSpPr>
          <p:cNvPr id="1034" name="Rectangle 35"/>
          <p:cNvSpPr>
            <a:spLocks noGrp="1" noChangeArrowheads="1"/>
          </p:cNvSpPr>
          <p:nvPr>
            <p:ph type="title"/>
          </p:nvPr>
        </p:nvSpPr>
        <p:spPr bwMode="auto">
          <a:xfrm>
            <a:off x="98006" y="106746"/>
            <a:ext cx="9072563" cy="65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9524" tIns="11905" rIns="59524" bIns="119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35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82" y="1081453"/>
            <a:ext cx="9072563" cy="567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pic>
        <p:nvPicPr>
          <p:cNvPr id="1036" name="Kép 12" descr="PPT_UMFT_uj_logo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586" y="6798458"/>
            <a:ext cx="551285" cy="73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5C0000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5C0000"/>
          </a:solidFill>
          <a:latin typeface="Times New Roman" pitchFamily="18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5C0000"/>
          </a:solidFill>
          <a:latin typeface="Times New Roman" pitchFamily="18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5C0000"/>
          </a:solidFill>
          <a:latin typeface="Times New Roman" pitchFamily="18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5C0000"/>
          </a:solidFill>
          <a:latin typeface="Times New Roman" pitchFamily="18" charset="0"/>
          <a:ea typeface="ＭＳ Ｐゴシック" charset="0"/>
          <a:cs typeface="Arial" charset="0"/>
        </a:defRPr>
      </a:lvl5pPr>
      <a:lvl6pPr marL="503972"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5C0000"/>
          </a:solidFill>
          <a:latin typeface="Times New Roman" pitchFamily="18" charset="0"/>
          <a:cs typeface="Arial" charset="0"/>
        </a:defRPr>
      </a:lvl6pPr>
      <a:lvl7pPr marL="1007943"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5C0000"/>
          </a:solidFill>
          <a:latin typeface="Times New Roman" pitchFamily="18" charset="0"/>
          <a:cs typeface="Arial" charset="0"/>
        </a:defRPr>
      </a:lvl7pPr>
      <a:lvl8pPr marL="1511915"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5C0000"/>
          </a:solidFill>
          <a:latin typeface="Times New Roman" pitchFamily="18" charset="0"/>
          <a:cs typeface="Arial" charset="0"/>
        </a:defRPr>
      </a:lvl8pPr>
      <a:lvl9pPr marL="2015886"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5C0000"/>
          </a:solidFill>
          <a:latin typeface="Times New Roman" pitchFamily="18" charset="0"/>
          <a:cs typeface="Arial" charset="0"/>
        </a:defRPr>
      </a:lvl9pPr>
    </p:titleStyle>
    <p:bodyStyle>
      <a:lvl1pPr marL="377979" indent="-377979" algn="l" rtl="0" eaLnBrk="1" fontAlgn="base" hangingPunct="1">
        <a:spcBef>
          <a:spcPct val="20000"/>
        </a:spcBef>
        <a:spcAft>
          <a:spcPct val="0"/>
        </a:spcAft>
        <a:buChar char="•"/>
        <a:defRPr sz="3500">
          <a:solidFill>
            <a:srgbClr val="5C0000"/>
          </a:solidFill>
          <a:latin typeface="+mn-lt"/>
          <a:ea typeface="ＭＳ Ｐゴシック" charset="0"/>
          <a:cs typeface="+mn-cs"/>
        </a:defRPr>
      </a:lvl1pPr>
      <a:lvl2pPr marL="818954" indent="-314982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3100">
          <a:solidFill>
            <a:srgbClr val="5C0000"/>
          </a:solidFill>
          <a:latin typeface="+mn-lt"/>
          <a:ea typeface="Arial" charset="0"/>
          <a:cs typeface="+mn-cs"/>
        </a:defRPr>
      </a:lvl2pPr>
      <a:lvl3pPr marL="1259929" indent="-251986" algn="l" rtl="0" eaLnBrk="1" fontAlgn="base" hangingPunct="1">
        <a:spcBef>
          <a:spcPct val="20000"/>
        </a:spcBef>
        <a:spcAft>
          <a:spcPct val="0"/>
        </a:spcAft>
        <a:buSzPct val="70000"/>
        <a:buFont typeface="Wingdings" charset="0"/>
        <a:buChar char="q"/>
        <a:defRPr sz="2600">
          <a:solidFill>
            <a:srgbClr val="5C0000"/>
          </a:solidFill>
          <a:latin typeface="+mn-lt"/>
          <a:ea typeface="Arial" charset="0"/>
          <a:cs typeface="+mn-cs"/>
        </a:defRPr>
      </a:lvl3pPr>
      <a:lvl4pPr marL="1763900" indent="-251986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5C0000"/>
          </a:solidFill>
          <a:latin typeface="+mn-lt"/>
          <a:ea typeface="Arial" charset="0"/>
          <a:cs typeface="+mn-cs"/>
        </a:defRPr>
      </a:lvl4pPr>
      <a:lvl5pPr marL="2267872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5C0000"/>
          </a:solidFill>
          <a:latin typeface="+mn-lt"/>
          <a:ea typeface="Arial" charset="0"/>
          <a:cs typeface="+mn-cs"/>
        </a:defRPr>
      </a:lvl5pPr>
      <a:lvl6pPr marL="2771844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5C0000"/>
          </a:solidFill>
          <a:latin typeface="+mn-lt"/>
          <a:cs typeface="+mn-cs"/>
        </a:defRPr>
      </a:lvl6pPr>
      <a:lvl7pPr marL="3275815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5C0000"/>
          </a:solidFill>
          <a:latin typeface="+mn-lt"/>
          <a:cs typeface="+mn-cs"/>
        </a:defRPr>
      </a:lvl7pPr>
      <a:lvl8pPr marL="3779787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5C0000"/>
          </a:solidFill>
          <a:latin typeface="+mn-lt"/>
          <a:cs typeface="+mn-cs"/>
        </a:defRPr>
      </a:lvl8pPr>
      <a:lvl9pPr marL="4283758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5C0000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Kép 4" descr="PPT_UMFT_uj_kep3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412"/>
            <a:ext cx="10080625" cy="239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 rot="10800000">
            <a:off x="0" y="5447516"/>
            <a:ext cx="10080625" cy="2112159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 rot="10800000" flipV="1">
            <a:off x="0" y="2"/>
            <a:ext cx="10080625" cy="922211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503920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6pPr>
      <a:lvl7pPr marL="1007838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7pPr>
      <a:lvl8pPr marL="1511758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8pPr>
      <a:lvl9pPr marL="2015677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77940" indent="-377940" algn="l" rtl="0" eaLnBrk="1" fontAlgn="base" hangingPunct="1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18869" indent="-314949" algn="l" rtl="0" eaLnBrk="1" fontAlgn="base" hangingPunct="1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Arial" charset="0"/>
          <a:cs typeface="+mn-cs"/>
        </a:defRPr>
      </a:lvl2pPr>
      <a:lvl3pPr marL="1259799" indent="-25196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Arial" charset="0"/>
          <a:cs typeface="+mn-cs"/>
        </a:defRPr>
      </a:lvl3pPr>
      <a:lvl4pPr marL="1763717" indent="-25196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Arial" charset="0"/>
          <a:cs typeface="+mn-cs"/>
        </a:defRPr>
      </a:lvl4pPr>
      <a:lvl5pPr marL="2267637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Arial" charset="0"/>
          <a:cs typeface="+mn-cs"/>
        </a:defRPr>
      </a:lvl5pPr>
      <a:lvl6pPr marL="2771557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275476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779395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283314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zoli@niif.hu" TargetMode="External"/><Relationship Id="rId4" Type="http://schemas.openxmlformats.org/officeDocument/2006/relationships/hyperlink" Target="mailto:szekelyi@niif.hu" TargetMode="External"/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http://hpc.niif.hu" TargetMode="External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pc.niif.hu/hozzaferes.ph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kiss.zoltan@niif.hu" TargetMode="External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8.xml"/><Relationship Id="rId2" Type="http://schemas.openxmlformats.org/officeDocument/2006/relationships/hyperlink" Target="mailto:hpc-support@niif.h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/>
          <p:nvPr/>
        </p:nvPicPr>
        <p:blipFill>
          <a:blip r:embed="rId2"/>
          <a:stretch/>
        </p:blipFill>
        <p:spPr>
          <a:xfrm>
            <a:off x="3376680" y="4347360"/>
            <a:ext cx="3456360" cy="1371600"/>
          </a:xfrm>
          <a:prstGeom prst="rect">
            <a:avLst/>
          </a:prstGeom>
          <a:ln>
            <a:noFill/>
          </a:ln>
        </p:spPr>
      </p:pic>
      <p:sp>
        <p:nvSpPr>
          <p:cNvPr id="43" name="TextShape 2"/>
          <p:cNvSpPr txBox="1"/>
          <p:nvPr/>
        </p:nvSpPr>
        <p:spPr>
          <a:xfrm>
            <a:off x="5888377" y="4625695"/>
            <a:ext cx="3657600" cy="1141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cs-CZ" sz="2800" spc="-1" dirty="0" smtClean="0">
                <a:solidFill>
                  <a:srgbClr val="336666"/>
                </a:solidFill>
                <a:latin typeface="+mj-lt"/>
              </a:rPr>
              <a:t>Kiss Zoltán</a:t>
            </a:r>
            <a:endParaRPr dirty="0">
              <a:solidFill>
                <a:srgbClr val="336666"/>
              </a:solidFill>
              <a:latin typeface="+mj-lt"/>
            </a:endParaRPr>
          </a:p>
          <a:p>
            <a:pPr algn="r"/>
            <a:r>
              <a:rPr lang="cs-CZ" sz="2800" spc="-1" dirty="0" smtClean="0">
                <a:solidFill>
                  <a:srgbClr val="336666"/>
                </a:solidFill>
                <a:latin typeface="+mj-lt"/>
                <a:hlinkClick r:id="rId3"/>
              </a:rPr>
              <a:t>kzoli@niif.hu</a:t>
            </a:r>
            <a:endParaRPr lang="cs-CZ" sz="2800" spc="-1" dirty="0" smtClean="0">
              <a:solidFill>
                <a:srgbClr val="336666"/>
              </a:solidFill>
              <a:latin typeface="+mj-lt"/>
            </a:endParaRPr>
          </a:p>
          <a:p>
            <a:pPr algn="r"/>
            <a:r>
              <a:rPr lang="cs-CZ" sz="2800" spc="-1" dirty="0" err="1" smtClean="0">
                <a:solidFill>
                  <a:srgbClr val="336666"/>
                </a:solidFill>
                <a:latin typeface="+mj-lt"/>
              </a:rPr>
              <a:t>Székelyi</a:t>
            </a:r>
            <a:r>
              <a:rPr lang="cs-CZ" sz="2800" spc="-1" dirty="0" smtClean="0">
                <a:solidFill>
                  <a:srgbClr val="336666"/>
                </a:solidFill>
                <a:latin typeface="+mj-lt"/>
              </a:rPr>
              <a:t> </a:t>
            </a:r>
            <a:r>
              <a:rPr lang="cs-CZ" sz="2800" spc="-1" dirty="0" err="1" smtClean="0">
                <a:solidFill>
                  <a:srgbClr val="336666"/>
                </a:solidFill>
                <a:latin typeface="+mj-lt"/>
              </a:rPr>
              <a:t>Szabolcs</a:t>
            </a:r>
            <a:endParaRPr lang="cs-CZ" sz="2800" spc="-1" dirty="0" smtClean="0">
              <a:solidFill>
                <a:srgbClr val="336666"/>
              </a:solidFill>
              <a:latin typeface="+mj-lt"/>
            </a:endParaRPr>
          </a:p>
          <a:p>
            <a:pPr algn="r"/>
            <a:r>
              <a:rPr lang="cs-CZ" sz="2800" spc="-1" dirty="0" smtClean="0">
                <a:solidFill>
                  <a:srgbClr val="336666"/>
                </a:solidFill>
                <a:latin typeface="+mj-lt"/>
                <a:hlinkClick r:id="rId4"/>
              </a:rPr>
              <a:t>szekelyi@niif.hu</a:t>
            </a:r>
            <a:endParaRPr lang="cs-CZ" sz="2800" spc="-1" dirty="0" smtClean="0">
              <a:solidFill>
                <a:srgbClr val="336666"/>
              </a:solidFill>
              <a:latin typeface="+mj-lt"/>
            </a:endParaRPr>
          </a:p>
          <a:p>
            <a:pPr algn="r"/>
            <a:endParaRPr dirty="0">
              <a:solidFill>
                <a:srgbClr val="336666"/>
              </a:solidFill>
              <a:latin typeface="+mj-lt"/>
            </a:endParaRPr>
          </a:p>
          <a:p>
            <a:endParaRPr dirty="0">
              <a:solidFill>
                <a:srgbClr val="660066"/>
              </a:solidFill>
              <a:latin typeface="+mj-lt"/>
            </a:endParaRPr>
          </a:p>
        </p:txBody>
      </p:sp>
      <p:sp>
        <p:nvSpPr>
          <p:cNvPr id="44" name="TextShape 3"/>
          <p:cNvSpPr txBox="1"/>
          <p:nvPr/>
        </p:nvSpPr>
        <p:spPr>
          <a:xfrm>
            <a:off x="274320" y="4510665"/>
            <a:ext cx="4572000" cy="1283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800" spc="-1" dirty="0" smtClean="0">
                <a:solidFill>
                  <a:srgbClr val="336666"/>
                </a:solidFill>
                <a:latin typeface="+mj-lt"/>
              </a:rPr>
              <a:t>2016. 03. 29.</a:t>
            </a:r>
            <a:endParaRPr dirty="0">
              <a:solidFill>
                <a:srgbClr val="336666"/>
              </a:solidFill>
              <a:latin typeface="+mj-lt"/>
            </a:endParaRPr>
          </a:p>
          <a:p>
            <a:r>
              <a:rPr lang="en-US" sz="2800" spc="-1" dirty="0" err="1" smtClean="0">
                <a:solidFill>
                  <a:srgbClr val="336666"/>
                </a:solidFill>
                <a:latin typeface="+mj-lt"/>
              </a:rPr>
              <a:t>Networkshop</a:t>
            </a:r>
            <a:r>
              <a:rPr lang="en-US" sz="2800" spc="-1" dirty="0" smtClean="0">
                <a:solidFill>
                  <a:srgbClr val="336666"/>
                </a:solidFill>
                <a:latin typeface="+mj-lt"/>
              </a:rPr>
              <a:t> 2016</a:t>
            </a:r>
            <a:endParaRPr dirty="0" smtClean="0">
              <a:solidFill>
                <a:srgbClr val="336666"/>
              </a:solidFill>
              <a:latin typeface="+mj-lt"/>
            </a:endParaRPr>
          </a:p>
          <a:p>
            <a:r>
              <a:rPr lang="en-US" sz="2800" spc="-1" dirty="0" smtClean="0">
                <a:solidFill>
                  <a:srgbClr val="336666"/>
                </a:solidFill>
                <a:latin typeface="+mj-lt"/>
              </a:rPr>
              <a:t>HPC </a:t>
            </a:r>
            <a:r>
              <a:rPr lang="en-US" sz="2800" spc="-1" dirty="0" err="1" smtClean="0">
                <a:solidFill>
                  <a:srgbClr val="336666"/>
                </a:solidFill>
                <a:latin typeface="+mj-lt"/>
              </a:rPr>
              <a:t>Tutoriál</a:t>
            </a:r>
            <a:endParaRPr dirty="0">
              <a:solidFill>
                <a:srgbClr val="336666"/>
              </a:solidFill>
              <a:latin typeface="+mj-lt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473414" y="1376898"/>
            <a:ext cx="9072563" cy="65622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5C0000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5C0000"/>
                </a:solidFill>
                <a:latin typeface="Times New Roman" pitchFamily="18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5C0000"/>
                </a:solidFill>
                <a:latin typeface="Times New Roman" pitchFamily="18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5C0000"/>
                </a:solidFill>
                <a:latin typeface="Times New Roman" pitchFamily="18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5C0000"/>
                </a:solidFill>
                <a:latin typeface="Times New Roman" pitchFamily="18" charset="0"/>
                <a:ea typeface="ＭＳ Ｐゴシック" charset="0"/>
                <a:cs typeface="Arial" charset="0"/>
              </a:defRPr>
            </a:lvl5pPr>
            <a:lvl6pPr marL="503972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5C0000"/>
                </a:solidFill>
                <a:latin typeface="Times New Roman" pitchFamily="18" charset="0"/>
                <a:cs typeface="Arial" charset="0"/>
              </a:defRPr>
            </a:lvl6pPr>
            <a:lvl7pPr marL="1007943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5C0000"/>
                </a:solidFill>
                <a:latin typeface="Times New Roman" pitchFamily="18" charset="0"/>
                <a:cs typeface="Arial" charset="0"/>
              </a:defRPr>
            </a:lvl7pPr>
            <a:lvl8pPr marL="1511915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5C0000"/>
                </a:solidFill>
                <a:latin typeface="Times New Roman" pitchFamily="18" charset="0"/>
                <a:cs typeface="Arial" charset="0"/>
              </a:defRPr>
            </a:lvl8pPr>
            <a:lvl9pPr marL="2015886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5C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sz="3600" dirty="0" smtClean="0">
                <a:solidFill>
                  <a:srgbClr val="336666"/>
                </a:solidFill>
              </a:rPr>
              <a:t>HPC </a:t>
            </a:r>
            <a:r>
              <a:rPr lang="en-US" sz="3600" dirty="0" err="1" smtClean="0">
                <a:solidFill>
                  <a:srgbClr val="336666"/>
                </a:solidFill>
              </a:rPr>
              <a:t>Tutoriál</a:t>
            </a:r>
            <a:r>
              <a:rPr lang="en-US" sz="3600" dirty="0" smtClean="0">
                <a:solidFill>
                  <a:srgbClr val="336666"/>
                </a:solidFill>
              </a:rPr>
              <a:t> - </a:t>
            </a:r>
            <a:r>
              <a:rPr lang="en-US" sz="3600" dirty="0" err="1" smtClean="0">
                <a:solidFill>
                  <a:srgbClr val="336666"/>
                </a:solidFill>
              </a:rPr>
              <a:t>Bevezető</a:t>
            </a:r>
            <a:endParaRPr lang="en-US" sz="3600" dirty="0">
              <a:solidFill>
                <a:srgbClr val="33666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Tartalom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z-Cyrl-UZ" dirty="0" smtClean="0"/>
              <a:t>A</a:t>
            </a:r>
            <a:r>
              <a:rPr lang="cs-CZ" dirty="0" smtClean="0"/>
              <a:t>z</a:t>
            </a:r>
            <a:r>
              <a:rPr lang="uz-Cyrl-UZ" dirty="0" smtClean="0"/>
              <a:t> </a:t>
            </a:r>
            <a:r>
              <a:rPr lang="cs-CZ" dirty="0" smtClean="0"/>
              <a:t>(NIIF) </a:t>
            </a:r>
            <a:r>
              <a:rPr lang="uz-Cyrl-UZ" dirty="0" smtClean="0"/>
              <a:t>HPC</a:t>
            </a:r>
            <a:r>
              <a:rPr lang="cs-CZ" dirty="0" smtClean="0"/>
              <a:t> </a:t>
            </a:r>
            <a:r>
              <a:rPr lang="cs-CZ" dirty="0" err="1" smtClean="0"/>
              <a:t>bemutatása</a:t>
            </a:r>
            <a:r>
              <a:rPr lang="cs-CZ" dirty="0" smtClean="0"/>
              <a:t> (</a:t>
            </a:r>
            <a:r>
              <a:rPr lang="uz-Cyrl-UZ" dirty="0" smtClean="0"/>
              <a:t>KZ</a:t>
            </a:r>
            <a:r>
              <a:rPr lang="cs-CZ" dirty="0" smtClean="0"/>
              <a:t>)</a:t>
            </a:r>
          </a:p>
          <a:p>
            <a:r>
              <a:rPr lang="cs-CZ" dirty="0"/>
              <a:t>PRACE – 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adnak</a:t>
            </a:r>
            <a:r>
              <a:rPr lang="cs-CZ" dirty="0"/>
              <a:t> </a:t>
            </a:r>
            <a:r>
              <a:rPr lang="cs-CZ" dirty="0" err="1"/>
              <a:t>nekünk</a:t>
            </a:r>
            <a:r>
              <a:rPr lang="cs-CZ" dirty="0"/>
              <a:t> a </a:t>
            </a:r>
            <a:r>
              <a:rPr lang="cs-CZ" dirty="0" err="1"/>
              <a:t>Rómaiak</a:t>
            </a:r>
            <a:r>
              <a:rPr lang="cs-CZ" dirty="0" smtClean="0"/>
              <a:t>? (</a:t>
            </a:r>
            <a:r>
              <a:rPr lang="uz-Cyrl-UZ" dirty="0" smtClean="0"/>
              <a:t>KZ</a:t>
            </a:r>
            <a:r>
              <a:rPr lang="cs-CZ" dirty="0" smtClean="0"/>
              <a:t>)</a:t>
            </a:r>
          </a:p>
          <a:p>
            <a:r>
              <a:rPr lang="uz-Cyrl-UZ" dirty="0" smtClean="0"/>
              <a:t>Hozzáférés</a:t>
            </a:r>
            <a:r>
              <a:rPr lang="cs-CZ" dirty="0" smtClean="0"/>
              <a:t>, </a:t>
            </a:r>
            <a:r>
              <a:rPr lang="cs-CZ" dirty="0" err="1" smtClean="0"/>
              <a:t>első</a:t>
            </a:r>
            <a:r>
              <a:rPr lang="cs-CZ" dirty="0" smtClean="0"/>
              <a:t> </a:t>
            </a:r>
            <a:r>
              <a:rPr lang="cs-CZ" dirty="0" err="1" smtClean="0"/>
              <a:t>lépések</a:t>
            </a:r>
            <a:r>
              <a:rPr lang="cs-CZ" smtClean="0"/>
              <a:t> (</a:t>
            </a:r>
            <a:r>
              <a:rPr lang="uz-Cyrl-UZ" dirty="0" smtClean="0"/>
              <a:t>KZ</a:t>
            </a:r>
            <a:r>
              <a:rPr lang="cs-CZ" dirty="0" smtClean="0"/>
              <a:t>)</a:t>
            </a:r>
          </a:p>
          <a:p>
            <a:r>
              <a:rPr lang="uz-Cyrl-UZ" dirty="0" smtClean="0"/>
              <a:t>Grid </a:t>
            </a:r>
            <a:r>
              <a:rPr lang="uz-Cyrl-UZ" dirty="0"/>
              <a:t>a HPC-ben: ARC köztesréteg </a:t>
            </a:r>
            <a:r>
              <a:rPr lang="cs-CZ" dirty="0" smtClean="0"/>
              <a:t>(</a:t>
            </a:r>
            <a:r>
              <a:rPr lang="uz-Cyrl-UZ" dirty="0" smtClean="0"/>
              <a:t>KZ</a:t>
            </a:r>
            <a:r>
              <a:rPr lang="cs-CZ" dirty="0" smtClean="0"/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Tartalom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z-Cyrl-UZ" dirty="0"/>
              <a:t>HPC típusok: ccNUMA számítógépek és klaszterek</a:t>
            </a:r>
            <a:r>
              <a:rPr lang="cs-CZ" dirty="0"/>
              <a:t> </a:t>
            </a:r>
            <a:r>
              <a:rPr lang="cs-CZ" dirty="0" smtClean="0"/>
              <a:t>(SZSZ)</a:t>
            </a:r>
            <a:endParaRPr lang="cs-CZ" dirty="0"/>
          </a:p>
          <a:p>
            <a:r>
              <a:rPr lang="uz-Cyrl-UZ" dirty="0"/>
              <a:t>Feladat ütemező: SLURM </a:t>
            </a:r>
            <a:r>
              <a:rPr lang="cs-CZ" dirty="0" smtClean="0"/>
              <a:t>(SZSZ)</a:t>
            </a:r>
            <a:endParaRPr lang="cs-CZ" dirty="0"/>
          </a:p>
          <a:p>
            <a:r>
              <a:rPr lang="uz-Cyrl-UZ" dirty="0"/>
              <a:t>Párhuzamosítási programozási technikák, fordítás: MPI, OpenMP</a:t>
            </a:r>
            <a:r>
              <a:rPr lang="cs-CZ" dirty="0"/>
              <a:t> </a:t>
            </a:r>
            <a:r>
              <a:rPr lang="cs-CZ" dirty="0" smtClean="0"/>
              <a:t>(SZSZ)</a:t>
            </a:r>
            <a:endParaRPr lang="cs-CZ" dirty="0"/>
          </a:p>
          <a:p>
            <a:r>
              <a:rPr lang="uz-Cyrl-UZ" dirty="0"/>
              <a:t>Távoli vizualizáció: VirtualGL, </a:t>
            </a:r>
            <a:r>
              <a:rPr lang="uz-Cyrl-UZ" dirty="0" smtClean="0"/>
              <a:t>TurboVNC </a:t>
            </a:r>
            <a:r>
              <a:rPr lang="cs-CZ" dirty="0" smtClean="0"/>
              <a:t>(SZSZ)</a:t>
            </a:r>
            <a:r>
              <a:rPr lang="uz-Cyrl-UZ" dirty="0" smtClean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sz="3200" dirty="0" err="1" smtClean="0">
                <a:solidFill>
                  <a:srgbClr val="008000"/>
                </a:solidFill>
              </a:rPr>
              <a:t>Ajánlott</a:t>
            </a:r>
            <a:r>
              <a:rPr lang="cs-CZ" sz="3200" dirty="0" smtClean="0">
                <a:solidFill>
                  <a:srgbClr val="008000"/>
                </a:solidFill>
              </a:rPr>
              <a:t>: 04.01. 10h @ NWS: </a:t>
            </a:r>
            <a:r>
              <a:rPr lang="cs-CZ" sz="3200" dirty="0" err="1" smtClean="0">
                <a:solidFill>
                  <a:srgbClr val="008000"/>
                </a:solidFill>
              </a:rPr>
              <a:t>Szuper</a:t>
            </a:r>
            <a:r>
              <a:rPr lang="cs-CZ" sz="3200" dirty="0" smtClean="0">
                <a:solidFill>
                  <a:srgbClr val="008000"/>
                </a:solidFill>
              </a:rPr>
              <a:t> </a:t>
            </a:r>
            <a:r>
              <a:rPr lang="cs-CZ" sz="3200" dirty="0" err="1" smtClean="0">
                <a:solidFill>
                  <a:srgbClr val="008000"/>
                </a:solidFill>
              </a:rPr>
              <a:t>Szoftverek</a:t>
            </a:r>
            <a:r>
              <a:rPr lang="cs-CZ" sz="3200" dirty="0" smtClean="0">
                <a:solidFill>
                  <a:srgbClr val="008000"/>
                </a:solidFill>
              </a:rPr>
              <a:t> </a:t>
            </a:r>
            <a:r>
              <a:rPr lang="cs-CZ" sz="3200" dirty="0" err="1" smtClean="0">
                <a:solidFill>
                  <a:srgbClr val="008000"/>
                </a:solidFill>
              </a:rPr>
              <a:t>Szuperszámítógépre</a:t>
            </a:r>
            <a:r>
              <a:rPr lang="cs-CZ" sz="3200" dirty="0" smtClean="0">
                <a:solidFill>
                  <a:srgbClr val="008000"/>
                </a:solidFill>
              </a:rPr>
              <a:t> (KZ)</a:t>
            </a:r>
            <a:endParaRPr lang="uz-Cyrl-UZ" sz="3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2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HPC.NIIF.HU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0080625" cy="8935734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128" y="492469"/>
            <a:ext cx="3930662" cy="85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51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800935"/>
            <a:ext cx="7747000" cy="614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966" y="2542684"/>
            <a:ext cx="54864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76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61" y="0"/>
            <a:ext cx="10095785" cy="804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51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-1" y="1525320"/>
            <a:ext cx="10080625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 dirty="0" err="1" smtClean="0">
                <a:latin typeface="+mj-lt"/>
              </a:rPr>
              <a:t>Vágjunk</a:t>
            </a:r>
            <a:r>
              <a:rPr lang="en-US" sz="4400" spc="-1" dirty="0" smtClean="0">
                <a:latin typeface="+mj-lt"/>
              </a:rPr>
              <a:t>                   a                     </a:t>
            </a:r>
            <a:r>
              <a:rPr lang="en-US" sz="4400" spc="-1" dirty="0" err="1" smtClean="0">
                <a:latin typeface="+mj-lt"/>
              </a:rPr>
              <a:t>bele</a:t>
            </a:r>
            <a:r>
              <a:rPr lang="en-US" sz="4400" spc="-1" dirty="0" smtClean="0">
                <a:latin typeface="+mj-lt"/>
              </a:rPr>
              <a:t>!</a:t>
            </a:r>
            <a:endParaRPr dirty="0">
              <a:latin typeface="+mj-lt"/>
            </a:endParaRPr>
          </a:p>
        </p:txBody>
      </p:sp>
      <p:sp>
        <p:nvSpPr>
          <p:cNvPr id="76" name="TextShape 2"/>
          <p:cNvSpPr txBox="1"/>
          <p:nvPr/>
        </p:nvSpPr>
        <p:spPr>
          <a:xfrm>
            <a:off x="504000" y="3574572"/>
            <a:ext cx="4328280" cy="17996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sz="1600" dirty="0"/>
          </a:p>
          <a:p>
            <a:endParaRPr sz="1600" dirty="0"/>
          </a:p>
          <a:p>
            <a:r>
              <a:rPr lang="en-US" sz="2800" spc="-1" dirty="0" smtClean="0">
                <a:latin typeface="Arial"/>
              </a:rPr>
              <a:t>NIIFI HPC team
</a:t>
            </a:r>
            <a:r>
              <a:rPr lang="en-US" sz="2800" spc="-1" dirty="0" smtClean="0">
                <a:latin typeface="Arial"/>
                <a:hlinkClick r:id="rId2"/>
              </a:rPr>
              <a:t>hpc-support@niif.hu</a:t>
            </a:r>
            <a:endParaRPr lang="en-US" sz="2800" spc="-1" dirty="0" smtClean="0">
              <a:latin typeface="Arial"/>
            </a:endParaRPr>
          </a:p>
          <a:p>
            <a:endParaRPr lang="en-US" sz="2800" spc="-1" dirty="0" smtClean="0">
              <a:latin typeface="Arial"/>
            </a:endParaRPr>
          </a:p>
          <a:p>
            <a:endParaRPr sz="1600" dirty="0"/>
          </a:p>
        </p:txBody>
      </p:sp>
      <p:sp>
        <p:nvSpPr>
          <p:cNvPr id="77" name="TextShape 3"/>
          <p:cNvSpPr txBox="1"/>
          <p:nvPr/>
        </p:nvSpPr>
        <p:spPr>
          <a:xfrm>
            <a:off x="4832280" y="3283360"/>
            <a:ext cx="4913710" cy="2090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/>
            <a:endParaRPr dirty="0"/>
          </a:p>
          <a:p>
            <a:pPr algn="r"/>
            <a:endParaRPr dirty="0"/>
          </a:p>
          <a:p>
            <a:pPr algn="r"/>
            <a:r>
              <a:rPr lang="cs-CZ" sz="3200" spc="-1" dirty="0" smtClean="0">
                <a:latin typeface="Arial"/>
              </a:rPr>
              <a:t>Kiss Zoltán</a:t>
            </a:r>
            <a:endParaRPr dirty="0"/>
          </a:p>
          <a:p>
            <a:pPr algn="r"/>
            <a:r>
              <a:rPr lang="en-US" sz="3200" spc="-1" dirty="0" smtClean="0">
                <a:latin typeface="Arial"/>
                <a:hlinkClick r:id="rId3"/>
              </a:rPr>
              <a:t>kiss.zoltan@niif.hu</a:t>
            </a:r>
            <a:endParaRPr lang="en-US" sz="3200" spc="-1" dirty="0" smtClean="0">
              <a:latin typeface="Arial"/>
            </a:endParaRPr>
          </a:p>
          <a:p>
            <a:pPr algn="r"/>
            <a:endParaRPr lang="cs-CZ" dirty="0" smtClean="0"/>
          </a:p>
          <a:p>
            <a:pPr algn="r"/>
            <a:r>
              <a:rPr lang="cs-CZ" sz="3200" spc="-1" dirty="0" err="1" smtClean="0">
                <a:latin typeface="Arial"/>
              </a:rPr>
              <a:t>Székelyi</a:t>
            </a:r>
            <a:r>
              <a:rPr lang="cs-CZ" sz="3200" spc="-1" dirty="0" smtClean="0">
                <a:latin typeface="Arial"/>
              </a:rPr>
              <a:t> </a:t>
            </a:r>
            <a:r>
              <a:rPr lang="cs-CZ" sz="3200" spc="-1" dirty="0" err="1" smtClean="0">
                <a:latin typeface="Arial"/>
              </a:rPr>
              <a:t>Szabolcs</a:t>
            </a:r>
            <a:endParaRPr lang="cs-CZ" sz="3200" dirty="0"/>
          </a:p>
          <a:p>
            <a:pPr algn="r"/>
            <a:r>
              <a:rPr lang="cs-CZ" sz="3200" spc="-1" dirty="0" smtClean="0">
                <a:latin typeface="Arial"/>
                <a:hlinkClick r:id="rId3"/>
              </a:rPr>
              <a:t>szekelyi.szabolcs@</a:t>
            </a:r>
            <a:r>
              <a:rPr lang="cs-CZ" sz="3200" spc="-1" dirty="0">
                <a:latin typeface="Arial"/>
                <a:hlinkClick r:id="rId3"/>
              </a:rPr>
              <a:t>niif.hu</a:t>
            </a:r>
            <a:endParaRPr lang="cs-CZ" sz="3200" spc="-1" dirty="0">
              <a:latin typeface="Arial"/>
            </a:endParaRPr>
          </a:p>
          <a:p>
            <a:pPr algn="r"/>
            <a:endParaRPr sz="3200" dirty="0"/>
          </a:p>
        </p:txBody>
      </p:sp>
      <p:pic>
        <p:nvPicPr>
          <p:cNvPr id="79" name="Picture 78"/>
          <p:cNvPicPr/>
          <p:nvPr/>
        </p:nvPicPr>
        <p:blipFill>
          <a:blip r:embed="rId4"/>
          <a:stretch/>
        </p:blipFill>
        <p:spPr>
          <a:xfrm>
            <a:off x="520200" y="6387120"/>
            <a:ext cx="1591200" cy="914400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6652" y="0"/>
            <a:ext cx="3984695" cy="398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53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pt_niif_sablon">
  <a:themeElements>
    <a:clrScheme name="ppt_niif_sabl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niif_sablon">
      <a:majorFont>
        <a:latin typeface="Times New Roman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ppt_niif_sabl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niif_sabl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niif_sabl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niif_sabl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niif_sabl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niif_sabl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niif_sabl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niif_sabl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niif_sabl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niif_sabl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niif_sabl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niif_sabl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gyéni tervezés">
  <a:themeElements>
    <a:clrScheme name="Egyéni tervezé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gyéni tervezé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Egyéni tervezé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pt_umft_sablon">
  <a:themeElements>
    <a:clrScheme name="ppt_umft_sabl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umft_sablon">
      <a:majorFont>
        <a:latin typeface="Times New Roman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ppt_umft_sabl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umft_sabl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umft_sabl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umft_sabl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umft_sabl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umft_sabl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umft_sabl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umft_sabl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umft_sabl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umft_sabl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umft_sabl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umft_sabl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gyéni tervezés">
  <a:themeElements>
    <a:clrScheme name="Egyéni tervezé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gyéni tervezé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Egyéni tervezé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ppt_niifi_sablon.pot</Template>
  <TotalTime>32641</TotalTime>
  <Words>135</Words>
  <Application>Microsoft Macintosh PowerPoint</Application>
  <PresentationFormat>Custom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ppt_niif_sablon</vt:lpstr>
      <vt:lpstr>Egyéni tervezés</vt:lpstr>
      <vt:lpstr>ppt_umft_sablon</vt:lpstr>
      <vt:lpstr>1_Egyéni tervezés</vt:lpstr>
      <vt:lpstr>PowerPoint Presentation</vt:lpstr>
      <vt:lpstr>Tartalom</vt:lpstr>
      <vt:lpstr>Tartalom</vt:lpstr>
      <vt:lpstr>HPC.NIIF.HU</vt:lpstr>
      <vt:lpstr>Wiki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kazy </dc:creator>
  <cp:lastModifiedBy>Zoltan Kiss</cp:lastModifiedBy>
  <cp:revision>98</cp:revision>
  <dcterms:created xsi:type="dcterms:W3CDTF">2014-04-24T23:42:11Z</dcterms:created>
  <dcterms:modified xsi:type="dcterms:W3CDTF">2016-03-25T09:12:27Z</dcterms:modified>
  <dc:language>en-US</dc:language>
</cp:coreProperties>
</file>