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6" r:id="rId2"/>
    <p:sldMasterId id="2147483688" r:id="rId3"/>
    <p:sldMasterId id="2147483703" r:id="rId4"/>
  </p:sldMasterIdLst>
  <p:notesMasterIdLst>
    <p:notesMasterId r:id="rId26"/>
  </p:notesMasterIdLst>
  <p:handoutMasterIdLst>
    <p:handoutMasterId r:id="rId27"/>
  </p:handoutMasterIdLst>
  <p:sldIdLst>
    <p:sldId id="256" r:id="rId5"/>
    <p:sldId id="275" r:id="rId6"/>
    <p:sldId id="276" r:id="rId7"/>
    <p:sldId id="278" r:id="rId8"/>
    <p:sldId id="277" r:id="rId9"/>
    <p:sldId id="283" r:id="rId10"/>
    <p:sldId id="293" r:id="rId11"/>
    <p:sldId id="280" r:id="rId12"/>
    <p:sldId id="282" r:id="rId13"/>
    <p:sldId id="284" r:id="rId14"/>
    <p:sldId id="279" r:id="rId15"/>
    <p:sldId id="285" r:id="rId16"/>
    <p:sldId id="286" r:id="rId17"/>
    <p:sldId id="287" r:id="rId18"/>
    <p:sldId id="288" r:id="rId19"/>
    <p:sldId id="289" r:id="rId20"/>
    <p:sldId id="281" r:id="rId21"/>
    <p:sldId id="291" r:id="rId22"/>
    <p:sldId id="292" r:id="rId23"/>
    <p:sldId id="290" r:id="rId24"/>
    <p:sldId id="272" r:id="rId25"/>
  </p:sldIdLst>
  <p:sldSz cx="10080625" cy="7559675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041"/>
    <a:srgbClr val="33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824" y="-11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588B2-9804-1742-B129-6EEEC439CFE2}" type="datetimeFigureOut">
              <a:rPr lang="en-US" smtClean="0"/>
              <a:t>16. 03. 30.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A01D6-5C9A-224A-B598-2111EDFC7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148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439C4-E90E-824B-B6C7-9C475665BBD0}" type="datetimeFigureOut">
              <a:rPr lang="en-US" smtClean="0"/>
              <a:t>16. 03. 30.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22687-94B4-EF40-B20C-EA585356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873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10080625" cy="211216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 flipV="1">
            <a:off x="0" y="6637465"/>
            <a:ext cx="10080625" cy="92221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  <p:pic>
        <p:nvPicPr>
          <p:cNvPr id="4" name="Kép 13" descr="PPT_UMFT_uj_ke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9416"/>
            <a:ext cx="10080625" cy="238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16" descr="PPT_UMFT_uj_logo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784" y="6086238"/>
            <a:ext cx="1181324" cy="68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84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3624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206947" y="106747"/>
            <a:ext cx="2369647" cy="6646214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6256" y="106747"/>
            <a:ext cx="6942680" cy="6646214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4310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6047" y="2348402"/>
            <a:ext cx="8568531" cy="1620430"/>
          </a:xfrm>
          <a:prstGeom prst="rect">
            <a:avLst/>
          </a:prstGeom>
        </p:spPr>
        <p:txBody>
          <a:bodyPr lIns="100772" tIns="50387" rIns="100772" bIns="50387"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  <a:prstGeom prst="rect">
            <a:avLst/>
          </a:prstGeom>
        </p:spPr>
        <p:txBody>
          <a:bodyPr lIns="100772" tIns="50387" rIns="100772" bIns="50387"/>
          <a:lstStyle>
            <a:lvl1pPr marL="0" indent="0" algn="ctr">
              <a:buNone/>
              <a:defRPr/>
            </a:lvl1pPr>
            <a:lvl2pPr marL="503868" indent="0" algn="ctr">
              <a:buNone/>
              <a:defRPr/>
            </a:lvl2pPr>
            <a:lvl3pPr marL="1007734" indent="0" algn="ctr">
              <a:buNone/>
              <a:defRPr/>
            </a:lvl3pPr>
            <a:lvl4pPr marL="1511602" indent="0" algn="ctr">
              <a:buNone/>
              <a:defRPr/>
            </a:lvl4pPr>
            <a:lvl5pPr marL="2015468" indent="0" algn="ctr">
              <a:buNone/>
              <a:defRPr/>
            </a:lvl5pPr>
            <a:lvl6pPr marL="2519335" indent="0" algn="ctr">
              <a:buNone/>
              <a:defRPr/>
            </a:lvl6pPr>
            <a:lvl7pPr marL="3023201" indent="0" algn="ctr">
              <a:buNone/>
              <a:defRPr/>
            </a:lvl7pPr>
            <a:lvl8pPr marL="3527069" indent="0" algn="ctr">
              <a:buNone/>
              <a:defRPr/>
            </a:lvl8pPr>
            <a:lvl9pPr marL="4030936" indent="0" algn="ctr">
              <a:buNone/>
              <a:defRPr/>
            </a:lvl9pPr>
          </a:lstStyle>
          <a:p>
            <a:r>
              <a:rPr lang="cs-CZ" smtClean="0"/>
              <a:t>Click to edit Master subtitle style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1003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100772" tIns="50387" rIns="100772" bIns="50387"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lIns="100772" tIns="50387" rIns="100772" bIns="50387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5598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6300" y="4857794"/>
            <a:ext cx="8568531" cy="1501435"/>
          </a:xfrm>
          <a:prstGeom prst="rect">
            <a:avLst/>
          </a:prstGeom>
        </p:spPr>
        <p:txBody>
          <a:bodyPr lIns="100772" tIns="50387" rIns="100772" bIns="50387" anchor="t"/>
          <a:lstStyle>
            <a:lvl1pPr algn="l">
              <a:defRPr sz="4400" b="1" cap="all"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96300" y="3204116"/>
            <a:ext cx="8568531" cy="1653678"/>
          </a:xfrm>
          <a:prstGeom prst="rect">
            <a:avLst/>
          </a:prstGeom>
        </p:spPr>
        <p:txBody>
          <a:bodyPr lIns="100772" tIns="50387" rIns="100772" bIns="50387" anchor="b"/>
          <a:lstStyle>
            <a:lvl1pPr marL="0" indent="0">
              <a:buNone/>
              <a:defRPr sz="2200"/>
            </a:lvl1pPr>
            <a:lvl2pPr marL="503868" indent="0">
              <a:buNone/>
              <a:defRPr sz="2000"/>
            </a:lvl2pPr>
            <a:lvl3pPr marL="1007734" indent="0">
              <a:buNone/>
              <a:defRPr sz="1800"/>
            </a:lvl3pPr>
            <a:lvl4pPr marL="1511602" indent="0">
              <a:buNone/>
              <a:defRPr sz="1500"/>
            </a:lvl4pPr>
            <a:lvl5pPr marL="2015468" indent="0">
              <a:buNone/>
              <a:defRPr sz="1500"/>
            </a:lvl5pPr>
            <a:lvl6pPr marL="2519335" indent="0">
              <a:buNone/>
              <a:defRPr sz="1500"/>
            </a:lvl6pPr>
            <a:lvl7pPr marL="3023201" indent="0">
              <a:buNone/>
              <a:defRPr sz="1500"/>
            </a:lvl7pPr>
            <a:lvl8pPr marL="3527069" indent="0">
              <a:buNone/>
              <a:defRPr sz="1500"/>
            </a:lvl8pPr>
            <a:lvl9pPr marL="4030936" indent="0">
              <a:buNone/>
              <a:defRPr sz="15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2201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100772" tIns="50387" rIns="100772" bIns="50387"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04031" y="1763927"/>
            <a:ext cx="4452276" cy="4989036"/>
          </a:xfrm>
          <a:prstGeom prst="rect">
            <a:avLst/>
          </a:prstGeom>
        </p:spPr>
        <p:txBody>
          <a:bodyPr lIns="100772" tIns="50387" rIns="100772" bIns="50387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24318" y="1763927"/>
            <a:ext cx="4452276" cy="4989036"/>
          </a:xfrm>
          <a:prstGeom prst="rect">
            <a:avLst/>
          </a:prstGeom>
        </p:spPr>
        <p:txBody>
          <a:bodyPr lIns="100772" tIns="50387" rIns="100772" bIns="50387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487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100772" tIns="50387" rIns="100772" bIns="50387"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  <a:prstGeom prst="rect">
            <a:avLst/>
          </a:prstGeom>
        </p:spPr>
        <p:txBody>
          <a:bodyPr lIns="100772" tIns="50387" rIns="100772" bIns="50387" anchor="b"/>
          <a:lstStyle>
            <a:lvl1pPr marL="0" indent="0">
              <a:buNone/>
              <a:defRPr sz="2600" b="1"/>
            </a:lvl1pPr>
            <a:lvl2pPr marL="503868" indent="0">
              <a:buNone/>
              <a:defRPr sz="2200" b="1"/>
            </a:lvl2pPr>
            <a:lvl3pPr marL="1007734" indent="0">
              <a:buNone/>
              <a:defRPr sz="2000" b="1"/>
            </a:lvl3pPr>
            <a:lvl4pPr marL="1511602" indent="0">
              <a:buNone/>
              <a:defRPr sz="1800" b="1"/>
            </a:lvl4pPr>
            <a:lvl5pPr marL="2015468" indent="0">
              <a:buNone/>
              <a:defRPr sz="1800" b="1"/>
            </a:lvl5pPr>
            <a:lvl6pPr marL="2519335" indent="0">
              <a:buNone/>
              <a:defRPr sz="1800" b="1"/>
            </a:lvl6pPr>
            <a:lvl7pPr marL="3023201" indent="0">
              <a:buNone/>
              <a:defRPr sz="1800" b="1"/>
            </a:lvl7pPr>
            <a:lvl8pPr marL="3527069" indent="0">
              <a:buNone/>
              <a:defRPr sz="1800" b="1"/>
            </a:lvl8pPr>
            <a:lvl9pPr marL="4030936" indent="0">
              <a:buNone/>
              <a:defRPr sz="18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  <a:prstGeom prst="rect">
            <a:avLst/>
          </a:prstGeom>
        </p:spPr>
        <p:txBody>
          <a:bodyPr lIns="100772" tIns="50387" rIns="100772" bIns="50387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  <a:prstGeom prst="rect">
            <a:avLst/>
          </a:prstGeom>
        </p:spPr>
        <p:txBody>
          <a:bodyPr lIns="100772" tIns="50387" rIns="100772" bIns="50387" anchor="b"/>
          <a:lstStyle>
            <a:lvl1pPr marL="0" indent="0">
              <a:buNone/>
              <a:defRPr sz="2600" b="1"/>
            </a:lvl1pPr>
            <a:lvl2pPr marL="503868" indent="0">
              <a:buNone/>
              <a:defRPr sz="2200" b="1"/>
            </a:lvl2pPr>
            <a:lvl3pPr marL="1007734" indent="0">
              <a:buNone/>
              <a:defRPr sz="2000" b="1"/>
            </a:lvl3pPr>
            <a:lvl4pPr marL="1511602" indent="0">
              <a:buNone/>
              <a:defRPr sz="1800" b="1"/>
            </a:lvl4pPr>
            <a:lvl5pPr marL="2015468" indent="0">
              <a:buNone/>
              <a:defRPr sz="1800" b="1"/>
            </a:lvl5pPr>
            <a:lvl6pPr marL="2519335" indent="0">
              <a:buNone/>
              <a:defRPr sz="1800" b="1"/>
            </a:lvl6pPr>
            <a:lvl7pPr marL="3023201" indent="0">
              <a:buNone/>
              <a:defRPr sz="1800" b="1"/>
            </a:lvl7pPr>
            <a:lvl8pPr marL="3527069" indent="0">
              <a:buNone/>
              <a:defRPr sz="1800" b="1"/>
            </a:lvl8pPr>
            <a:lvl9pPr marL="4030936" indent="0">
              <a:buNone/>
              <a:defRPr sz="18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  <a:prstGeom prst="rect">
            <a:avLst/>
          </a:prstGeom>
        </p:spPr>
        <p:txBody>
          <a:bodyPr lIns="100772" tIns="50387" rIns="100772" bIns="50387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790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1237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100772" tIns="50387" rIns="100772" bIns="50387"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0307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1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  <a:prstGeom prst="rect">
            <a:avLst/>
          </a:prstGeom>
        </p:spPr>
        <p:txBody>
          <a:bodyPr lIns="100772" tIns="50387" rIns="100772" bIns="50387" anchor="b"/>
          <a:lstStyle>
            <a:lvl1pPr algn="l">
              <a:defRPr sz="2200" b="1"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41247" y="300990"/>
            <a:ext cx="5635349" cy="6451973"/>
          </a:xfrm>
          <a:prstGeom prst="rect">
            <a:avLst/>
          </a:prstGeom>
        </p:spPr>
        <p:txBody>
          <a:bodyPr lIns="100772" tIns="50387" rIns="100772" bIns="50387"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4034" y="1581935"/>
            <a:ext cx="3316456" cy="5171028"/>
          </a:xfrm>
          <a:prstGeom prst="rect">
            <a:avLst/>
          </a:prstGeom>
        </p:spPr>
        <p:txBody>
          <a:bodyPr lIns="100772" tIns="50387" rIns="100772" bIns="50387"/>
          <a:lstStyle>
            <a:lvl1pPr marL="0" indent="0">
              <a:buNone/>
              <a:defRPr sz="1500"/>
            </a:lvl1pPr>
            <a:lvl2pPr marL="503868" indent="0">
              <a:buNone/>
              <a:defRPr sz="1300"/>
            </a:lvl2pPr>
            <a:lvl3pPr marL="1007734" indent="0">
              <a:buNone/>
              <a:defRPr sz="1100"/>
            </a:lvl3pPr>
            <a:lvl4pPr marL="1511602" indent="0">
              <a:buNone/>
              <a:defRPr sz="1000"/>
            </a:lvl4pPr>
            <a:lvl5pPr marL="2015468" indent="0">
              <a:buNone/>
              <a:defRPr sz="1000"/>
            </a:lvl5pPr>
            <a:lvl6pPr marL="2519335" indent="0">
              <a:buNone/>
              <a:defRPr sz="1000"/>
            </a:lvl6pPr>
            <a:lvl7pPr marL="3023201" indent="0">
              <a:buNone/>
              <a:defRPr sz="1000"/>
            </a:lvl7pPr>
            <a:lvl8pPr marL="3527069" indent="0">
              <a:buNone/>
              <a:defRPr sz="1000"/>
            </a:lvl8pPr>
            <a:lvl9pPr marL="4030936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2287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  <a:prstGeom prst="rect">
            <a:avLst/>
          </a:prstGeom>
        </p:spPr>
        <p:txBody>
          <a:bodyPr lIns="100772" tIns="50387" rIns="100772" bIns="50387" anchor="b"/>
          <a:lstStyle>
            <a:lvl1pPr algn="l">
              <a:defRPr sz="2200" b="1"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  <a:prstGeom prst="rect">
            <a:avLst/>
          </a:prstGeom>
        </p:spPr>
        <p:txBody>
          <a:bodyPr lIns="100772" tIns="50387" rIns="100772" bIns="50387"/>
          <a:lstStyle>
            <a:lvl1pPr marL="0" indent="0">
              <a:buNone/>
              <a:defRPr sz="3500"/>
            </a:lvl1pPr>
            <a:lvl2pPr marL="503868" indent="0">
              <a:buNone/>
              <a:defRPr sz="3100"/>
            </a:lvl2pPr>
            <a:lvl3pPr marL="1007734" indent="0">
              <a:buNone/>
              <a:defRPr sz="2600"/>
            </a:lvl3pPr>
            <a:lvl4pPr marL="1511602" indent="0">
              <a:buNone/>
              <a:defRPr sz="2200"/>
            </a:lvl4pPr>
            <a:lvl5pPr marL="2015468" indent="0">
              <a:buNone/>
              <a:defRPr sz="2200"/>
            </a:lvl5pPr>
            <a:lvl6pPr marL="2519335" indent="0">
              <a:buNone/>
              <a:defRPr sz="2200"/>
            </a:lvl6pPr>
            <a:lvl7pPr marL="3023201" indent="0">
              <a:buNone/>
              <a:defRPr sz="2200"/>
            </a:lvl7pPr>
            <a:lvl8pPr marL="3527069" indent="0">
              <a:buNone/>
              <a:defRPr sz="2200"/>
            </a:lvl8pPr>
            <a:lvl9pPr marL="4030936" indent="0">
              <a:buNone/>
              <a:defRPr sz="22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  <a:prstGeom prst="rect">
            <a:avLst/>
          </a:prstGeom>
        </p:spPr>
        <p:txBody>
          <a:bodyPr lIns="100772" tIns="50387" rIns="100772" bIns="50387"/>
          <a:lstStyle>
            <a:lvl1pPr marL="0" indent="0">
              <a:buNone/>
              <a:defRPr sz="1500"/>
            </a:lvl1pPr>
            <a:lvl2pPr marL="503868" indent="0">
              <a:buNone/>
              <a:defRPr sz="1300"/>
            </a:lvl2pPr>
            <a:lvl3pPr marL="1007734" indent="0">
              <a:buNone/>
              <a:defRPr sz="1100"/>
            </a:lvl3pPr>
            <a:lvl4pPr marL="1511602" indent="0">
              <a:buNone/>
              <a:defRPr sz="1000"/>
            </a:lvl4pPr>
            <a:lvl5pPr marL="2015468" indent="0">
              <a:buNone/>
              <a:defRPr sz="1000"/>
            </a:lvl5pPr>
            <a:lvl6pPr marL="2519335" indent="0">
              <a:buNone/>
              <a:defRPr sz="1000"/>
            </a:lvl6pPr>
            <a:lvl7pPr marL="3023201" indent="0">
              <a:buNone/>
              <a:defRPr sz="1000"/>
            </a:lvl7pPr>
            <a:lvl8pPr marL="3527069" indent="0">
              <a:buNone/>
              <a:defRPr sz="1000"/>
            </a:lvl8pPr>
            <a:lvl9pPr marL="4030936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1333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100772" tIns="50387" rIns="100772" bIns="50387"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vert="eaVert" lIns="100772" tIns="50387" rIns="100772" bIns="50387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2102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08454" y="302740"/>
            <a:ext cx="2268141" cy="6450223"/>
          </a:xfrm>
          <a:prstGeom prst="rect">
            <a:avLst/>
          </a:prstGeom>
        </p:spPr>
        <p:txBody>
          <a:bodyPr vert="eaVert" lIns="100772" tIns="50387" rIns="100772" bIns="50387"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4031" y="302740"/>
            <a:ext cx="6636411" cy="6450223"/>
          </a:xfrm>
          <a:prstGeom prst="rect">
            <a:avLst/>
          </a:prstGeom>
        </p:spPr>
        <p:txBody>
          <a:bodyPr vert="eaVert" lIns="100772" tIns="50387" rIns="100772" bIns="50387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1823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3" descr="PPT_UMFT_uj_ke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9416"/>
            <a:ext cx="10080625" cy="238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0" y="0"/>
            <a:ext cx="10080625" cy="211216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 flipV="1">
            <a:off x="0" y="6637465"/>
            <a:ext cx="10080625" cy="92221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  <p:pic>
        <p:nvPicPr>
          <p:cNvPr id="5" name="Picture 25" descr="hbonep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78" y="6163235"/>
            <a:ext cx="1984623" cy="45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7" descr="logo_niif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283" y="6080989"/>
            <a:ext cx="1190074" cy="68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18" descr="PPT_UMFT_uj_logo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018" y="5799251"/>
            <a:ext cx="866304" cy="115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05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9085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/>
          <a:lstStyle>
            <a:lvl1pPr algn="l">
              <a:defRPr sz="4400" b="1" cap="all"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3972" indent="0">
              <a:buNone/>
              <a:defRPr sz="2000"/>
            </a:lvl2pPr>
            <a:lvl3pPr marL="1007943" indent="0">
              <a:buNone/>
              <a:defRPr sz="1800"/>
            </a:lvl3pPr>
            <a:lvl4pPr marL="1511915" indent="0">
              <a:buNone/>
              <a:defRPr sz="1500"/>
            </a:lvl4pPr>
            <a:lvl5pPr marL="2015886" indent="0">
              <a:buNone/>
              <a:defRPr sz="1500"/>
            </a:lvl5pPr>
            <a:lvl6pPr marL="2519858" indent="0">
              <a:buNone/>
              <a:defRPr sz="1500"/>
            </a:lvl6pPr>
            <a:lvl7pPr marL="3023829" indent="0">
              <a:buNone/>
              <a:defRPr sz="1500"/>
            </a:lvl7pPr>
            <a:lvl8pPr marL="3527801" indent="0">
              <a:buNone/>
              <a:defRPr sz="1500"/>
            </a:lvl8pPr>
            <a:lvl9pPr marL="4031772" indent="0">
              <a:buNone/>
              <a:defRPr sz="15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21747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/>
          <a:lstStyle>
            <a:lvl1pPr algn="l">
              <a:defRPr sz="4400" b="1" cap="all"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3972" indent="0">
              <a:buNone/>
              <a:defRPr sz="2000"/>
            </a:lvl2pPr>
            <a:lvl3pPr marL="1007943" indent="0">
              <a:buNone/>
              <a:defRPr sz="1800"/>
            </a:lvl3pPr>
            <a:lvl4pPr marL="1511915" indent="0">
              <a:buNone/>
              <a:defRPr sz="1500"/>
            </a:lvl4pPr>
            <a:lvl5pPr marL="2015886" indent="0">
              <a:buNone/>
              <a:defRPr sz="1500"/>
            </a:lvl5pPr>
            <a:lvl6pPr marL="2519858" indent="0">
              <a:buNone/>
              <a:defRPr sz="1500"/>
            </a:lvl6pPr>
            <a:lvl7pPr marL="3023829" indent="0">
              <a:buNone/>
              <a:defRPr sz="1500"/>
            </a:lvl7pPr>
            <a:lvl8pPr marL="3527801" indent="0">
              <a:buNone/>
              <a:defRPr sz="1500"/>
            </a:lvl8pPr>
            <a:lvl9pPr marL="4031772" indent="0">
              <a:buNone/>
              <a:defRPr sz="15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4710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16283" y="1081453"/>
            <a:ext cx="4452276" cy="567150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36569" y="1081453"/>
            <a:ext cx="4452276" cy="567150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4555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1414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71328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75251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62285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37774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99336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217448" y="106747"/>
            <a:ext cx="2371398" cy="6646214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8006" y="106747"/>
            <a:ext cx="6951431" cy="6646214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05245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04031" y="1081453"/>
            <a:ext cx="4452276" cy="567150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24318" y="1081453"/>
            <a:ext cx="4452276" cy="567150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58276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6047" y="2348402"/>
            <a:ext cx="8568531" cy="1620430"/>
          </a:xfrm>
          <a:prstGeom prst="rect">
            <a:avLst/>
          </a:prstGeom>
        </p:spPr>
        <p:txBody>
          <a:bodyPr lIns="100772" tIns="50387" rIns="100772" bIns="50387"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  <a:prstGeom prst="rect">
            <a:avLst/>
          </a:prstGeom>
        </p:spPr>
        <p:txBody>
          <a:bodyPr lIns="100772" tIns="50387" rIns="100772" bIns="50387"/>
          <a:lstStyle>
            <a:lvl1pPr marL="0" indent="0" algn="ctr">
              <a:buNone/>
              <a:defRPr/>
            </a:lvl1pPr>
            <a:lvl2pPr marL="503868" indent="0" algn="ctr">
              <a:buNone/>
              <a:defRPr/>
            </a:lvl2pPr>
            <a:lvl3pPr marL="1007734" indent="0" algn="ctr">
              <a:buNone/>
              <a:defRPr/>
            </a:lvl3pPr>
            <a:lvl4pPr marL="1511602" indent="0" algn="ctr">
              <a:buNone/>
              <a:defRPr/>
            </a:lvl4pPr>
            <a:lvl5pPr marL="2015468" indent="0" algn="ctr">
              <a:buNone/>
              <a:defRPr/>
            </a:lvl5pPr>
            <a:lvl6pPr marL="2519335" indent="0" algn="ctr">
              <a:buNone/>
              <a:defRPr/>
            </a:lvl6pPr>
            <a:lvl7pPr marL="3023201" indent="0" algn="ctr">
              <a:buNone/>
              <a:defRPr/>
            </a:lvl7pPr>
            <a:lvl8pPr marL="3527069" indent="0" algn="ctr">
              <a:buNone/>
              <a:defRPr/>
            </a:lvl8pPr>
            <a:lvl9pPr marL="4030936" indent="0" algn="ctr">
              <a:buNone/>
              <a:defRPr/>
            </a:lvl9pPr>
          </a:lstStyle>
          <a:p>
            <a:r>
              <a:rPr lang="cs-CZ" smtClean="0"/>
              <a:t>Click to edit Master subtitle style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46622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100772" tIns="50387" rIns="100772" bIns="50387"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lIns="100772" tIns="50387" rIns="100772" bIns="50387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66888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6300" y="4857794"/>
            <a:ext cx="8568531" cy="1501435"/>
          </a:xfrm>
          <a:prstGeom prst="rect">
            <a:avLst/>
          </a:prstGeom>
        </p:spPr>
        <p:txBody>
          <a:bodyPr lIns="100772" tIns="50387" rIns="100772" bIns="50387" anchor="t"/>
          <a:lstStyle>
            <a:lvl1pPr algn="l">
              <a:defRPr sz="4400" b="1" cap="all"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96300" y="3204116"/>
            <a:ext cx="8568531" cy="1653678"/>
          </a:xfrm>
          <a:prstGeom prst="rect">
            <a:avLst/>
          </a:prstGeom>
        </p:spPr>
        <p:txBody>
          <a:bodyPr lIns="100772" tIns="50387" rIns="100772" bIns="50387" anchor="b"/>
          <a:lstStyle>
            <a:lvl1pPr marL="0" indent="0">
              <a:buNone/>
              <a:defRPr sz="2200"/>
            </a:lvl1pPr>
            <a:lvl2pPr marL="503868" indent="0">
              <a:buNone/>
              <a:defRPr sz="2000"/>
            </a:lvl2pPr>
            <a:lvl3pPr marL="1007734" indent="0">
              <a:buNone/>
              <a:defRPr sz="1800"/>
            </a:lvl3pPr>
            <a:lvl4pPr marL="1511602" indent="0">
              <a:buNone/>
              <a:defRPr sz="1500"/>
            </a:lvl4pPr>
            <a:lvl5pPr marL="2015468" indent="0">
              <a:buNone/>
              <a:defRPr sz="1500"/>
            </a:lvl5pPr>
            <a:lvl6pPr marL="2519335" indent="0">
              <a:buNone/>
              <a:defRPr sz="1500"/>
            </a:lvl6pPr>
            <a:lvl7pPr marL="3023201" indent="0">
              <a:buNone/>
              <a:defRPr sz="1500"/>
            </a:lvl7pPr>
            <a:lvl8pPr marL="3527069" indent="0">
              <a:buNone/>
              <a:defRPr sz="1500"/>
            </a:lvl8pPr>
            <a:lvl9pPr marL="4030936" indent="0">
              <a:buNone/>
              <a:defRPr sz="15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96711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100772" tIns="50387" rIns="100772" bIns="50387"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04031" y="1763927"/>
            <a:ext cx="4452276" cy="4989036"/>
          </a:xfrm>
          <a:prstGeom prst="rect">
            <a:avLst/>
          </a:prstGeom>
        </p:spPr>
        <p:txBody>
          <a:bodyPr lIns="100772" tIns="50387" rIns="100772" bIns="50387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24318" y="1763927"/>
            <a:ext cx="4452276" cy="4989036"/>
          </a:xfrm>
          <a:prstGeom prst="rect">
            <a:avLst/>
          </a:prstGeom>
        </p:spPr>
        <p:txBody>
          <a:bodyPr lIns="100772" tIns="50387" rIns="100772" bIns="50387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52793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100772" tIns="50387" rIns="100772" bIns="50387"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  <a:prstGeom prst="rect">
            <a:avLst/>
          </a:prstGeom>
        </p:spPr>
        <p:txBody>
          <a:bodyPr lIns="100772" tIns="50387" rIns="100772" bIns="50387" anchor="b"/>
          <a:lstStyle>
            <a:lvl1pPr marL="0" indent="0">
              <a:buNone/>
              <a:defRPr sz="2600" b="1"/>
            </a:lvl1pPr>
            <a:lvl2pPr marL="503868" indent="0">
              <a:buNone/>
              <a:defRPr sz="2200" b="1"/>
            </a:lvl2pPr>
            <a:lvl3pPr marL="1007734" indent="0">
              <a:buNone/>
              <a:defRPr sz="2000" b="1"/>
            </a:lvl3pPr>
            <a:lvl4pPr marL="1511602" indent="0">
              <a:buNone/>
              <a:defRPr sz="1800" b="1"/>
            </a:lvl4pPr>
            <a:lvl5pPr marL="2015468" indent="0">
              <a:buNone/>
              <a:defRPr sz="1800" b="1"/>
            </a:lvl5pPr>
            <a:lvl6pPr marL="2519335" indent="0">
              <a:buNone/>
              <a:defRPr sz="1800" b="1"/>
            </a:lvl6pPr>
            <a:lvl7pPr marL="3023201" indent="0">
              <a:buNone/>
              <a:defRPr sz="1800" b="1"/>
            </a:lvl7pPr>
            <a:lvl8pPr marL="3527069" indent="0">
              <a:buNone/>
              <a:defRPr sz="1800" b="1"/>
            </a:lvl8pPr>
            <a:lvl9pPr marL="4030936" indent="0">
              <a:buNone/>
              <a:defRPr sz="18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  <a:prstGeom prst="rect">
            <a:avLst/>
          </a:prstGeom>
        </p:spPr>
        <p:txBody>
          <a:bodyPr lIns="100772" tIns="50387" rIns="100772" bIns="50387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  <a:prstGeom prst="rect">
            <a:avLst/>
          </a:prstGeom>
        </p:spPr>
        <p:txBody>
          <a:bodyPr lIns="100772" tIns="50387" rIns="100772" bIns="50387" anchor="b"/>
          <a:lstStyle>
            <a:lvl1pPr marL="0" indent="0">
              <a:buNone/>
              <a:defRPr sz="2600" b="1"/>
            </a:lvl1pPr>
            <a:lvl2pPr marL="503868" indent="0">
              <a:buNone/>
              <a:defRPr sz="2200" b="1"/>
            </a:lvl2pPr>
            <a:lvl3pPr marL="1007734" indent="0">
              <a:buNone/>
              <a:defRPr sz="2000" b="1"/>
            </a:lvl3pPr>
            <a:lvl4pPr marL="1511602" indent="0">
              <a:buNone/>
              <a:defRPr sz="1800" b="1"/>
            </a:lvl4pPr>
            <a:lvl5pPr marL="2015468" indent="0">
              <a:buNone/>
              <a:defRPr sz="1800" b="1"/>
            </a:lvl5pPr>
            <a:lvl6pPr marL="2519335" indent="0">
              <a:buNone/>
              <a:defRPr sz="1800" b="1"/>
            </a:lvl6pPr>
            <a:lvl7pPr marL="3023201" indent="0">
              <a:buNone/>
              <a:defRPr sz="1800" b="1"/>
            </a:lvl7pPr>
            <a:lvl8pPr marL="3527069" indent="0">
              <a:buNone/>
              <a:defRPr sz="1800" b="1"/>
            </a:lvl8pPr>
            <a:lvl9pPr marL="4030936" indent="0">
              <a:buNone/>
              <a:defRPr sz="18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  <a:prstGeom prst="rect">
            <a:avLst/>
          </a:prstGeom>
        </p:spPr>
        <p:txBody>
          <a:bodyPr lIns="100772" tIns="50387" rIns="100772" bIns="50387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98636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100772" tIns="50387" rIns="100772" bIns="50387"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86057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1707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  <a:prstGeom prst="rect">
            <a:avLst/>
          </a:prstGeom>
        </p:spPr>
        <p:txBody>
          <a:bodyPr lIns="100772" tIns="50387" rIns="100772" bIns="50387" anchor="b"/>
          <a:lstStyle>
            <a:lvl1pPr algn="l">
              <a:defRPr sz="2200" b="1"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41247" y="300990"/>
            <a:ext cx="5635349" cy="6451973"/>
          </a:xfrm>
          <a:prstGeom prst="rect">
            <a:avLst/>
          </a:prstGeom>
        </p:spPr>
        <p:txBody>
          <a:bodyPr lIns="100772" tIns="50387" rIns="100772" bIns="50387"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4034" y="1581935"/>
            <a:ext cx="3316456" cy="5171028"/>
          </a:xfrm>
          <a:prstGeom prst="rect">
            <a:avLst/>
          </a:prstGeom>
        </p:spPr>
        <p:txBody>
          <a:bodyPr lIns="100772" tIns="50387" rIns="100772" bIns="50387"/>
          <a:lstStyle>
            <a:lvl1pPr marL="0" indent="0">
              <a:buNone/>
              <a:defRPr sz="1500"/>
            </a:lvl1pPr>
            <a:lvl2pPr marL="503868" indent="0">
              <a:buNone/>
              <a:defRPr sz="1300"/>
            </a:lvl2pPr>
            <a:lvl3pPr marL="1007734" indent="0">
              <a:buNone/>
              <a:defRPr sz="1100"/>
            </a:lvl3pPr>
            <a:lvl4pPr marL="1511602" indent="0">
              <a:buNone/>
              <a:defRPr sz="1000"/>
            </a:lvl4pPr>
            <a:lvl5pPr marL="2015468" indent="0">
              <a:buNone/>
              <a:defRPr sz="1000"/>
            </a:lvl5pPr>
            <a:lvl6pPr marL="2519335" indent="0">
              <a:buNone/>
              <a:defRPr sz="1000"/>
            </a:lvl6pPr>
            <a:lvl7pPr marL="3023201" indent="0">
              <a:buNone/>
              <a:defRPr sz="1000"/>
            </a:lvl7pPr>
            <a:lvl8pPr marL="3527069" indent="0">
              <a:buNone/>
              <a:defRPr sz="1000"/>
            </a:lvl8pPr>
            <a:lvl9pPr marL="4030936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926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87071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  <a:prstGeom prst="rect">
            <a:avLst/>
          </a:prstGeom>
        </p:spPr>
        <p:txBody>
          <a:bodyPr lIns="100772" tIns="50387" rIns="100772" bIns="50387" anchor="b"/>
          <a:lstStyle>
            <a:lvl1pPr algn="l">
              <a:defRPr sz="2200" b="1"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  <a:prstGeom prst="rect">
            <a:avLst/>
          </a:prstGeom>
        </p:spPr>
        <p:txBody>
          <a:bodyPr lIns="100772" tIns="50387" rIns="100772" bIns="50387"/>
          <a:lstStyle>
            <a:lvl1pPr marL="0" indent="0">
              <a:buNone/>
              <a:defRPr sz="3500"/>
            </a:lvl1pPr>
            <a:lvl2pPr marL="503868" indent="0">
              <a:buNone/>
              <a:defRPr sz="3100"/>
            </a:lvl2pPr>
            <a:lvl3pPr marL="1007734" indent="0">
              <a:buNone/>
              <a:defRPr sz="2600"/>
            </a:lvl3pPr>
            <a:lvl4pPr marL="1511602" indent="0">
              <a:buNone/>
              <a:defRPr sz="2200"/>
            </a:lvl4pPr>
            <a:lvl5pPr marL="2015468" indent="0">
              <a:buNone/>
              <a:defRPr sz="2200"/>
            </a:lvl5pPr>
            <a:lvl6pPr marL="2519335" indent="0">
              <a:buNone/>
              <a:defRPr sz="2200"/>
            </a:lvl6pPr>
            <a:lvl7pPr marL="3023201" indent="0">
              <a:buNone/>
              <a:defRPr sz="2200"/>
            </a:lvl7pPr>
            <a:lvl8pPr marL="3527069" indent="0">
              <a:buNone/>
              <a:defRPr sz="2200"/>
            </a:lvl8pPr>
            <a:lvl9pPr marL="4030936" indent="0">
              <a:buNone/>
              <a:defRPr sz="22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  <a:prstGeom prst="rect">
            <a:avLst/>
          </a:prstGeom>
        </p:spPr>
        <p:txBody>
          <a:bodyPr lIns="100772" tIns="50387" rIns="100772" bIns="50387"/>
          <a:lstStyle>
            <a:lvl1pPr marL="0" indent="0">
              <a:buNone/>
              <a:defRPr sz="1500"/>
            </a:lvl1pPr>
            <a:lvl2pPr marL="503868" indent="0">
              <a:buNone/>
              <a:defRPr sz="1300"/>
            </a:lvl2pPr>
            <a:lvl3pPr marL="1007734" indent="0">
              <a:buNone/>
              <a:defRPr sz="1100"/>
            </a:lvl3pPr>
            <a:lvl4pPr marL="1511602" indent="0">
              <a:buNone/>
              <a:defRPr sz="1000"/>
            </a:lvl4pPr>
            <a:lvl5pPr marL="2015468" indent="0">
              <a:buNone/>
              <a:defRPr sz="1000"/>
            </a:lvl5pPr>
            <a:lvl6pPr marL="2519335" indent="0">
              <a:buNone/>
              <a:defRPr sz="1000"/>
            </a:lvl6pPr>
            <a:lvl7pPr marL="3023201" indent="0">
              <a:buNone/>
              <a:defRPr sz="1000"/>
            </a:lvl7pPr>
            <a:lvl8pPr marL="3527069" indent="0">
              <a:buNone/>
              <a:defRPr sz="1000"/>
            </a:lvl8pPr>
            <a:lvl9pPr marL="4030936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54996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100772" tIns="50387" rIns="100772" bIns="50387"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vert="eaVert" lIns="100772" tIns="50387" rIns="100772" bIns="50387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17278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08454" y="302740"/>
            <a:ext cx="2268141" cy="6450223"/>
          </a:xfrm>
          <a:prstGeom prst="rect">
            <a:avLst/>
          </a:prstGeom>
        </p:spPr>
        <p:txBody>
          <a:bodyPr vert="eaVert" lIns="100772" tIns="50387" rIns="100772" bIns="50387"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4031" y="302740"/>
            <a:ext cx="6636411" cy="6450223"/>
          </a:xfrm>
          <a:prstGeom prst="rect">
            <a:avLst/>
          </a:prstGeom>
        </p:spPr>
        <p:txBody>
          <a:bodyPr vert="eaVert" lIns="100772" tIns="50387" rIns="100772" bIns="50387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077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8746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162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979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5814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7" Type="http://schemas.openxmlformats.org/officeDocument/2006/relationships/image" Target="../media/image2.jpeg"/><Relationship Id="rId18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theme" Target="../theme/theme2.xml"/><Relationship Id="rId15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1.xml"/><Relationship Id="rId15" Type="http://schemas.openxmlformats.org/officeDocument/2006/relationships/theme" Target="../theme/theme3.xml"/><Relationship Id="rId16" Type="http://schemas.openxmlformats.org/officeDocument/2006/relationships/image" Target="../media/image2.jpeg"/><Relationship Id="rId17" Type="http://schemas.openxmlformats.org/officeDocument/2006/relationships/image" Target="../media/image3.jpeg"/><Relationship Id="rId18" Type="http://schemas.openxmlformats.org/officeDocument/2006/relationships/image" Target="../media/image7.jpe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13" Type="http://schemas.openxmlformats.org/officeDocument/2006/relationships/image" Target="../media/image11.jpeg"/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ép 12" descr="PPT_UMFT_uj_logo2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045" y="7106446"/>
            <a:ext cx="675542" cy="38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1" descr="ppt_minta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004" y="1081453"/>
            <a:ext cx="5990621" cy="256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865616" y="246741"/>
            <a:ext cx="6827174" cy="40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>
                <a:solidFill>
                  <a:schemeClr val="bg1"/>
                </a:solidFill>
              </a:rPr>
              <a:t>Nemzeti Információs Infrastruktúra Fejlesztési Intézet</a:t>
            </a: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6517" y="7064447"/>
            <a:ext cx="1429839" cy="36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36666"/>
                </a:solidFill>
              </a:defRPr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  <p:pic>
        <p:nvPicPr>
          <p:cNvPr id="1030" name="Picture 22" descr="ppt_minta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36060"/>
            <a:ext cx="5990622" cy="256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2631562" y="7057448"/>
            <a:ext cx="1278120" cy="40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336666"/>
                </a:solidFill>
              </a:rPr>
              <a:t>NIIF HPC</a:t>
            </a:r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4802298" y="0"/>
            <a:ext cx="5278327" cy="76296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0" y="762967"/>
            <a:ext cx="10080625" cy="286988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>
            <a:off x="595037" y="7034698"/>
            <a:ext cx="8890551" cy="0"/>
          </a:xfrm>
          <a:prstGeom prst="line">
            <a:avLst/>
          </a:prstGeom>
          <a:noFill/>
          <a:ln w="28575">
            <a:solidFill>
              <a:srgbClr val="336666"/>
            </a:solidFill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  <p:sp>
        <p:nvSpPr>
          <p:cNvPr id="1035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96256" y="106746"/>
            <a:ext cx="9072563" cy="65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9524" tIns="11905" rIns="59524" bIns="119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36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031" y="1081453"/>
            <a:ext cx="9072563" cy="567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336666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336666"/>
          </a:solidFill>
          <a:latin typeface="Times New Roman" pitchFamily="18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336666"/>
          </a:solidFill>
          <a:latin typeface="Times New Roman" pitchFamily="18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336666"/>
          </a:solidFill>
          <a:latin typeface="Times New Roman" pitchFamily="18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336666"/>
          </a:solidFill>
          <a:latin typeface="Times New Roman" pitchFamily="18" charset="0"/>
          <a:ea typeface="ＭＳ Ｐゴシック" charset="0"/>
          <a:cs typeface="Arial" charset="0"/>
        </a:defRPr>
      </a:lvl5pPr>
      <a:lvl6pPr marL="503972"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336666"/>
          </a:solidFill>
          <a:latin typeface="Times New Roman" pitchFamily="18" charset="0"/>
          <a:cs typeface="Arial" charset="0"/>
        </a:defRPr>
      </a:lvl6pPr>
      <a:lvl7pPr marL="1007943"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336666"/>
          </a:solidFill>
          <a:latin typeface="Times New Roman" pitchFamily="18" charset="0"/>
          <a:cs typeface="Arial" charset="0"/>
        </a:defRPr>
      </a:lvl7pPr>
      <a:lvl8pPr marL="1511915"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336666"/>
          </a:solidFill>
          <a:latin typeface="Times New Roman" pitchFamily="18" charset="0"/>
          <a:cs typeface="Arial" charset="0"/>
        </a:defRPr>
      </a:lvl8pPr>
      <a:lvl9pPr marL="2015886"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336666"/>
          </a:solidFill>
          <a:latin typeface="Times New Roman" pitchFamily="18" charset="0"/>
          <a:cs typeface="Arial" charset="0"/>
        </a:defRPr>
      </a:lvl9pPr>
    </p:titleStyle>
    <p:bodyStyle>
      <a:lvl1pPr marL="377979" indent="-377979" algn="l" rtl="0" eaLnBrk="1" fontAlgn="base" hangingPunct="1">
        <a:spcBef>
          <a:spcPct val="20000"/>
        </a:spcBef>
        <a:spcAft>
          <a:spcPct val="0"/>
        </a:spcAft>
        <a:buChar char="•"/>
        <a:defRPr sz="3500">
          <a:solidFill>
            <a:srgbClr val="336666"/>
          </a:solidFill>
          <a:latin typeface="+mn-lt"/>
          <a:ea typeface="ＭＳ Ｐゴシック" charset="0"/>
          <a:cs typeface="+mn-cs"/>
        </a:defRPr>
      </a:lvl1pPr>
      <a:lvl2pPr marL="818954" indent="-314982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3100">
          <a:solidFill>
            <a:srgbClr val="336666"/>
          </a:solidFill>
          <a:latin typeface="+mn-lt"/>
          <a:ea typeface="Arial" charset="0"/>
          <a:cs typeface="+mn-cs"/>
        </a:defRPr>
      </a:lvl2pPr>
      <a:lvl3pPr marL="1259929" indent="-251986" algn="l" rtl="0" eaLnBrk="1" fontAlgn="base" hangingPunct="1">
        <a:spcBef>
          <a:spcPct val="20000"/>
        </a:spcBef>
        <a:spcAft>
          <a:spcPct val="0"/>
        </a:spcAft>
        <a:buSzPct val="70000"/>
        <a:buFont typeface="Wingdings" charset="0"/>
        <a:buChar char="q"/>
        <a:defRPr sz="2600">
          <a:solidFill>
            <a:srgbClr val="336666"/>
          </a:solidFill>
          <a:latin typeface="+mn-lt"/>
          <a:ea typeface="Arial" charset="0"/>
          <a:cs typeface="+mn-cs"/>
        </a:defRPr>
      </a:lvl3pPr>
      <a:lvl4pPr marL="1763900" indent="-251986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336666"/>
          </a:solidFill>
          <a:latin typeface="+mn-lt"/>
          <a:ea typeface="Arial" charset="0"/>
          <a:cs typeface="+mn-cs"/>
        </a:defRPr>
      </a:lvl4pPr>
      <a:lvl5pPr marL="2267872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6666"/>
          </a:solidFill>
          <a:latin typeface="+mn-lt"/>
          <a:ea typeface="Arial" charset="0"/>
          <a:cs typeface="+mn-cs"/>
        </a:defRPr>
      </a:lvl5pPr>
      <a:lvl6pPr marL="2771844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6666"/>
          </a:solidFill>
          <a:latin typeface="+mn-lt"/>
          <a:cs typeface="+mn-cs"/>
        </a:defRPr>
      </a:lvl6pPr>
      <a:lvl7pPr marL="3275815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6666"/>
          </a:solidFill>
          <a:latin typeface="+mn-lt"/>
          <a:cs typeface="+mn-cs"/>
        </a:defRPr>
      </a:lvl7pPr>
      <a:lvl8pPr marL="3779787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6666"/>
          </a:solidFill>
          <a:latin typeface="+mn-lt"/>
          <a:cs typeface="+mn-cs"/>
        </a:defRPr>
      </a:lvl8pPr>
      <a:lvl9pPr marL="4283758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6666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Kép 4" descr="PPT_UMFT_uj_kep2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412"/>
            <a:ext cx="10080625" cy="239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 rot="10800000">
            <a:off x="0" y="5447516"/>
            <a:ext cx="10080625" cy="2112159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 rot="10800000" flipV="1">
            <a:off x="0" y="2"/>
            <a:ext cx="10080625" cy="922211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715" r:id="rId12"/>
    <p:sldLayoutId id="2147483716" r:id="rId13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503920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6pPr>
      <a:lvl7pPr marL="1007838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7pPr>
      <a:lvl8pPr marL="1511758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8pPr>
      <a:lvl9pPr marL="2015677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77940" indent="-377940" algn="l" rtl="0" eaLnBrk="1" fontAlgn="base" hangingPunct="1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818869" indent="-314949" algn="l" rtl="0" eaLnBrk="1" fontAlgn="base" hangingPunct="1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Arial" charset="0"/>
          <a:cs typeface="+mn-cs"/>
        </a:defRPr>
      </a:lvl2pPr>
      <a:lvl3pPr marL="1259799" indent="-25196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Arial" charset="0"/>
          <a:cs typeface="+mn-cs"/>
        </a:defRPr>
      </a:lvl3pPr>
      <a:lvl4pPr marL="1763717" indent="-25196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Arial" charset="0"/>
          <a:cs typeface="+mn-cs"/>
        </a:defRPr>
      </a:lvl4pPr>
      <a:lvl5pPr marL="2267637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Arial" charset="0"/>
          <a:cs typeface="+mn-cs"/>
        </a:defRPr>
      </a:lvl5pPr>
      <a:lvl6pPr marL="2771557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275476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779395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283314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ppt_mint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004" y="1081453"/>
            <a:ext cx="5990621" cy="256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865616" y="246741"/>
            <a:ext cx="6827174" cy="40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>
                <a:solidFill>
                  <a:schemeClr val="bg1"/>
                </a:solidFill>
              </a:rPr>
              <a:t>Nemzeti Információs Infrastruktúra Fejlesztési Intézet</a:t>
            </a: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6517" y="7064447"/>
            <a:ext cx="1429839" cy="36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5C0000"/>
                </a:solidFill>
              </a:defRPr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  <p:pic>
        <p:nvPicPr>
          <p:cNvPr id="1029" name="Picture 22" descr="ppt_minta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15061"/>
            <a:ext cx="5990622" cy="256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4176055" y="7057448"/>
            <a:ext cx="1578006" cy="40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hu-HU">
                <a:solidFill>
                  <a:srgbClr val="5C0000"/>
                </a:solidFill>
              </a:rPr>
              <a:t>El</a:t>
            </a:r>
            <a:r>
              <a:rPr lang="en-US">
                <a:solidFill>
                  <a:srgbClr val="5C0000"/>
                </a:solidFill>
                <a:cs typeface="Times New Roman" charset="0"/>
              </a:rPr>
              <a:t>ő</a:t>
            </a:r>
            <a:r>
              <a:rPr lang="hu-HU">
                <a:solidFill>
                  <a:srgbClr val="5C0000"/>
                </a:solidFill>
                <a:cs typeface="Times New Roman" charset="0"/>
              </a:rPr>
              <a:t>a</a:t>
            </a:r>
            <a:r>
              <a:rPr lang="hu-HU">
                <a:solidFill>
                  <a:srgbClr val="5C0000"/>
                </a:solidFill>
              </a:rPr>
              <a:t>dás címe</a:t>
            </a:r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4802298" y="0"/>
            <a:ext cx="5278327" cy="76296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0" y="762967"/>
            <a:ext cx="10080625" cy="286988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>
            <a:off x="595037" y="7034698"/>
            <a:ext cx="8890551" cy="0"/>
          </a:xfrm>
          <a:prstGeom prst="line">
            <a:avLst/>
          </a:prstGeom>
          <a:noFill/>
          <a:ln w="28575">
            <a:solidFill>
              <a:srgbClr val="5C0000"/>
            </a:solidFill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  <p:sp>
        <p:nvSpPr>
          <p:cNvPr id="1034" name="Rectangle 35"/>
          <p:cNvSpPr>
            <a:spLocks noGrp="1" noChangeArrowheads="1"/>
          </p:cNvSpPr>
          <p:nvPr>
            <p:ph type="title"/>
          </p:nvPr>
        </p:nvSpPr>
        <p:spPr bwMode="auto">
          <a:xfrm>
            <a:off x="98006" y="106746"/>
            <a:ext cx="9072563" cy="65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9524" tIns="11905" rIns="59524" bIns="119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35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82" y="1081453"/>
            <a:ext cx="9072563" cy="567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pic>
        <p:nvPicPr>
          <p:cNvPr id="1036" name="Kép 12" descr="PPT_UMFT_uj_logo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586" y="6798458"/>
            <a:ext cx="551285" cy="73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5C0000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5C0000"/>
          </a:solidFill>
          <a:latin typeface="Times New Roman" pitchFamily="18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5C0000"/>
          </a:solidFill>
          <a:latin typeface="Times New Roman" pitchFamily="18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5C0000"/>
          </a:solidFill>
          <a:latin typeface="Times New Roman" pitchFamily="18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5C0000"/>
          </a:solidFill>
          <a:latin typeface="Times New Roman" pitchFamily="18" charset="0"/>
          <a:ea typeface="ＭＳ Ｐゴシック" charset="0"/>
          <a:cs typeface="Arial" charset="0"/>
        </a:defRPr>
      </a:lvl5pPr>
      <a:lvl6pPr marL="503972"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5C0000"/>
          </a:solidFill>
          <a:latin typeface="Times New Roman" pitchFamily="18" charset="0"/>
          <a:cs typeface="Arial" charset="0"/>
        </a:defRPr>
      </a:lvl6pPr>
      <a:lvl7pPr marL="1007943"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5C0000"/>
          </a:solidFill>
          <a:latin typeface="Times New Roman" pitchFamily="18" charset="0"/>
          <a:cs typeface="Arial" charset="0"/>
        </a:defRPr>
      </a:lvl7pPr>
      <a:lvl8pPr marL="1511915"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5C0000"/>
          </a:solidFill>
          <a:latin typeface="Times New Roman" pitchFamily="18" charset="0"/>
          <a:cs typeface="Arial" charset="0"/>
        </a:defRPr>
      </a:lvl8pPr>
      <a:lvl9pPr marL="2015886"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5C0000"/>
          </a:solidFill>
          <a:latin typeface="Times New Roman" pitchFamily="18" charset="0"/>
          <a:cs typeface="Arial" charset="0"/>
        </a:defRPr>
      </a:lvl9pPr>
    </p:titleStyle>
    <p:bodyStyle>
      <a:lvl1pPr marL="377979" indent="-377979" algn="l" rtl="0" eaLnBrk="1" fontAlgn="base" hangingPunct="1">
        <a:spcBef>
          <a:spcPct val="20000"/>
        </a:spcBef>
        <a:spcAft>
          <a:spcPct val="0"/>
        </a:spcAft>
        <a:buChar char="•"/>
        <a:defRPr sz="3500">
          <a:solidFill>
            <a:srgbClr val="5C0000"/>
          </a:solidFill>
          <a:latin typeface="+mn-lt"/>
          <a:ea typeface="ＭＳ Ｐゴシック" charset="0"/>
          <a:cs typeface="+mn-cs"/>
        </a:defRPr>
      </a:lvl1pPr>
      <a:lvl2pPr marL="818954" indent="-314982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3100">
          <a:solidFill>
            <a:srgbClr val="5C0000"/>
          </a:solidFill>
          <a:latin typeface="+mn-lt"/>
          <a:ea typeface="Arial" charset="0"/>
          <a:cs typeface="+mn-cs"/>
        </a:defRPr>
      </a:lvl2pPr>
      <a:lvl3pPr marL="1259929" indent="-251986" algn="l" rtl="0" eaLnBrk="1" fontAlgn="base" hangingPunct="1">
        <a:spcBef>
          <a:spcPct val="20000"/>
        </a:spcBef>
        <a:spcAft>
          <a:spcPct val="0"/>
        </a:spcAft>
        <a:buSzPct val="70000"/>
        <a:buFont typeface="Wingdings" charset="0"/>
        <a:buChar char="q"/>
        <a:defRPr sz="2600">
          <a:solidFill>
            <a:srgbClr val="5C0000"/>
          </a:solidFill>
          <a:latin typeface="+mn-lt"/>
          <a:ea typeface="Arial" charset="0"/>
          <a:cs typeface="+mn-cs"/>
        </a:defRPr>
      </a:lvl3pPr>
      <a:lvl4pPr marL="1763900" indent="-251986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5C0000"/>
          </a:solidFill>
          <a:latin typeface="+mn-lt"/>
          <a:ea typeface="Arial" charset="0"/>
          <a:cs typeface="+mn-cs"/>
        </a:defRPr>
      </a:lvl4pPr>
      <a:lvl5pPr marL="2267872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5C0000"/>
          </a:solidFill>
          <a:latin typeface="+mn-lt"/>
          <a:ea typeface="Arial" charset="0"/>
          <a:cs typeface="+mn-cs"/>
        </a:defRPr>
      </a:lvl5pPr>
      <a:lvl6pPr marL="2771844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5C0000"/>
          </a:solidFill>
          <a:latin typeface="+mn-lt"/>
          <a:cs typeface="+mn-cs"/>
        </a:defRPr>
      </a:lvl6pPr>
      <a:lvl7pPr marL="3275815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5C0000"/>
          </a:solidFill>
          <a:latin typeface="+mn-lt"/>
          <a:cs typeface="+mn-cs"/>
        </a:defRPr>
      </a:lvl7pPr>
      <a:lvl8pPr marL="3779787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5C0000"/>
          </a:solidFill>
          <a:latin typeface="+mn-lt"/>
          <a:cs typeface="+mn-cs"/>
        </a:defRPr>
      </a:lvl8pPr>
      <a:lvl9pPr marL="4283758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5C0000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Kép 4" descr="PPT_UMFT_uj_kep3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412"/>
            <a:ext cx="10080625" cy="239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 rot="10800000">
            <a:off x="0" y="5447516"/>
            <a:ext cx="10080625" cy="2112159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 rot="10800000" flipV="1">
            <a:off x="0" y="2"/>
            <a:ext cx="10080625" cy="922211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503920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6pPr>
      <a:lvl7pPr marL="1007838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7pPr>
      <a:lvl8pPr marL="1511758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8pPr>
      <a:lvl9pPr marL="2015677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77940" indent="-377940" algn="l" rtl="0" eaLnBrk="1" fontAlgn="base" hangingPunct="1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818869" indent="-314949" algn="l" rtl="0" eaLnBrk="1" fontAlgn="base" hangingPunct="1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Arial" charset="0"/>
          <a:cs typeface="+mn-cs"/>
        </a:defRPr>
      </a:lvl2pPr>
      <a:lvl3pPr marL="1259799" indent="-25196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Arial" charset="0"/>
          <a:cs typeface="+mn-cs"/>
        </a:defRPr>
      </a:lvl3pPr>
      <a:lvl4pPr marL="1763717" indent="-25196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Arial" charset="0"/>
          <a:cs typeface="+mn-cs"/>
        </a:defRPr>
      </a:lvl4pPr>
      <a:lvl5pPr marL="2267637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Arial" charset="0"/>
          <a:cs typeface="+mn-cs"/>
        </a:defRPr>
      </a:lvl5pPr>
      <a:lvl6pPr marL="2771557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275476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779395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283314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torium.hu/hu/recordings/details/12291,Overview_and_usage_of_the_SGI_HPC_softwares_on_the_SGI_ICE_and_SGI_UV_supercomputers" TargetMode="External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kiss.zoltan@niif.hu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37.jpe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2" Type="http://schemas.openxmlformats.org/officeDocument/2006/relationships/hyperlink" Target="mailto:hpc-support@niif.h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iki.niif.hu/HPC_softwar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/>
          <p:nvPr/>
        </p:nvPicPr>
        <p:blipFill>
          <a:blip r:embed="rId2"/>
          <a:stretch/>
        </p:blipFill>
        <p:spPr>
          <a:xfrm>
            <a:off x="3376680" y="4347360"/>
            <a:ext cx="3456360" cy="1371600"/>
          </a:xfrm>
          <a:prstGeom prst="rect">
            <a:avLst/>
          </a:prstGeom>
          <a:ln>
            <a:noFill/>
          </a:ln>
        </p:spPr>
      </p:pic>
      <p:sp>
        <p:nvSpPr>
          <p:cNvPr id="43" name="TextShape 2"/>
          <p:cNvSpPr txBox="1"/>
          <p:nvPr/>
        </p:nvSpPr>
        <p:spPr>
          <a:xfrm>
            <a:off x="5888377" y="4625695"/>
            <a:ext cx="3657600" cy="1141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r>
              <a:rPr lang="cs-CZ" sz="2800" spc="-1" dirty="0" smtClean="0">
                <a:solidFill>
                  <a:srgbClr val="336666"/>
                </a:solidFill>
                <a:latin typeface="+mj-lt"/>
              </a:rPr>
              <a:t>Kiss Zoltán</a:t>
            </a:r>
            <a:endParaRPr dirty="0">
              <a:solidFill>
                <a:srgbClr val="336666"/>
              </a:solidFill>
              <a:latin typeface="+mj-lt"/>
            </a:endParaRPr>
          </a:p>
          <a:p>
            <a:pPr algn="r"/>
            <a:r>
              <a:rPr lang="en-US" sz="2800" spc="-1" dirty="0">
                <a:solidFill>
                  <a:srgbClr val="336666"/>
                </a:solidFill>
                <a:latin typeface="+mj-lt"/>
              </a:rPr>
              <a:t>NIIF </a:t>
            </a:r>
            <a:r>
              <a:rPr lang="en-US" sz="2800" spc="-1" dirty="0" err="1">
                <a:solidFill>
                  <a:srgbClr val="336666"/>
                </a:solidFill>
                <a:latin typeface="+mj-lt"/>
              </a:rPr>
              <a:t>Intézet</a:t>
            </a:r>
            <a:endParaRPr dirty="0">
              <a:solidFill>
                <a:srgbClr val="336666"/>
              </a:solidFill>
              <a:latin typeface="+mj-lt"/>
            </a:endParaRPr>
          </a:p>
          <a:p>
            <a:endParaRPr dirty="0">
              <a:solidFill>
                <a:srgbClr val="660066"/>
              </a:solidFill>
              <a:latin typeface="+mj-lt"/>
            </a:endParaRPr>
          </a:p>
        </p:txBody>
      </p:sp>
      <p:sp>
        <p:nvSpPr>
          <p:cNvPr id="44" name="TextShape 3"/>
          <p:cNvSpPr txBox="1"/>
          <p:nvPr/>
        </p:nvSpPr>
        <p:spPr>
          <a:xfrm>
            <a:off x="274320" y="4510665"/>
            <a:ext cx="4572000" cy="1283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800" spc="-1" dirty="0" smtClean="0">
                <a:solidFill>
                  <a:srgbClr val="336666"/>
                </a:solidFill>
                <a:latin typeface="+mj-lt"/>
              </a:rPr>
              <a:t>2016. </a:t>
            </a:r>
            <a:r>
              <a:rPr lang="en-US" sz="2800" spc="-1" dirty="0" smtClean="0">
                <a:solidFill>
                  <a:srgbClr val="336666"/>
                </a:solidFill>
                <a:latin typeface="+mj-lt"/>
              </a:rPr>
              <a:t>04. 0</a:t>
            </a:r>
            <a:r>
              <a:rPr lang="en-US" sz="2800" spc="-1" dirty="0" smtClean="0">
                <a:solidFill>
                  <a:srgbClr val="336666"/>
                </a:solidFill>
                <a:latin typeface="+mj-lt"/>
              </a:rPr>
              <a:t>1</a:t>
            </a:r>
            <a:r>
              <a:rPr lang="en-US" sz="2800" spc="-1" dirty="0" smtClean="0">
                <a:solidFill>
                  <a:srgbClr val="336666"/>
                </a:solidFill>
                <a:latin typeface="+mj-lt"/>
              </a:rPr>
              <a:t>.</a:t>
            </a:r>
            <a:endParaRPr dirty="0">
              <a:solidFill>
                <a:srgbClr val="336666"/>
              </a:solidFill>
              <a:latin typeface="+mj-lt"/>
            </a:endParaRPr>
          </a:p>
          <a:p>
            <a:r>
              <a:rPr lang="en-US" sz="2800" spc="-1" dirty="0" err="1" smtClean="0">
                <a:solidFill>
                  <a:srgbClr val="336666"/>
                </a:solidFill>
                <a:latin typeface="+mj-lt"/>
              </a:rPr>
              <a:t>Networkshop</a:t>
            </a:r>
            <a:r>
              <a:rPr lang="en-US" sz="2800" spc="-1" dirty="0" smtClean="0">
                <a:solidFill>
                  <a:srgbClr val="336666"/>
                </a:solidFill>
                <a:latin typeface="+mj-lt"/>
              </a:rPr>
              <a:t> </a:t>
            </a:r>
            <a:r>
              <a:rPr lang="en-US" sz="2800" spc="-1" dirty="0" smtClean="0">
                <a:solidFill>
                  <a:srgbClr val="336666"/>
                </a:solidFill>
                <a:latin typeface="+mj-lt"/>
              </a:rPr>
              <a:t>2016</a:t>
            </a:r>
            <a:endParaRPr dirty="0" smtClean="0">
              <a:solidFill>
                <a:srgbClr val="336666"/>
              </a:solidFill>
              <a:latin typeface="+mj-lt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473414" y="1376898"/>
            <a:ext cx="9072563" cy="65622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5C0000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5C0000"/>
                </a:solidFill>
                <a:latin typeface="Times New Roman" pitchFamily="18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5C0000"/>
                </a:solidFill>
                <a:latin typeface="Times New Roman" pitchFamily="18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5C0000"/>
                </a:solidFill>
                <a:latin typeface="Times New Roman" pitchFamily="18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5C0000"/>
                </a:solidFill>
                <a:latin typeface="Times New Roman" pitchFamily="18" charset="0"/>
                <a:ea typeface="ＭＳ Ｐゴシック" charset="0"/>
                <a:cs typeface="Arial" charset="0"/>
              </a:defRPr>
            </a:lvl5pPr>
            <a:lvl6pPr marL="503972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5C0000"/>
                </a:solidFill>
                <a:latin typeface="Times New Roman" pitchFamily="18" charset="0"/>
                <a:cs typeface="Arial" charset="0"/>
              </a:defRPr>
            </a:lvl6pPr>
            <a:lvl7pPr marL="1007943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5C0000"/>
                </a:solidFill>
                <a:latin typeface="Times New Roman" pitchFamily="18" charset="0"/>
                <a:cs typeface="Arial" charset="0"/>
              </a:defRPr>
            </a:lvl7pPr>
            <a:lvl8pPr marL="1511915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5C0000"/>
                </a:solidFill>
                <a:latin typeface="Times New Roman" pitchFamily="18" charset="0"/>
                <a:cs typeface="Arial" charset="0"/>
              </a:defRPr>
            </a:lvl8pPr>
            <a:lvl9pPr marL="2015886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5C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sz="3600" dirty="0" err="1" smtClean="0">
                <a:solidFill>
                  <a:srgbClr val="336666"/>
                </a:solidFill>
              </a:rPr>
              <a:t>Szuper</a:t>
            </a:r>
            <a:r>
              <a:rPr lang="en-US" sz="3600" dirty="0" smtClean="0">
                <a:solidFill>
                  <a:srgbClr val="336666"/>
                </a:solidFill>
              </a:rPr>
              <a:t> </a:t>
            </a:r>
            <a:r>
              <a:rPr lang="en-US" sz="3600" dirty="0" err="1" smtClean="0">
                <a:solidFill>
                  <a:srgbClr val="336666"/>
                </a:solidFill>
              </a:rPr>
              <a:t>Szoftverek</a:t>
            </a:r>
            <a:r>
              <a:rPr lang="en-US" sz="3600" dirty="0" smtClean="0">
                <a:solidFill>
                  <a:srgbClr val="336666"/>
                </a:solidFill>
              </a:rPr>
              <a:t> </a:t>
            </a:r>
            <a:r>
              <a:rPr lang="en-US" sz="3600" dirty="0" err="1" smtClean="0">
                <a:solidFill>
                  <a:srgbClr val="336666"/>
                </a:solidFill>
              </a:rPr>
              <a:t>Szuperszámítógépekre</a:t>
            </a:r>
            <a:endParaRPr lang="en-US" sz="3600" dirty="0">
              <a:solidFill>
                <a:srgbClr val="33666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Parallel Studio XE 2016 - Composer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025" y="990618"/>
            <a:ext cx="4927600" cy="607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9167" y="1333593"/>
            <a:ext cx="46238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6666"/>
                </a:solidFill>
              </a:rPr>
              <a:t>Intel </a:t>
            </a:r>
            <a:r>
              <a:rPr lang="en-US" sz="3200" dirty="0" err="1" smtClean="0">
                <a:solidFill>
                  <a:srgbClr val="336666"/>
                </a:solidFill>
              </a:rPr>
              <a:t>optimalizált</a:t>
            </a:r>
            <a:endParaRPr lang="en-US" sz="3200" dirty="0" smtClean="0">
              <a:solidFill>
                <a:srgbClr val="336666"/>
              </a:solidFill>
            </a:endParaRPr>
          </a:p>
          <a:p>
            <a:endParaRPr lang="en-US" sz="3200" dirty="0" smtClean="0">
              <a:solidFill>
                <a:srgbClr val="336666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solidFill>
                  <a:srgbClr val="336666"/>
                </a:solidFill>
              </a:rPr>
              <a:t>C/C++ </a:t>
            </a:r>
            <a:r>
              <a:rPr lang="en-US" sz="3200" dirty="0" err="1" smtClean="0">
                <a:solidFill>
                  <a:srgbClr val="336666"/>
                </a:solidFill>
              </a:rPr>
              <a:t>fordító</a:t>
            </a:r>
            <a:endParaRPr lang="en-US" sz="3200" dirty="0" smtClean="0">
              <a:solidFill>
                <a:srgbClr val="336666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solidFill>
                  <a:srgbClr val="336666"/>
                </a:solidFill>
              </a:rPr>
              <a:t>Fortran </a:t>
            </a:r>
            <a:r>
              <a:rPr lang="en-US" sz="3200" dirty="0" err="1" smtClean="0">
                <a:solidFill>
                  <a:srgbClr val="336666"/>
                </a:solidFill>
              </a:rPr>
              <a:t>fordító</a:t>
            </a:r>
            <a:endParaRPr lang="en-US" sz="3200" dirty="0" smtClean="0">
              <a:solidFill>
                <a:srgbClr val="336666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solidFill>
                  <a:srgbClr val="336666"/>
                </a:solidFill>
              </a:rPr>
              <a:t>Data Analytics </a:t>
            </a:r>
            <a:r>
              <a:rPr lang="en-US" sz="3200" dirty="0" err="1" smtClean="0">
                <a:solidFill>
                  <a:srgbClr val="336666"/>
                </a:solidFill>
              </a:rPr>
              <a:t>és</a:t>
            </a:r>
            <a:r>
              <a:rPr lang="en-US" sz="3200" dirty="0" smtClean="0">
                <a:solidFill>
                  <a:srgbClr val="336666"/>
                </a:solidFill>
              </a:rPr>
              <a:t> Machine Learning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solidFill>
                  <a:srgbClr val="336666"/>
                </a:solidFill>
              </a:rPr>
              <a:t>Math Kernel Library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err="1" smtClean="0">
                <a:solidFill>
                  <a:srgbClr val="336666"/>
                </a:solidFill>
              </a:rPr>
              <a:t>OpenMP</a:t>
            </a:r>
            <a:endParaRPr lang="en-US" sz="3200" dirty="0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173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Új</a:t>
            </a:r>
            <a:r>
              <a:rPr lang="en-US" dirty="0" smtClean="0"/>
              <a:t> Intel </a:t>
            </a:r>
            <a:r>
              <a:rPr lang="en-US" dirty="0" err="1" smtClean="0"/>
              <a:t>licenszek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307700"/>
              </p:ext>
            </p:extLst>
          </p:nvPr>
        </p:nvGraphicFramePr>
        <p:xfrm>
          <a:off x="187802" y="3238725"/>
          <a:ext cx="9591199" cy="1623059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142377"/>
                <a:gridCol w="1816274"/>
                <a:gridCol w="1816274"/>
                <a:gridCol w="1816274"/>
              </a:tblGrid>
              <a:tr h="406363">
                <a:tc>
                  <a:txBody>
                    <a:bodyPr/>
                    <a:lstStyle/>
                    <a:p>
                      <a:pPr algn="l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</a:rPr>
                        <a:t>Debrecen</a:t>
                      </a:r>
                      <a:r>
                        <a:rPr lang="en-US" sz="2400" u="none" strike="noStrike" baseline="0" dirty="0" smtClean="0">
                          <a:effectLst/>
                        </a:rPr>
                        <a:t> (2,3)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</a:rPr>
                        <a:t>Budapest2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</a:rPr>
                        <a:t>Miskolc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40636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>
                          <a:effectLst/>
                        </a:rPr>
                        <a:t>Composer Edition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 smtClean="0">
                          <a:effectLst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40636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>
                          <a:effectLst/>
                        </a:rPr>
                        <a:t>Cluster Edition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 smtClean="0">
                          <a:effectLst/>
                        </a:rPr>
                        <a:t>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 smtClean="0">
                          <a:effectLst/>
                        </a:rPr>
                        <a:t>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526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 </a:t>
            </a:r>
            <a:r>
              <a:rPr lang="en-US" dirty="0" err="1"/>
              <a:t>f</a:t>
            </a:r>
            <a:r>
              <a:rPr lang="en-US" dirty="0" err="1" smtClean="0"/>
              <a:t>ordítás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200"/>
            <a:ext cx="10080625" cy="637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5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Fortran </a:t>
            </a:r>
            <a:r>
              <a:rPr lang="en-US" dirty="0" err="1" smtClean="0"/>
              <a:t>f</a:t>
            </a:r>
            <a:r>
              <a:rPr lang="en-US" dirty="0" err="1" smtClean="0"/>
              <a:t>ordítás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876"/>
            <a:ext cx="10080625" cy="650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29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en-US" sz="3600" dirty="0"/>
              <a:t>Data Analytics </a:t>
            </a:r>
            <a:r>
              <a:rPr lang="en-US" sz="3600" dirty="0" err="1"/>
              <a:t>és</a:t>
            </a:r>
            <a:r>
              <a:rPr lang="en-US" sz="3600" dirty="0"/>
              <a:t> Machine Learning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10080625" cy="63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2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en-US" sz="3600" dirty="0" smtClean="0"/>
              <a:t>Math Kernel Library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1580"/>
            <a:ext cx="10080625" cy="659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75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56" y="106746"/>
            <a:ext cx="9984369" cy="656221"/>
          </a:xfrm>
        </p:spPr>
        <p:txBody>
          <a:bodyPr/>
          <a:lstStyle/>
          <a:p>
            <a:pPr marL="285750" indent="-285750"/>
            <a:r>
              <a:rPr lang="en-US" sz="3600" dirty="0" err="1" smtClean="0"/>
              <a:t>Vtune</a:t>
            </a:r>
            <a:r>
              <a:rPr lang="en-US" sz="3600" dirty="0" smtClean="0"/>
              <a:t> Amplifier CPU+GPU / Advisor / Inspector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52393"/>
            <a:ext cx="10080625" cy="3607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967"/>
            <a:ext cx="10080625" cy="4696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333" y="3413689"/>
            <a:ext cx="8260292" cy="446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65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PGI Compiler and Tools (CPU+GPU)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PGcc</a:t>
            </a:r>
            <a:r>
              <a:rPr lang="en-US" dirty="0" smtClean="0"/>
              <a:t>(++) – GNU compatible, better</a:t>
            </a:r>
          </a:p>
          <a:p>
            <a:r>
              <a:rPr lang="en-US" dirty="0" err="1" smtClean="0"/>
              <a:t>Pgfortran</a:t>
            </a:r>
            <a:endParaRPr lang="en-US" dirty="0" smtClean="0"/>
          </a:p>
          <a:p>
            <a:pPr lvl="1"/>
            <a:r>
              <a:rPr lang="en-US" dirty="0"/>
              <a:t>Fortran 77, </a:t>
            </a:r>
            <a:r>
              <a:rPr lang="en-US" dirty="0" smtClean="0"/>
              <a:t>95, </a:t>
            </a:r>
            <a:r>
              <a:rPr lang="en-US" dirty="0"/>
              <a:t>2003, </a:t>
            </a:r>
            <a:r>
              <a:rPr lang="en-US" dirty="0" smtClean="0"/>
              <a:t>CUDA Fortran</a:t>
            </a:r>
          </a:p>
          <a:p>
            <a:r>
              <a:rPr lang="en-US" dirty="0" smtClean="0"/>
              <a:t>PGDBG Graphical Parallel Debugger</a:t>
            </a:r>
          </a:p>
          <a:p>
            <a:pPr lvl="1"/>
            <a:r>
              <a:rPr lang="en-US" dirty="0" smtClean="0"/>
              <a:t>MPI / </a:t>
            </a:r>
            <a:r>
              <a:rPr lang="en-US" dirty="0" err="1" smtClean="0"/>
              <a:t>OpenMP</a:t>
            </a:r>
            <a:endParaRPr lang="en-US" dirty="0" smtClean="0"/>
          </a:p>
          <a:p>
            <a:r>
              <a:rPr lang="en-US" dirty="0" smtClean="0"/>
              <a:t>PGPROF Graf. Parallel Profiler</a:t>
            </a:r>
          </a:p>
          <a:p>
            <a:pPr lvl="1"/>
            <a:r>
              <a:rPr lang="en-US" dirty="0"/>
              <a:t>MPI / </a:t>
            </a:r>
            <a:r>
              <a:rPr lang="en-US" dirty="0" err="1" smtClean="0"/>
              <a:t>OpenMP</a:t>
            </a:r>
            <a:r>
              <a:rPr lang="en-US" dirty="0" smtClean="0"/>
              <a:t>/ACC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64" y="4826338"/>
            <a:ext cx="6485461" cy="2733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025" y="1634076"/>
            <a:ext cx="13716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39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PGI Compiler and Tools (CPU+GPU)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10080625" cy="496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38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PGI Compiler and Tools (CPU+GPU)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44" y="0"/>
            <a:ext cx="9038381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79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5" y="1270000"/>
            <a:ext cx="9827823" cy="5531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HPC </a:t>
            </a:r>
            <a:r>
              <a:rPr lang="en-US" dirty="0" err="1" smtClean="0"/>
              <a:t>Infrastruktúra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176" y="4269390"/>
            <a:ext cx="684227" cy="3283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03" y="3801660"/>
            <a:ext cx="1433447" cy="97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9274" y="4116690"/>
            <a:ext cx="916297" cy="1527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 flipV="1">
            <a:off x="3755571" y="3393122"/>
            <a:ext cx="823686" cy="1872017"/>
          </a:xfrm>
          <a:prstGeom prst="line">
            <a:avLst/>
          </a:prstGeom>
          <a:ln w="114300">
            <a:solidFill>
              <a:srgbClr val="EBE04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flipH="1" flipV="1">
            <a:off x="4579257" y="3393123"/>
            <a:ext cx="1279130" cy="1708121"/>
          </a:xfrm>
          <a:prstGeom prst="line">
            <a:avLst/>
          </a:prstGeom>
          <a:ln w="114300">
            <a:solidFill>
              <a:srgbClr val="EBE04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flipV="1">
            <a:off x="5858387" y="2601839"/>
            <a:ext cx="573548" cy="2499405"/>
          </a:xfrm>
          <a:prstGeom prst="line">
            <a:avLst/>
          </a:prstGeom>
          <a:ln w="114300">
            <a:solidFill>
              <a:srgbClr val="EBE04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>
            <a:off x="6458271" y="2550854"/>
            <a:ext cx="925286" cy="686080"/>
          </a:xfrm>
          <a:prstGeom prst="line">
            <a:avLst/>
          </a:prstGeom>
          <a:ln w="114300">
            <a:solidFill>
              <a:srgbClr val="EBE04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 flipH="1">
            <a:off x="4579257" y="3236934"/>
            <a:ext cx="2968172" cy="156188"/>
          </a:xfrm>
          <a:prstGeom prst="line">
            <a:avLst/>
          </a:prstGeom>
          <a:ln w="114300">
            <a:solidFill>
              <a:srgbClr val="EBE04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auto">
          <a:xfrm flipV="1">
            <a:off x="1688950" y="3393126"/>
            <a:ext cx="2890307" cy="876264"/>
          </a:xfrm>
          <a:prstGeom prst="line">
            <a:avLst/>
          </a:prstGeom>
          <a:ln w="114300">
            <a:solidFill>
              <a:srgbClr val="EBE04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452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SGI Performance Suite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7482"/>
            <a:ext cx="10080625" cy="5810496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068637"/>
            <a:ext cx="5390697" cy="4063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24289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-1" y="1525320"/>
            <a:ext cx="10080625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 dirty="0" err="1" smtClean="0">
                <a:latin typeface="+mj-lt"/>
              </a:rPr>
              <a:t>Köszönöm</a:t>
            </a:r>
            <a:r>
              <a:rPr lang="en-US" sz="4400" spc="-1" dirty="0" smtClean="0">
                <a:latin typeface="+mj-lt"/>
              </a:rPr>
              <a:t>       a                        a </a:t>
            </a:r>
            <a:r>
              <a:rPr lang="en-US" sz="4400" spc="-1" dirty="0" err="1">
                <a:latin typeface="+mj-lt"/>
              </a:rPr>
              <a:t>figyelmet</a:t>
            </a:r>
            <a:r>
              <a:rPr lang="en-US" sz="4400" spc="-1" dirty="0">
                <a:latin typeface="+mj-lt"/>
              </a:rPr>
              <a:t>!</a:t>
            </a:r>
            <a:endParaRPr dirty="0">
              <a:latin typeface="+mj-lt"/>
            </a:endParaRPr>
          </a:p>
        </p:txBody>
      </p:sp>
      <p:sp>
        <p:nvSpPr>
          <p:cNvPr id="76" name="TextShape 2"/>
          <p:cNvSpPr txBox="1"/>
          <p:nvPr/>
        </p:nvSpPr>
        <p:spPr>
          <a:xfrm>
            <a:off x="504000" y="3574572"/>
            <a:ext cx="4328280" cy="17996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sz="1600" dirty="0"/>
          </a:p>
          <a:p>
            <a:endParaRPr sz="1600" dirty="0"/>
          </a:p>
          <a:p>
            <a:r>
              <a:rPr lang="en-US" sz="2800" spc="-1" dirty="0" smtClean="0">
                <a:latin typeface="Arial"/>
              </a:rPr>
              <a:t>NIIFI HPC team
</a:t>
            </a:r>
            <a:r>
              <a:rPr lang="en-US" sz="2800" spc="-1" dirty="0" smtClean="0">
                <a:latin typeface="Arial"/>
                <a:hlinkClick r:id="rId2"/>
              </a:rPr>
              <a:t>hpc-support@niif.hu</a:t>
            </a:r>
            <a:endParaRPr lang="en-US" sz="2800" spc="-1" dirty="0" smtClean="0">
              <a:latin typeface="Arial"/>
            </a:endParaRPr>
          </a:p>
          <a:p>
            <a:endParaRPr lang="en-US" sz="2800" spc="-1" dirty="0" smtClean="0">
              <a:latin typeface="Arial"/>
            </a:endParaRPr>
          </a:p>
          <a:p>
            <a:endParaRPr sz="1600" dirty="0"/>
          </a:p>
        </p:txBody>
      </p:sp>
      <p:sp>
        <p:nvSpPr>
          <p:cNvPr id="77" name="TextShape 3"/>
          <p:cNvSpPr txBox="1"/>
          <p:nvPr/>
        </p:nvSpPr>
        <p:spPr>
          <a:xfrm>
            <a:off x="5049000" y="3984695"/>
            <a:ext cx="4328280" cy="2090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/>
            <a:endParaRPr dirty="0"/>
          </a:p>
          <a:p>
            <a:pPr algn="r"/>
            <a:endParaRPr dirty="0"/>
          </a:p>
          <a:p>
            <a:pPr algn="r"/>
            <a:r>
              <a:rPr lang="cs-CZ" sz="3200" spc="-1" dirty="0" smtClean="0">
                <a:latin typeface="Arial"/>
              </a:rPr>
              <a:t>Kiss Zoltán</a:t>
            </a:r>
            <a:endParaRPr dirty="0"/>
          </a:p>
          <a:p>
            <a:pPr algn="r"/>
            <a:r>
              <a:rPr lang="en-US" sz="3200" spc="-1" dirty="0" smtClean="0">
                <a:latin typeface="Arial"/>
                <a:hlinkClick r:id="rId3"/>
              </a:rPr>
              <a:t>kiss.zoltan@niif.hu</a:t>
            </a:r>
            <a:endParaRPr lang="en-US" sz="3200" spc="-1" dirty="0" smtClean="0">
              <a:latin typeface="Arial"/>
            </a:endParaRPr>
          </a:p>
          <a:p>
            <a:pPr algn="r"/>
            <a:endParaRPr dirty="0"/>
          </a:p>
        </p:txBody>
      </p:sp>
      <p:pic>
        <p:nvPicPr>
          <p:cNvPr id="78" name="Picture 77"/>
          <p:cNvPicPr/>
          <p:nvPr/>
        </p:nvPicPr>
        <p:blipFill>
          <a:blip r:embed="rId4"/>
          <a:stretch/>
        </p:blipFill>
        <p:spPr>
          <a:xfrm>
            <a:off x="6056640" y="5936760"/>
            <a:ext cx="3456360" cy="1371600"/>
          </a:xfrm>
          <a:prstGeom prst="rect">
            <a:avLst/>
          </a:prstGeom>
          <a:ln>
            <a:noFill/>
          </a:ln>
        </p:spPr>
      </p:pic>
      <p:pic>
        <p:nvPicPr>
          <p:cNvPr id="79" name="Picture 78"/>
          <p:cNvPicPr/>
          <p:nvPr/>
        </p:nvPicPr>
        <p:blipFill>
          <a:blip r:embed="rId5"/>
          <a:stretch/>
        </p:blipFill>
        <p:spPr>
          <a:xfrm>
            <a:off x="520200" y="6387120"/>
            <a:ext cx="1591200" cy="914400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6652" y="0"/>
            <a:ext cx="3984695" cy="3984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Szoftverek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Licenszelt</a:t>
            </a:r>
            <a:r>
              <a:rPr lang="en-US" dirty="0" smtClean="0"/>
              <a:t> </a:t>
            </a:r>
            <a:r>
              <a:rPr lang="en-US" dirty="0" err="1" smtClean="0"/>
              <a:t>komponensek</a:t>
            </a:r>
            <a:endParaRPr lang="en-US" dirty="0" smtClean="0"/>
          </a:p>
          <a:p>
            <a:r>
              <a:rPr lang="en-US" dirty="0" err="1" smtClean="0"/>
              <a:t>Matlab</a:t>
            </a:r>
            <a:r>
              <a:rPr lang="en-US" dirty="0" smtClean="0"/>
              <a:t> r2015b (DB2)</a:t>
            </a:r>
            <a:endParaRPr lang="en-US" dirty="0" smtClean="0"/>
          </a:p>
          <a:p>
            <a:r>
              <a:rPr lang="en-US" dirty="0" smtClean="0"/>
              <a:t>Gaussian G09_D (DB2, M)</a:t>
            </a:r>
            <a:endParaRPr lang="en-US" dirty="0" smtClean="0"/>
          </a:p>
          <a:p>
            <a:r>
              <a:rPr lang="en-US" dirty="0" smtClean="0"/>
              <a:t>Maple 2015 (DB2)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Fordítók</a:t>
            </a:r>
            <a:endParaRPr lang="en-US" dirty="0"/>
          </a:p>
          <a:p>
            <a:r>
              <a:rPr lang="en-US" dirty="0" smtClean="0"/>
              <a:t>Intel </a:t>
            </a:r>
            <a:r>
              <a:rPr lang="en-US" dirty="0" smtClean="0"/>
              <a:t>2016 </a:t>
            </a:r>
            <a:r>
              <a:rPr lang="en-US" dirty="0" err="1" smtClean="0"/>
              <a:t>csomag</a:t>
            </a:r>
            <a:r>
              <a:rPr lang="en-US" dirty="0" smtClean="0"/>
              <a:t> (BP2, BP2, M)</a:t>
            </a:r>
            <a:endParaRPr lang="en-US" dirty="0" smtClean="0"/>
          </a:p>
          <a:p>
            <a:r>
              <a:rPr lang="en-US" dirty="0" smtClean="0"/>
              <a:t>PGI compiler </a:t>
            </a:r>
            <a:r>
              <a:rPr lang="en-US" dirty="0" err="1" smtClean="0"/>
              <a:t>csomag</a:t>
            </a:r>
            <a:r>
              <a:rPr lang="en-US" dirty="0" smtClean="0"/>
              <a:t> (DB2)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https://wiki.niif.hu/HPC_software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519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7293"/>
            <a:ext cx="10452929" cy="6385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R2015b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MATLAB R2015b</a:t>
            </a:r>
          </a:p>
          <a:p>
            <a:r>
              <a:rPr lang="en-US" dirty="0" err="1" smtClean="0"/>
              <a:t>Toolboxok</a:t>
            </a:r>
            <a:endParaRPr lang="en-US" dirty="0" smtClean="0"/>
          </a:p>
          <a:p>
            <a:r>
              <a:rPr lang="en-US" dirty="0" smtClean="0"/>
              <a:t>Simulink</a:t>
            </a:r>
          </a:p>
          <a:p>
            <a:r>
              <a:rPr lang="en-US" dirty="0" err="1" smtClean="0"/>
              <a:t>Matlab</a:t>
            </a:r>
            <a:r>
              <a:rPr lang="en-US" dirty="0" smtClean="0"/>
              <a:t> Compiler</a:t>
            </a:r>
          </a:p>
          <a:p>
            <a:r>
              <a:rPr lang="en-US" dirty="0" smtClean="0"/>
              <a:t>Distributed</a:t>
            </a:r>
          </a:p>
          <a:p>
            <a:pPr marL="0" indent="0">
              <a:buNone/>
            </a:pPr>
            <a:r>
              <a:rPr lang="en-US" dirty="0" smtClean="0"/>
              <a:t>  Computing</a:t>
            </a:r>
          </a:p>
          <a:p>
            <a:pPr marL="0" indent="0">
              <a:buNone/>
            </a:pPr>
            <a:r>
              <a:rPr lang="en-US" dirty="0" smtClean="0"/>
              <a:t>  Server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643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</a:t>
            </a:r>
            <a:r>
              <a:rPr lang="en-US" dirty="0" err="1" smtClean="0"/>
              <a:t>licenszek</a:t>
            </a:r>
            <a:r>
              <a:rPr lang="en-US" dirty="0" smtClean="0"/>
              <a:t> </a:t>
            </a:r>
            <a:r>
              <a:rPr lang="en-US" dirty="0" err="1" smtClean="0"/>
              <a:t>száma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06819"/>
              </p:ext>
            </p:extLst>
          </p:nvPr>
        </p:nvGraphicFramePr>
        <p:xfrm>
          <a:off x="187802" y="1121910"/>
          <a:ext cx="9591198" cy="5273039"/>
        </p:xfrm>
        <a:graphic>
          <a:graphicData uri="http://schemas.openxmlformats.org/drawingml/2006/table">
            <a:tbl>
              <a:tblPr/>
              <a:tblGrid>
                <a:gridCol w="6667677"/>
                <a:gridCol w="2923521"/>
              </a:tblGrid>
              <a:tr h="40636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MATLAB R2015b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36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Parallel Computing Toolbox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36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Symbolic Math Toolbox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36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Statistics and Machine Learning Toolbox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36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Neural Network Toolbox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36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Mapping Toolbox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36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Optimization Toolbox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36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Global Optimization Toolbox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363">
                <a:tc>
                  <a:txBody>
                    <a:bodyPr/>
                    <a:lstStyle/>
                    <a:p>
                      <a:pPr marL="0" marR="0" indent="0" algn="l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Bioinformatics Toolbox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36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Simulink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9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MATLAB Compiler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9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MATLAB Distributed Computing 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Server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0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62047"/>
            <a:ext cx="9272329" cy="755967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Vizualizáció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17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Simulink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9800"/>
            <a:ext cx="10080625" cy="567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35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Maple 2015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152" y="5426075"/>
            <a:ext cx="8509000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544333"/>
            <a:ext cx="8509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336666"/>
                </a:solidFill>
              </a:rPr>
              <a:t>Maple 2015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336666"/>
                </a:solidFill>
              </a:rPr>
              <a:t>Miskolc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336666"/>
                </a:solidFill>
              </a:rPr>
              <a:t>Debrecen2,3 (Leo, Apollo)</a:t>
            </a:r>
            <a:endParaRPr lang="en-US" sz="2400" dirty="0">
              <a:solidFill>
                <a:srgbClr val="3366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125" y="106746"/>
            <a:ext cx="76835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84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2" y="762967"/>
            <a:ext cx="11612822" cy="3667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8168" y="4430919"/>
            <a:ext cx="6921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336666"/>
                </a:solidFill>
              </a:rPr>
              <a:t>Gaussian 09_D.01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336666"/>
                </a:solidFill>
              </a:rPr>
              <a:t>Miskolc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336666"/>
                </a:solidFill>
              </a:rPr>
              <a:t>Debrecen2,3 (Leo, Apollo)</a:t>
            </a:r>
          </a:p>
          <a:p>
            <a:pPr lvl="1"/>
            <a:endParaRPr lang="en-US" sz="2400" dirty="0" smtClean="0">
              <a:solidFill>
                <a:srgbClr val="336666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400" dirty="0" err="1" smtClean="0">
                <a:solidFill>
                  <a:srgbClr val="336666"/>
                </a:solidFill>
              </a:rPr>
              <a:t>Népszerű</a:t>
            </a:r>
            <a:r>
              <a:rPr lang="en-US" sz="2400" dirty="0" smtClean="0">
                <a:solidFill>
                  <a:srgbClr val="336666"/>
                </a:solidFill>
              </a:rPr>
              <a:t> </a:t>
            </a:r>
            <a:r>
              <a:rPr lang="en-US" sz="2400" dirty="0" err="1" smtClean="0">
                <a:solidFill>
                  <a:srgbClr val="336666"/>
                </a:solidFill>
              </a:rPr>
              <a:t>eszköz</a:t>
            </a:r>
            <a:r>
              <a:rPr lang="en-US" sz="2400" dirty="0" smtClean="0">
                <a:solidFill>
                  <a:srgbClr val="336666"/>
                </a:solidFill>
              </a:rPr>
              <a:t> a </a:t>
            </a:r>
            <a:r>
              <a:rPr lang="en-US" sz="2400" dirty="0" err="1" smtClean="0">
                <a:solidFill>
                  <a:srgbClr val="336666"/>
                </a:solidFill>
              </a:rPr>
              <a:t>kémiai</a:t>
            </a:r>
            <a:r>
              <a:rPr lang="en-US" sz="2400" dirty="0" smtClean="0">
                <a:solidFill>
                  <a:srgbClr val="336666"/>
                </a:solidFill>
              </a:rPr>
              <a:t> </a:t>
            </a:r>
            <a:r>
              <a:rPr lang="en-US" sz="2400" dirty="0" err="1" smtClean="0">
                <a:solidFill>
                  <a:srgbClr val="336666"/>
                </a:solidFill>
              </a:rPr>
              <a:t>és</a:t>
            </a:r>
            <a:r>
              <a:rPr lang="en-US" sz="2400" dirty="0" smtClean="0">
                <a:solidFill>
                  <a:srgbClr val="336666"/>
                </a:solidFill>
              </a:rPr>
              <a:t> </a:t>
            </a:r>
            <a:r>
              <a:rPr lang="en-US" sz="2400" dirty="0" err="1" smtClean="0">
                <a:solidFill>
                  <a:srgbClr val="336666"/>
                </a:solidFill>
              </a:rPr>
              <a:t>fizikai</a:t>
            </a:r>
            <a:r>
              <a:rPr lang="en-US" sz="2400" dirty="0" smtClean="0">
                <a:solidFill>
                  <a:srgbClr val="336666"/>
                </a:solidFill>
              </a:rPr>
              <a:t> </a:t>
            </a:r>
            <a:r>
              <a:rPr lang="en-US" sz="2400" dirty="0" err="1" smtClean="0">
                <a:solidFill>
                  <a:srgbClr val="336666"/>
                </a:solidFill>
              </a:rPr>
              <a:t>kutatók</a:t>
            </a:r>
            <a:r>
              <a:rPr lang="en-US" sz="2400" dirty="0" smtClean="0">
                <a:solidFill>
                  <a:srgbClr val="336666"/>
                </a:solidFill>
              </a:rPr>
              <a:t> </a:t>
            </a:r>
            <a:r>
              <a:rPr lang="en-US" sz="2400" dirty="0" err="1" smtClean="0">
                <a:solidFill>
                  <a:srgbClr val="336666"/>
                </a:solidFill>
              </a:rPr>
              <a:t>körében</a:t>
            </a:r>
            <a:endParaRPr lang="en-US" sz="2400" dirty="0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850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pt_niif_sablon">
  <a:themeElements>
    <a:clrScheme name="ppt_niif_sabl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_niif_sablon">
      <a:majorFont>
        <a:latin typeface="Times New Roman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ppt_niif_sabl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niif_sabl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niif_sabl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niif_sabl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niif_sabl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niif_sabl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niif_sabl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niif_sabl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niif_sabl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niif_sabl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niif_sabl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niif_sabl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gyéni tervezés">
  <a:themeElements>
    <a:clrScheme name="Egyéni tervezé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gyéni tervezé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Egyéni tervezé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pt_umft_sablon">
  <a:themeElements>
    <a:clrScheme name="ppt_umft_sabl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_umft_sablon">
      <a:majorFont>
        <a:latin typeface="Times New Roman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ppt_umft_sabl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umft_sabl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umft_sabl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umft_sabl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umft_sabl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umft_sabl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umft_sabl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umft_sabl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umft_sabl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umft_sabl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umft_sabl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umft_sabl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gyéni tervezés">
  <a:themeElements>
    <a:clrScheme name="Egyéni tervezé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gyéni tervezé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Egyéni tervezé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ppt_niifi_sablon.pot</Template>
  <TotalTime>32307</TotalTime>
  <Words>300</Words>
  <Application>Microsoft Macintosh PowerPoint</Application>
  <PresentationFormat>Custom</PresentationFormat>
  <Paragraphs>102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ppt_niif_sablon</vt:lpstr>
      <vt:lpstr>Egyéni tervezés</vt:lpstr>
      <vt:lpstr>ppt_umft_sablon</vt:lpstr>
      <vt:lpstr>1_Egyéni tervezés</vt:lpstr>
      <vt:lpstr>PowerPoint Presentation</vt:lpstr>
      <vt:lpstr>HPC Infrastruktúra</vt:lpstr>
      <vt:lpstr>Új Szoftverek</vt:lpstr>
      <vt:lpstr>Matlab R2015b</vt:lpstr>
      <vt:lpstr>Matlab licenszek száma</vt:lpstr>
      <vt:lpstr>Vizualizáció</vt:lpstr>
      <vt:lpstr>Simulink</vt:lpstr>
      <vt:lpstr>Maple 2015</vt:lpstr>
      <vt:lpstr>Gaussian</vt:lpstr>
      <vt:lpstr>Intel Parallel Studio XE 2016 - Composer</vt:lpstr>
      <vt:lpstr>Új Intel licenszek</vt:lpstr>
      <vt:lpstr>C++ fordítás</vt:lpstr>
      <vt:lpstr>Fortran fordítás</vt:lpstr>
      <vt:lpstr>Data Analytics és Machine Learning</vt:lpstr>
      <vt:lpstr>Math Kernel Library</vt:lpstr>
      <vt:lpstr>Vtune Amplifier CPU+GPU / Advisor / Inspector</vt:lpstr>
      <vt:lpstr>PGI Compiler and Tools (CPU+GPU)</vt:lpstr>
      <vt:lpstr>PGI Compiler and Tools (CPU+GPU)</vt:lpstr>
      <vt:lpstr>PGI Compiler and Tools (CPU+GPU)</vt:lpstr>
      <vt:lpstr>SGI Performance Suite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kazy </dc:creator>
  <cp:lastModifiedBy>Zoltan Kiss</cp:lastModifiedBy>
  <cp:revision>122</cp:revision>
  <dcterms:created xsi:type="dcterms:W3CDTF">2014-04-24T23:42:11Z</dcterms:created>
  <dcterms:modified xsi:type="dcterms:W3CDTF">2016-03-30T16:55:24Z</dcterms:modified>
  <dc:language>en-US</dc:language>
</cp:coreProperties>
</file>