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2"/>
  </p:notesMasterIdLst>
  <p:handoutMasterIdLst>
    <p:handoutMasterId r:id="rId33"/>
  </p:handoutMasterIdLst>
  <p:sldIdLst>
    <p:sldId id="256" r:id="rId3"/>
    <p:sldId id="257" r:id="rId4"/>
    <p:sldId id="269" r:id="rId5"/>
    <p:sldId id="266" r:id="rId6"/>
    <p:sldId id="298" r:id="rId7"/>
    <p:sldId id="285" r:id="rId8"/>
    <p:sldId id="290" r:id="rId9"/>
    <p:sldId id="282" r:id="rId10"/>
    <p:sldId id="283" r:id="rId11"/>
    <p:sldId id="284" r:id="rId12"/>
    <p:sldId id="286" r:id="rId13"/>
    <p:sldId id="276" r:id="rId14"/>
    <p:sldId id="297" r:id="rId15"/>
    <p:sldId id="277" r:id="rId16"/>
    <p:sldId id="294" r:id="rId17"/>
    <p:sldId id="279" r:id="rId18"/>
    <p:sldId id="287" r:id="rId19"/>
    <p:sldId id="280" r:id="rId20"/>
    <p:sldId id="295" r:id="rId21"/>
    <p:sldId id="288" r:id="rId22"/>
    <p:sldId id="274" r:id="rId23"/>
    <p:sldId id="271" r:id="rId24"/>
    <p:sldId id="275" r:id="rId25"/>
    <p:sldId id="272" r:id="rId26"/>
    <p:sldId id="273" r:id="rId27"/>
    <p:sldId id="289" r:id="rId28"/>
    <p:sldId id="292" r:id="rId29"/>
    <p:sldId id="293" r:id="rId30"/>
    <p:sldId id="29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636" autoAdjust="0"/>
  </p:normalViewPr>
  <p:slideViewPr>
    <p:cSldViewPr snapToGrid="0" showGuides="1">
      <p:cViewPr varScale="1">
        <p:scale>
          <a:sx n="67" d="100"/>
          <a:sy n="67" d="100"/>
        </p:scale>
        <p:origin x="8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1316"/>
    </p:cViewPr>
  </p:sorterViewPr>
  <p:notesViewPr>
    <p:cSldViewPr snapToGrid="0" showGuides="1">
      <p:cViewPr varScale="1">
        <p:scale>
          <a:sx n="83" d="100"/>
          <a:sy n="83" d="100"/>
        </p:scale>
        <p:origin x="135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4F6914-E56D-44FE-9A51-B9F44959C31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936DEAD-C60A-427E-9EB2-F9E65B4546C2}">
      <dgm:prSet/>
      <dgm:spPr/>
      <dgm:t>
        <a:bodyPr/>
        <a:lstStyle/>
        <a:p>
          <a:r>
            <a:rPr lang="hu-HU" dirty="0" smtClean="0">
              <a:solidFill>
                <a:schemeClr val="bg1"/>
              </a:solidFill>
            </a:rPr>
            <a:t>Problémafelvetés</a:t>
          </a:r>
        </a:p>
      </dgm:t>
    </dgm:pt>
    <dgm:pt modelId="{876664B0-31F3-4062-B068-DEE609898D10}" type="parTrans" cxnId="{26D72035-502E-49F5-A12F-0FA73FD1F991}">
      <dgm:prSet/>
      <dgm:spPr/>
      <dgm:t>
        <a:bodyPr/>
        <a:lstStyle/>
        <a:p>
          <a:endParaRPr lang="hu-HU"/>
        </a:p>
      </dgm:t>
    </dgm:pt>
    <dgm:pt modelId="{C8C9D146-7A47-40C3-97FB-7B1F8C11EB75}" type="sibTrans" cxnId="{26D72035-502E-49F5-A12F-0FA73FD1F991}">
      <dgm:prSet/>
      <dgm:spPr/>
      <dgm:t>
        <a:bodyPr/>
        <a:lstStyle/>
        <a:p>
          <a:endParaRPr lang="hu-HU"/>
        </a:p>
      </dgm:t>
    </dgm:pt>
    <dgm:pt modelId="{BE31B9EC-2FCC-45BE-AC66-FEC47A3BA6EF}">
      <dgm:prSet/>
      <dgm:spPr/>
      <dgm:t>
        <a:bodyPr/>
        <a:lstStyle/>
        <a:p>
          <a:r>
            <a:rPr lang="hu-HU" smtClean="0"/>
            <a:t>Miért szükséges a digitális átállás?</a:t>
          </a:r>
          <a:endParaRPr lang="hu-HU" dirty="0">
            <a:solidFill>
              <a:srgbClr val="514843"/>
            </a:solidFill>
          </a:endParaRPr>
        </a:p>
      </dgm:t>
    </dgm:pt>
    <dgm:pt modelId="{06FC7DCD-0EE5-46B9-BDEE-090B9AB22C4E}" type="parTrans" cxnId="{29A8BFCD-3E63-409D-9D99-2142C16B658C}">
      <dgm:prSet/>
      <dgm:spPr/>
      <dgm:t>
        <a:bodyPr/>
        <a:lstStyle/>
        <a:p>
          <a:endParaRPr lang="hu-HU"/>
        </a:p>
      </dgm:t>
    </dgm:pt>
    <dgm:pt modelId="{91825C80-D1CC-473B-BDA5-19E2AF22F3B2}" type="sibTrans" cxnId="{29A8BFCD-3E63-409D-9D99-2142C16B658C}">
      <dgm:prSet/>
      <dgm:spPr/>
      <dgm:t>
        <a:bodyPr/>
        <a:lstStyle/>
        <a:p>
          <a:endParaRPr lang="hu-HU"/>
        </a:p>
      </dgm:t>
    </dgm:pt>
    <dgm:pt modelId="{663787B8-C357-4105-A0BC-DF5BE19331F8}">
      <dgm:prSet/>
      <dgm:spPr/>
      <dgm:t>
        <a:bodyPr/>
        <a:lstStyle/>
        <a:p>
          <a:r>
            <a:rPr lang="hu-HU" dirty="0" smtClean="0"/>
            <a:t>Oktatási innovációk modelljei</a:t>
          </a:r>
        </a:p>
      </dgm:t>
    </dgm:pt>
    <dgm:pt modelId="{4AC06E2B-F81B-48C6-B33C-A67BDCE9DA36}" type="parTrans" cxnId="{F62CBA26-0F91-41F8-AEA5-3B634DA2116D}">
      <dgm:prSet/>
      <dgm:spPr/>
      <dgm:t>
        <a:bodyPr/>
        <a:lstStyle/>
        <a:p>
          <a:endParaRPr lang="hu-HU"/>
        </a:p>
      </dgm:t>
    </dgm:pt>
    <dgm:pt modelId="{3415EC53-8756-48F6-86E1-EC4929FE0E1A}" type="sibTrans" cxnId="{F62CBA26-0F91-41F8-AEA5-3B634DA2116D}">
      <dgm:prSet/>
      <dgm:spPr/>
      <dgm:t>
        <a:bodyPr/>
        <a:lstStyle/>
        <a:p>
          <a:endParaRPr lang="hu-HU"/>
        </a:p>
      </dgm:t>
    </dgm:pt>
    <dgm:pt modelId="{8293E75D-1D77-4693-8B4B-02899898D126}">
      <dgm:prSet/>
      <dgm:spPr/>
      <dgm:t>
        <a:bodyPr/>
        <a:lstStyle/>
        <a:p>
          <a:r>
            <a:rPr lang="hu-HU" dirty="0" smtClean="0"/>
            <a:t>Digitális átállás helyzetkép 2016</a:t>
          </a:r>
        </a:p>
      </dgm:t>
    </dgm:pt>
    <dgm:pt modelId="{C54A38D3-DBC9-443D-9E83-188947FFAF41}" type="parTrans" cxnId="{1EA5DC11-0623-48BB-A443-ED222D1A0F15}">
      <dgm:prSet/>
      <dgm:spPr/>
      <dgm:t>
        <a:bodyPr/>
        <a:lstStyle/>
        <a:p>
          <a:endParaRPr lang="hu-HU"/>
        </a:p>
      </dgm:t>
    </dgm:pt>
    <dgm:pt modelId="{269D269A-F0F5-4F62-9388-7EF2F71C6C11}" type="sibTrans" cxnId="{1EA5DC11-0623-48BB-A443-ED222D1A0F15}">
      <dgm:prSet/>
      <dgm:spPr/>
      <dgm:t>
        <a:bodyPr/>
        <a:lstStyle/>
        <a:p>
          <a:endParaRPr lang="hu-HU"/>
        </a:p>
      </dgm:t>
    </dgm:pt>
    <dgm:pt modelId="{A462D31A-22EB-40B9-B19C-D53F53D64791}">
      <dgm:prSet/>
      <dgm:spPr/>
      <dgm:t>
        <a:bodyPr/>
        <a:lstStyle/>
        <a:p>
          <a:r>
            <a:rPr lang="hu-HU" smtClean="0"/>
            <a:t>A digitális állampolgárság avagy az egyén kompetenciái</a:t>
          </a:r>
          <a:endParaRPr lang="hu-HU" dirty="0" smtClean="0"/>
        </a:p>
      </dgm:t>
    </dgm:pt>
    <dgm:pt modelId="{995617C6-9959-424C-B20B-FA05C72EC5ED}" type="parTrans" cxnId="{5F7C2595-39B9-4FCF-B2AB-154B652D09D6}">
      <dgm:prSet/>
      <dgm:spPr/>
    </dgm:pt>
    <dgm:pt modelId="{F7CA8D37-674D-4BD6-9D9B-0268500893E1}" type="sibTrans" cxnId="{5F7C2595-39B9-4FCF-B2AB-154B652D09D6}">
      <dgm:prSet/>
      <dgm:spPr/>
    </dgm:pt>
    <dgm:pt modelId="{D6AD8E6A-E99B-4817-B670-6B187B0008AE}">
      <dgm:prSet/>
      <dgm:spPr/>
      <dgm:t>
        <a:bodyPr/>
        <a:lstStyle/>
        <a:p>
          <a:r>
            <a:rPr lang="hu-HU" dirty="0" smtClean="0"/>
            <a:t>Elemzési szempontok</a:t>
          </a:r>
        </a:p>
      </dgm:t>
    </dgm:pt>
    <dgm:pt modelId="{208E4E48-4282-44AA-9B6B-4B511F121087}" type="parTrans" cxnId="{06063B82-2F98-46F3-BA95-930D44DE3A69}">
      <dgm:prSet/>
      <dgm:spPr/>
    </dgm:pt>
    <dgm:pt modelId="{056B5FCD-9052-498F-B311-D80E4C9CE7C8}" type="sibTrans" cxnId="{06063B82-2F98-46F3-BA95-930D44DE3A69}">
      <dgm:prSet/>
      <dgm:spPr/>
    </dgm:pt>
    <dgm:pt modelId="{6B5E5B54-F371-4F9A-97FB-F527F7F88919}" type="pres">
      <dgm:prSet presAssocID="{FF4F6914-E56D-44FE-9A51-B9F44959C31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51A7CC7B-9D90-4F52-91D0-364D9F0918D5}" type="pres">
      <dgm:prSet presAssocID="{FF4F6914-E56D-44FE-9A51-B9F44959C310}" presName="Name1" presStyleCnt="0"/>
      <dgm:spPr/>
    </dgm:pt>
    <dgm:pt modelId="{1B2AF96D-4F88-4CEF-8DDF-366ABA4C9629}" type="pres">
      <dgm:prSet presAssocID="{FF4F6914-E56D-44FE-9A51-B9F44959C310}" presName="cycle" presStyleCnt="0"/>
      <dgm:spPr/>
    </dgm:pt>
    <dgm:pt modelId="{9FFFEBE1-AD43-4231-9994-C0C9C9267384}" type="pres">
      <dgm:prSet presAssocID="{FF4F6914-E56D-44FE-9A51-B9F44959C310}" presName="srcNode" presStyleLbl="node1" presStyleIdx="0" presStyleCnt="6"/>
      <dgm:spPr/>
    </dgm:pt>
    <dgm:pt modelId="{171C6E58-043C-4C77-A2F2-42BD3EC5D302}" type="pres">
      <dgm:prSet presAssocID="{FF4F6914-E56D-44FE-9A51-B9F44959C310}" presName="conn" presStyleLbl="parChTrans1D2" presStyleIdx="0" presStyleCnt="1"/>
      <dgm:spPr/>
      <dgm:t>
        <a:bodyPr/>
        <a:lstStyle/>
        <a:p>
          <a:endParaRPr lang="hu-HU"/>
        </a:p>
      </dgm:t>
    </dgm:pt>
    <dgm:pt modelId="{24A7A5DF-B2D3-47B2-A89A-3020B3410EE1}" type="pres">
      <dgm:prSet presAssocID="{FF4F6914-E56D-44FE-9A51-B9F44959C310}" presName="extraNode" presStyleLbl="node1" presStyleIdx="0" presStyleCnt="6"/>
      <dgm:spPr/>
    </dgm:pt>
    <dgm:pt modelId="{DDCE3203-FD83-471F-AD22-E6AB9BBA5ECC}" type="pres">
      <dgm:prSet presAssocID="{FF4F6914-E56D-44FE-9A51-B9F44959C310}" presName="dstNode" presStyleLbl="node1" presStyleIdx="0" presStyleCnt="6"/>
      <dgm:spPr/>
    </dgm:pt>
    <dgm:pt modelId="{50499635-48F9-4B16-BCB2-649A4F45A0E2}" type="pres">
      <dgm:prSet presAssocID="{8936DEAD-C60A-427E-9EB2-F9E65B4546C2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1CF9D62-2994-4B97-9CC4-A15D21C963D5}" type="pres">
      <dgm:prSet presAssocID="{8936DEAD-C60A-427E-9EB2-F9E65B4546C2}" presName="accent_1" presStyleCnt="0"/>
      <dgm:spPr/>
    </dgm:pt>
    <dgm:pt modelId="{B5E2DD4E-CB4D-4BB6-BA17-F7333DBE8389}" type="pres">
      <dgm:prSet presAssocID="{8936DEAD-C60A-427E-9EB2-F9E65B4546C2}" presName="accentRepeatNode" presStyleLbl="solidFgAcc1" presStyleIdx="0" presStyleCnt="6"/>
      <dgm:spPr/>
    </dgm:pt>
    <dgm:pt modelId="{80DD3288-D5CC-401D-B666-B9D07C90C7C3}" type="pres">
      <dgm:prSet presAssocID="{BE31B9EC-2FCC-45BE-AC66-FEC47A3BA6E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9A64336-D7FD-401D-ADEB-056B54E28D3A}" type="pres">
      <dgm:prSet presAssocID="{BE31B9EC-2FCC-45BE-AC66-FEC47A3BA6EF}" presName="accent_2" presStyleCnt="0"/>
      <dgm:spPr/>
    </dgm:pt>
    <dgm:pt modelId="{924C1F49-3204-4F0F-AAF2-4636F61E665C}" type="pres">
      <dgm:prSet presAssocID="{BE31B9EC-2FCC-45BE-AC66-FEC47A3BA6EF}" presName="accentRepeatNode" presStyleLbl="solidFgAcc1" presStyleIdx="1" presStyleCnt="6"/>
      <dgm:spPr/>
    </dgm:pt>
    <dgm:pt modelId="{8B01875F-734B-485E-88D1-7E2B2E4A1C44}" type="pres">
      <dgm:prSet presAssocID="{663787B8-C357-4105-A0BC-DF5BE19331F8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17A83E3-0459-4009-8506-6CA77DD7DA5D}" type="pres">
      <dgm:prSet presAssocID="{663787B8-C357-4105-A0BC-DF5BE19331F8}" presName="accent_3" presStyleCnt="0"/>
      <dgm:spPr/>
    </dgm:pt>
    <dgm:pt modelId="{101546E1-59C4-4191-8CF2-D8779D797028}" type="pres">
      <dgm:prSet presAssocID="{663787B8-C357-4105-A0BC-DF5BE19331F8}" presName="accentRepeatNode" presStyleLbl="solidFgAcc1" presStyleIdx="2" presStyleCnt="6"/>
      <dgm:spPr/>
    </dgm:pt>
    <dgm:pt modelId="{FC54F1B0-0750-461A-93CB-549499582E0E}" type="pres">
      <dgm:prSet presAssocID="{A462D31A-22EB-40B9-B19C-D53F53D64791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A01D38D-4D9E-48DF-974B-882E97045CCF}" type="pres">
      <dgm:prSet presAssocID="{A462D31A-22EB-40B9-B19C-D53F53D64791}" presName="accent_4" presStyleCnt="0"/>
      <dgm:spPr/>
    </dgm:pt>
    <dgm:pt modelId="{75D84190-2B0F-422B-9271-692CFD76FCD1}" type="pres">
      <dgm:prSet presAssocID="{A462D31A-22EB-40B9-B19C-D53F53D64791}" presName="accentRepeatNode" presStyleLbl="solidFgAcc1" presStyleIdx="3" presStyleCnt="6"/>
      <dgm:spPr/>
    </dgm:pt>
    <dgm:pt modelId="{7F77F69D-B1E6-409A-BFFD-2BE5CCA85695}" type="pres">
      <dgm:prSet presAssocID="{8293E75D-1D77-4693-8B4B-02899898D12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668CC35-E005-439E-BDF7-B98527A65128}" type="pres">
      <dgm:prSet presAssocID="{8293E75D-1D77-4693-8B4B-02899898D126}" presName="accent_5" presStyleCnt="0"/>
      <dgm:spPr/>
    </dgm:pt>
    <dgm:pt modelId="{027F5D9E-2C80-43D1-AEF3-0591B2751160}" type="pres">
      <dgm:prSet presAssocID="{8293E75D-1D77-4693-8B4B-02899898D126}" presName="accentRepeatNode" presStyleLbl="solidFgAcc1" presStyleIdx="4" presStyleCnt="6"/>
      <dgm:spPr/>
    </dgm:pt>
    <dgm:pt modelId="{4363222F-3390-484B-AB35-B1231103B3F2}" type="pres">
      <dgm:prSet presAssocID="{D6AD8E6A-E99B-4817-B670-6B187B0008A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A7F5D5A-5B5D-4C9D-AEED-FD4748A50D8C}" type="pres">
      <dgm:prSet presAssocID="{D6AD8E6A-E99B-4817-B670-6B187B0008AE}" presName="accent_6" presStyleCnt="0"/>
      <dgm:spPr/>
    </dgm:pt>
    <dgm:pt modelId="{60E50262-91E8-481C-9533-2FED702E3AED}" type="pres">
      <dgm:prSet presAssocID="{D6AD8E6A-E99B-4817-B670-6B187B0008AE}" presName="accentRepeatNode" presStyleLbl="solidFgAcc1" presStyleIdx="5" presStyleCnt="6"/>
      <dgm:spPr/>
    </dgm:pt>
  </dgm:ptLst>
  <dgm:cxnLst>
    <dgm:cxn modelId="{35B54593-44DB-4051-9488-A55D886BA755}" type="presOf" srcId="{FF4F6914-E56D-44FE-9A51-B9F44959C310}" destId="{6B5E5B54-F371-4F9A-97FB-F527F7F88919}" srcOrd="0" destOrd="0" presId="urn:microsoft.com/office/officeart/2008/layout/VerticalCurvedList"/>
    <dgm:cxn modelId="{42B0BBA4-3EA9-4B8B-8311-4E9B8EFA9050}" type="presOf" srcId="{BE31B9EC-2FCC-45BE-AC66-FEC47A3BA6EF}" destId="{80DD3288-D5CC-401D-B666-B9D07C90C7C3}" srcOrd="0" destOrd="0" presId="urn:microsoft.com/office/officeart/2008/layout/VerticalCurvedList"/>
    <dgm:cxn modelId="{550960F6-88A1-4440-A36F-9BB09659C99E}" type="presOf" srcId="{A462D31A-22EB-40B9-B19C-D53F53D64791}" destId="{FC54F1B0-0750-461A-93CB-549499582E0E}" srcOrd="0" destOrd="0" presId="urn:microsoft.com/office/officeart/2008/layout/VerticalCurvedList"/>
    <dgm:cxn modelId="{F62CBA26-0F91-41F8-AEA5-3B634DA2116D}" srcId="{FF4F6914-E56D-44FE-9A51-B9F44959C310}" destId="{663787B8-C357-4105-A0BC-DF5BE19331F8}" srcOrd="2" destOrd="0" parTransId="{4AC06E2B-F81B-48C6-B33C-A67BDCE9DA36}" sibTransId="{3415EC53-8756-48F6-86E1-EC4929FE0E1A}"/>
    <dgm:cxn modelId="{5F7C2595-39B9-4FCF-B2AB-154B652D09D6}" srcId="{FF4F6914-E56D-44FE-9A51-B9F44959C310}" destId="{A462D31A-22EB-40B9-B19C-D53F53D64791}" srcOrd="3" destOrd="0" parTransId="{995617C6-9959-424C-B20B-FA05C72EC5ED}" sibTransId="{F7CA8D37-674D-4BD6-9D9B-0268500893E1}"/>
    <dgm:cxn modelId="{C5DF06FB-5BF4-41DB-9F86-59FCFCA3FF1D}" type="presOf" srcId="{663787B8-C357-4105-A0BC-DF5BE19331F8}" destId="{8B01875F-734B-485E-88D1-7E2B2E4A1C44}" srcOrd="0" destOrd="0" presId="urn:microsoft.com/office/officeart/2008/layout/VerticalCurvedList"/>
    <dgm:cxn modelId="{26D72035-502E-49F5-A12F-0FA73FD1F991}" srcId="{FF4F6914-E56D-44FE-9A51-B9F44959C310}" destId="{8936DEAD-C60A-427E-9EB2-F9E65B4546C2}" srcOrd="0" destOrd="0" parTransId="{876664B0-31F3-4062-B068-DEE609898D10}" sibTransId="{C8C9D146-7A47-40C3-97FB-7B1F8C11EB75}"/>
    <dgm:cxn modelId="{8A15655A-2D33-4301-B48C-ED0EE1BB761C}" type="presOf" srcId="{C8C9D146-7A47-40C3-97FB-7B1F8C11EB75}" destId="{171C6E58-043C-4C77-A2F2-42BD3EC5D302}" srcOrd="0" destOrd="0" presId="urn:microsoft.com/office/officeart/2008/layout/VerticalCurvedList"/>
    <dgm:cxn modelId="{06063B82-2F98-46F3-BA95-930D44DE3A69}" srcId="{FF4F6914-E56D-44FE-9A51-B9F44959C310}" destId="{D6AD8E6A-E99B-4817-B670-6B187B0008AE}" srcOrd="5" destOrd="0" parTransId="{208E4E48-4282-44AA-9B6B-4B511F121087}" sibTransId="{056B5FCD-9052-498F-B311-D80E4C9CE7C8}"/>
    <dgm:cxn modelId="{ED05A760-2633-424C-AE27-C667291013C1}" type="presOf" srcId="{D6AD8E6A-E99B-4817-B670-6B187B0008AE}" destId="{4363222F-3390-484B-AB35-B1231103B3F2}" srcOrd="0" destOrd="0" presId="urn:microsoft.com/office/officeart/2008/layout/VerticalCurvedList"/>
    <dgm:cxn modelId="{C70DDCFE-AC7B-474C-92CF-4C08EAA29E67}" type="presOf" srcId="{8293E75D-1D77-4693-8B4B-02899898D126}" destId="{7F77F69D-B1E6-409A-BFFD-2BE5CCA85695}" srcOrd="0" destOrd="0" presId="urn:microsoft.com/office/officeart/2008/layout/VerticalCurvedList"/>
    <dgm:cxn modelId="{29A8BFCD-3E63-409D-9D99-2142C16B658C}" srcId="{FF4F6914-E56D-44FE-9A51-B9F44959C310}" destId="{BE31B9EC-2FCC-45BE-AC66-FEC47A3BA6EF}" srcOrd="1" destOrd="0" parTransId="{06FC7DCD-0EE5-46B9-BDEE-090B9AB22C4E}" sibTransId="{91825C80-D1CC-473B-BDA5-19E2AF22F3B2}"/>
    <dgm:cxn modelId="{1EA5DC11-0623-48BB-A443-ED222D1A0F15}" srcId="{FF4F6914-E56D-44FE-9A51-B9F44959C310}" destId="{8293E75D-1D77-4693-8B4B-02899898D126}" srcOrd="4" destOrd="0" parTransId="{C54A38D3-DBC9-443D-9E83-188947FFAF41}" sibTransId="{269D269A-F0F5-4F62-9388-7EF2F71C6C11}"/>
    <dgm:cxn modelId="{837B2C52-EAC1-4AD4-8DE8-C7C9362CDB5F}" type="presOf" srcId="{8936DEAD-C60A-427E-9EB2-F9E65B4546C2}" destId="{50499635-48F9-4B16-BCB2-649A4F45A0E2}" srcOrd="0" destOrd="0" presId="urn:microsoft.com/office/officeart/2008/layout/VerticalCurvedList"/>
    <dgm:cxn modelId="{2263C1B5-B4A0-4609-82A6-D18E16134F57}" type="presParOf" srcId="{6B5E5B54-F371-4F9A-97FB-F527F7F88919}" destId="{51A7CC7B-9D90-4F52-91D0-364D9F0918D5}" srcOrd="0" destOrd="0" presId="urn:microsoft.com/office/officeart/2008/layout/VerticalCurvedList"/>
    <dgm:cxn modelId="{EA9C3DA9-23DE-45A1-99A4-AADDBA53CC3A}" type="presParOf" srcId="{51A7CC7B-9D90-4F52-91D0-364D9F0918D5}" destId="{1B2AF96D-4F88-4CEF-8DDF-366ABA4C9629}" srcOrd="0" destOrd="0" presId="urn:microsoft.com/office/officeart/2008/layout/VerticalCurvedList"/>
    <dgm:cxn modelId="{A76C3CCF-188E-49DD-BCAF-48FC09F7B150}" type="presParOf" srcId="{1B2AF96D-4F88-4CEF-8DDF-366ABA4C9629}" destId="{9FFFEBE1-AD43-4231-9994-C0C9C9267384}" srcOrd="0" destOrd="0" presId="urn:microsoft.com/office/officeart/2008/layout/VerticalCurvedList"/>
    <dgm:cxn modelId="{49C006B0-EE9D-4C34-B317-76E2899614E4}" type="presParOf" srcId="{1B2AF96D-4F88-4CEF-8DDF-366ABA4C9629}" destId="{171C6E58-043C-4C77-A2F2-42BD3EC5D302}" srcOrd="1" destOrd="0" presId="urn:microsoft.com/office/officeart/2008/layout/VerticalCurvedList"/>
    <dgm:cxn modelId="{0F48E356-05AF-4317-BF13-5024F7C8FFB9}" type="presParOf" srcId="{1B2AF96D-4F88-4CEF-8DDF-366ABA4C9629}" destId="{24A7A5DF-B2D3-47B2-A89A-3020B3410EE1}" srcOrd="2" destOrd="0" presId="urn:microsoft.com/office/officeart/2008/layout/VerticalCurvedList"/>
    <dgm:cxn modelId="{66F0FBB3-035F-44E2-8597-3998BBEA96EC}" type="presParOf" srcId="{1B2AF96D-4F88-4CEF-8DDF-366ABA4C9629}" destId="{DDCE3203-FD83-471F-AD22-E6AB9BBA5ECC}" srcOrd="3" destOrd="0" presId="urn:microsoft.com/office/officeart/2008/layout/VerticalCurvedList"/>
    <dgm:cxn modelId="{0816F887-358E-4C2B-90AF-CF51CF1B1433}" type="presParOf" srcId="{51A7CC7B-9D90-4F52-91D0-364D9F0918D5}" destId="{50499635-48F9-4B16-BCB2-649A4F45A0E2}" srcOrd="1" destOrd="0" presId="urn:microsoft.com/office/officeart/2008/layout/VerticalCurvedList"/>
    <dgm:cxn modelId="{C647A3B5-4C37-4401-9C53-47B22897DCC4}" type="presParOf" srcId="{51A7CC7B-9D90-4F52-91D0-364D9F0918D5}" destId="{B1CF9D62-2994-4B97-9CC4-A15D21C963D5}" srcOrd="2" destOrd="0" presId="urn:microsoft.com/office/officeart/2008/layout/VerticalCurvedList"/>
    <dgm:cxn modelId="{43F75DC9-3B94-491B-8BC0-1081DFDA134D}" type="presParOf" srcId="{B1CF9D62-2994-4B97-9CC4-A15D21C963D5}" destId="{B5E2DD4E-CB4D-4BB6-BA17-F7333DBE8389}" srcOrd="0" destOrd="0" presId="urn:microsoft.com/office/officeart/2008/layout/VerticalCurvedList"/>
    <dgm:cxn modelId="{FA97024A-A155-4511-B333-EDA39F7D3D8C}" type="presParOf" srcId="{51A7CC7B-9D90-4F52-91D0-364D9F0918D5}" destId="{80DD3288-D5CC-401D-B666-B9D07C90C7C3}" srcOrd="3" destOrd="0" presId="urn:microsoft.com/office/officeart/2008/layout/VerticalCurvedList"/>
    <dgm:cxn modelId="{4C741961-A2B4-4C07-9276-841EA5E0F6B2}" type="presParOf" srcId="{51A7CC7B-9D90-4F52-91D0-364D9F0918D5}" destId="{E9A64336-D7FD-401D-ADEB-056B54E28D3A}" srcOrd="4" destOrd="0" presId="urn:microsoft.com/office/officeart/2008/layout/VerticalCurvedList"/>
    <dgm:cxn modelId="{232474AC-B1AF-4C0C-BE4F-C1F38085B9FE}" type="presParOf" srcId="{E9A64336-D7FD-401D-ADEB-056B54E28D3A}" destId="{924C1F49-3204-4F0F-AAF2-4636F61E665C}" srcOrd="0" destOrd="0" presId="urn:microsoft.com/office/officeart/2008/layout/VerticalCurvedList"/>
    <dgm:cxn modelId="{10BB36F4-DF41-4A02-A68E-00D5B581E04C}" type="presParOf" srcId="{51A7CC7B-9D90-4F52-91D0-364D9F0918D5}" destId="{8B01875F-734B-485E-88D1-7E2B2E4A1C44}" srcOrd="5" destOrd="0" presId="urn:microsoft.com/office/officeart/2008/layout/VerticalCurvedList"/>
    <dgm:cxn modelId="{C2759175-5024-4DB1-B71A-D194D39CC5F6}" type="presParOf" srcId="{51A7CC7B-9D90-4F52-91D0-364D9F0918D5}" destId="{A17A83E3-0459-4009-8506-6CA77DD7DA5D}" srcOrd="6" destOrd="0" presId="urn:microsoft.com/office/officeart/2008/layout/VerticalCurvedList"/>
    <dgm:cxn modelId="{2C497C5B-AF04-4078-A95D-5DD3302D2927}" type="presParOf" srcId="{A17A83E3-0459-4009-8506-6CA77DD7DA5D}" destId="{101546E1-59C4-4191-8CF2-D8779D797028}" srcOrd="0" destOrd="0" presId="urn:microsoft.com/office/officeart/2008/layout/VerticalCurvedList"/>
    <dgm:cxn modelId="{4B9370FF-C016-446E-8927-47DE7BFCBF39}" type="presParOf" srcId="{51A7CC7B-9D90-4F52-91D0-364D9F0918D5}" destId="{FC54F1B0-0750-461A-93CB-549499582E0E}" srcOrd="7" destOrd="0" presId="urn:microsoft.com/office/officeart/2008/layout/VerticalCurvedList"/>
    <dgm:cxn modelId="{8AEDD235-DB9C-4528-BADB-6EDC8BFC2D89}" type="presParOf" srcId="{51A7CC7B-9D90-4F52-91D0-364D9F0918D5}" destId="{7A01D38D-4D9E-48DF-974B-882E97045CCF}" srcOrd="8" destOrd="0" presId="urn:microsoft.com/office/officeart/2008/layout/VerticalCurvedList"/>
    <dgm:cxn modelId="{65F384F0-9ACA-4665-AC40-5CAB467C8722}" type="presParOf" srcId="{7A01D38D-4D9E-48DF-974B-882E97045CCF}" destId="{75D84190-2B0F-422B-9271-692CFD76FCD1}" srcOrd="0" destOrd="0" presId="urn:microsoft.com/office/officeart/2008/layout/VerticalCurvedList"/>
    <dgm:cxn modelId="{3E432E8A-A3F8-4A4F-92A6-9F3732C5D998}" type="presParOf" srcId="{51A7CC7B-9D90-4F52-91D0-364D9F0918D5}" destId="{7F77F69D-B1E6-409A-BFFD-2BE5CCA85695}" srcOrd="9" destOrd="0" presId="urn:microsoft.com/office/officeart/2008/layout/VerticalCurvedList"/>
    <dgm:cxn modelId="{61C8FB11-7473-4465-BF75-07033D11ACF6}" type="presParOf" srcId="{51A7CC7B-9D90-4F52-91D0-364D9F0918D5}" destId="{B668CC35-E005-439E-BDF7-B98527A65128}" srcOrd="10" destOrd="0" presId="urn:microsoft.com/office/officeart/2008/layout/VerticalCurvedList"/>
    <dgm:cxn modelId="{B80D9173-3E34-4C76-AFC1-D4AF7A872EA2}" type="presParOf" srcId="{B668CC35-E005-439E-BDF7-B98527A65128}" destId="{027F5D9E-2C80-43D1-AEF3-0591B2751160}" srcOrd="0" destOrd="0" presId="urn:microsoft.com/office/officeart/2008/layout/VerticalCurvedList"/>
    <dgm:cxn modelId="{8AAC24A2-02C2-448E-B9D1-4AC5844E2A6F}" type="presParOf" srcId="{51A7CC7B-9D90-4F52-91D0-364D9F0918D5}" destId="{4363222F-3390-484B-AB35-B1231103B3F2}" srcOrd="11" destOrd="0" presId="urn:microsoft.com/office/officeart/2008/layout/VerticalCurvedList"/>
    <dgm:cxn modelId="{1DFFC5F9-5298-4E11-B669-B37A565868A7}" type="presParOf" srcId="{51A7CC7B-9D90-4F52-91D0-364D9F0918D5}" destId="{5A7F5D5A-5B5D-4C9D-AEED-FD4748A50D8C}" srcOrd="12" destOrd="0" presId="urn:microsoft.com/office/officeart/2008/layout/VerticalCurvedList"/>
    <dgm:cxn modelId="{5C47F05E-B3BE-462B-A796-DC16DBAA7852}" type="presParOf" srcId="{5A7F5D5A-5B5D-4C9D-AEED-FD4748A50D8C}" destId="{60E50262-91E8-481C-9533-2FED702E3AE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C4CF81-D497-431A-9195-1561D177E071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2377EC8-DD2B-4012-825F-7F00490BB69E}">
      <dgm:prSet phldrT="[Szöveg]"/>
      <dgm:spPr/>
      <dgm:t>
        <a:bodyPr/>
        <a:lstStyle/>
        <a:p>
          <a:r>
            <a:rPr lang="hu-HU" dirty="0" smtClean="0"/>
            <a:t>Hardver</a:t>
          </a:r>
          <a:endParaRPr lang="hu-HU" dirty="0"/>
        </a:p>
      </dgm:t>
    </dgm:pt>
    <dgm:pt modelId="{2CD00111-98C2-463D-B814-302D8D7B2976}" type="parTrans" cxnId="{B33B1C6F-DD2A-4ECF-AE8D-AADCAB640EF7}">
      <dgm:prSet/>
      <dgm:spPr/>
      <dgm:t>
        <a:bodyPr/>
        <a:lstStyle/>
        <a:p>
          <a:endParaRPr lang="hu-HU"/>
        </a:p>
      </dgm:t>
    </dgm:pt>
    <dgm:pt modelId="{8F4B0243-C799-4A97-9552-1DB1D7C61895}" type="sibTrans" cxnId="{B33B1C6F-DD2A-4ECF-AE8D-AADCAB640EF7}">
      <dgm:prSet/>
      <dgm:spPr/>
      <dgm:t>
        <a:bodyPr/>
        <a:lstStyle/>
        <a:p>
          <a:endParaRPr lang="hu-HU"/>
        </a:p>
      </dgm:t>
    </dgm:pt>
    <dgm:pt modelId="{67B0D99E-60A9-43F5-9153-4EB098C1A4D6}">
      <dgm:prSet phldrT="[Szöveg]"/>
      <dgm:spPr/>
      <dgm:t>
        <a:bodyPr/>
        <a:lstStyle/>
        <a:p>
          <a:r>
            <a:rPr lang="hu-HU" dirty="0" smtClean="0"/>
            <a:t>Szoftverfejlesztés</a:t>
          </a:r>
          <a:endParaRPr lang="hu-HU" dirty="0"/>
        </a:p>
      </dgm:t>
    </dgm:pt>
    <dgm:pt modelId="{7C2BE1F9-C13F-43DE-AC0A-EE1583438DEB}" type="parTrans" cxnId="{A04E8761-EC1A-435E-BCB7-3F023D84A08E}">
      <dgm:prSet/>
      <dgm:spPr/>
      <dgm:t>
        <a:bodyPr/>
        <a:lstStyle/>
        <a:p>
          <a:endParaRPr lang="hu-HU"/>
        </a:p>
      </dgm:t>
    </dgm:pt>
    <dgm:pt modelId="{317E4255-FBED-4EC7-BC5F-4B7FC2D2534C}" type="sibTrans" cxnId="{A04E8761-EC1A-435E-BCB7-3F023D84A08E}">
      <dgm:prSet/>
      <dgm:spPr/>
      <dgm:t>
        <a:bodyPr/>
        <a:lstStyle/>
        <a:p>
          <a:endParaRPr lang="hu-HU"/>
        </a:p>
      </dgm:t>
    </dgm:pt>
    <dgm:pt modelId="{3CE670E7-4501-4D79-9D80-F9D3EB242B94}">
      <dgm:prSet phldrT="[Szöveg]"/>
      <dgm:spPr/>
      <dgm:t>
        <a:bodyPr/>
        <a:lstStyle/>
        <a:p>
          <a:r>
            <a:rPr lang="hu-HU" dirty="0" smtClean="0"/>
            <a:t>Curriculum és módszertani elemek kidolgozása</a:t>
          </a:r>
          <a:endParaRPr lang="hu-HU" dirty="0"/>
        </a:p>
      </dgm:t>
    </dgm:pt>
    <dgm:pt modelId="{C4905815-AD8F-408E-9A9E-A8A39F1DBDB1}" type="parTrans" cxnId="{878AA926-430A-42DF-9E6E-8B609D01A965}">
      <dgm:prSet/>
      <dgm:spPr/>
      <dgm:t>
        <a:bodyPr/>
        <a:lstStyle/>
        <a:p>
          <a:endParaRPr lang="hu-HU"/>
        </a:p>
      </dgm:t>
    </dgm:pt>
    <dgm:pt modelId="{C438FDD1-CD74-4462-8915-04D2BA4A3A22}" type="sibTrans" cxnId="{878AA926-430A-42DF-9E6E-8B609D01A965}">
      <dgm:prSet/>
      <dgm:spPr/>
      <dgm:t>
        <a:bodyPr/>
        <a:lstStyle/>
        <a:p>
          <a:endParaRPr lang="hu-HU"/>
        </a:p>
      </dgm:t>
    </dgm:pt>
    <dgm:pt modelId="{09E658EC-C3E8-4F3E-BC4F-BD4F8BD80A85}">
      <dgm:prSet phldrT="[Szöveg]"/>
      <dgm:spPr/>
      <dgm:t>
        <a:bodyPr/>
        <a:lstStyle/>
        <a:p>
          <a:r>
            <a:rPr lang="hu-HU" dirty="0" smtClean="0"/>
            <a:t>20. század eleje</a:t>
          </a:r>
          <a:endParaRPr lang="hu-HU" dirty="0"/>
        </a:p>
      </dgm:t>
    </dgm:pt>
    <dgm:pt modelId="{EE87A62A-E8F5-46FD-8C5F-15AA82DA9353}" type="parTrans" cxnId="{E203157A-C164-4BE7-BC60-7B2FF25297FA}">
      <dgm:prSet/>
      <dgm:spPr/>
      <dgm:t>
        <a:bodyPr/>
        <a:lstStyle/>
        <a:p>
          <a:endParaRPr lang="hu-HU"/>
        </a:p>
      </dgm:t>
    </dgm:pt>
    <dgm:pt modelId="{FFF6AFAC-1F36-49DB-8568-8F617AFB932B}" type="sibTrans" cxnId="{E203157A-C164-4BE7-BC60-7B2FF25297FA}">
      <dgm:prSet/>
      <dgm:spPr/>
      <dgm:t>
        <a:bodyPr/>
        <a:lstStyle/>
        <a:p>
          <a:endParaRPr lang="hu-HU"/>
        </a:p>
      </dgm:t>
    </dgm:pt>
    <dgm:pt modelId="{B1DD406D-5731-4061-9085-76E8D4F48E4D}">
      <dgm:prSet phldrT="[Szöveg]"/>
      <dgm:spPr/>
      <dgm:t>
        <a:bodyPr/>
        <a:lstStyle/>
        <a:p>
          <a:r>
            <a:rPr lang="hu-HU" dirty="0" smtClean="0"/>
            <a:t>mozgókép megjelenése az oktatásban</a:t>
          </a:r>
          <a:endParaRPr lang="hu-HU" dirty="0"/>
        </a:p>
      </dgm:t>
    </dgm:pt>
    <dgm:pt modelId="{D70F2400-F602-4AE4-9D85-14DCF6C91190}" type="parTrans" cxnId="{82A9A4CC-B283-4E64-A840-AEECE1818F1F}">
      <dgm:prSet/>
      <dgm:spPr/>
      <dgm:t>
        <a:bodyPr/>
        <a:lstStyle/>
        <a:p>
          <a:endParaRPr lang="hu-HU"/>
        </a:p>
      </dgm:t>
    </dgm:pt>
    <dgm:pt modelId="{059CFC56-1AAB-4BCA-AA21-1A213419323A}" type="sibTrans" cxnId="{82A9A4CC-B283-4E64-A840-AEECE1818F1F}">
      <dgm:prSet/>
      <dgm:spPr/>
      <dgm:t>
        <a:bodyPr/>
        <a:lstStyle/>
        <a:p>
          <a:endParaRPr lang="hu-HU"/>
        </a:p>
      </dgm:t>
    </dgm:pt>
    <dgm:pt modelId="{7DF9AA42-4630-40CD-94F8-D5DC084D857A}">
      <dgm:prSet/>
      <dgm:spPr/>
      <dgm:t>
        <a:bodyPr/>
        <a:lstStyle/>
        <a:p>
          <a:r>
            <a:rPr lang="hu-HU" dirty="0" smtClean="0"/>
            <a:t>programozott oktatás eszközei</a:t>
          </a:r>
          <a:endParaRPr lang="hu-HU" dirty="0"/>
        </a:p>
      </dgm:t>
    </dgm:pt>
    <dgm:pt modelId="{BBBA842F-4892-44EC-8341-30076B4D4257}" type="parTrans" cxnId="{61D3A18D-A3CA-4358-B69D-0EB90E8C396C}">
      <dgm:prSet/>
      <dgm:spPr/>
      <dgm:t>
        <a:bodyPr/>
        <a:lstStyle/>
        <a:p>
          <a:endParaRPr lang="hu-HU"/>
        </a:p>
      </dgm:t>
    </dgm:pt>
    <dgm:pt modelId="{EDA41434-A2BC-477B-96D6-AD76FBD0EBC2}" type="sibTrans" cxnId="{61D3A18D-A3CA-4358-B69D-0EB90E8C396C}">
      <dgm:prSet/>
      <dgm:spPr/>
      <dgm:t>
        <a:bodyPr/>
        <a:lstStyle/>
        <a:p>
          <a:endParaRPr lang="hu-HU"/>
        </a:p>
      </dgm:t>
    </dgm:pt>
    <dgm:pt modelId="{FFE57700-D24F-4BA8-B4D9-0E19DC9E5EBE}">
      <dgm:prSet phldrT="[Szöveg]"/>
      <dgm:spPr/>
      <dgm:t>
        <a:bodyPr/>
        <a:lstStyle/>
        <a:p>
          <a:r>
            <a:rPr lang="hu-HU" dirty="0" smtClean="0"/>
            <a:t>AV eszközök megjelenése</a:t>
          </a:r>
          <a:endParaRPr lang="hu-HU" dirty="0"/>
        </a:p>
      </dgm:t>
    </dgm:pt>
    <dgm:pt modelId="{249DD57A-D334-44B5-B9A2-E9601348F597}" type="parTrans" cxnId="{426089DA-EFF0-48F4-8C20-D26B876B4D04}">
      <dgm:prSet/>
      <dgm:spPr/>
      <dgm:t>
        <a:bodyPr/>
        <a:lstStyle/>
        <a:p>
          <a:endParaRPr lang="hu-HU"/>
        </a:p>
      </dgm:t>
    </dgm:pt>
    <dgm:pt modelId="{0F729171-CF51-48C9-899E-CFF4F6E66D71}" type="sibTrans" cxnId="{426089DA-EFF0-48F4-8C20-D26B876B4D04}">
      <dgm:prSet/>
      <dgm:spPr/>
      <dgm:t>
        <a:bodyPr/>
        <a:lstStyle/>
        <a:p>
          <a:endParaRPr lang="hu-HU"/>
        </a:p>
      </dgm:t>
    </dgm:pt>
    <dgm:pt modelId="{04D2B7EF-AD02-4E47-A195-F9776A21735F}">
      <dgm:prSet phldrT="[Szöveg]"/>
      <dgm:spPr/>
      <dgm:t>
        <a:bodyPr/>
        <a:lstStyle/>
        <a:p>
          <a:r>
            <a:rPr lang="hu-HU" dirty="0" smtClean="0"/>
            <a:t>3. nemzedék</a:t>
          </a:r>
          <a:endParaRPr lang="hu-HU" dirty="0"/>
        </a:p>
      </dgm:t>
    </dgm:pt>
    <dgm:pt modelId="{4B463416-3AB3-402B-8B4D-704504A8360E}" type="parTrans" cxnId="{AD75225F-6AA0-4471-B2E7-9AA02190AB9B}">
      <dgm:prSet/>
      <dgm:spPr/>
      <dgm:t>
        <a:bodyPr/>
        <a:lstStyle/>
        <a:p>
          <a:endParaRPr lang="hu-HU"/>
        </a:p>
      </dgm:t>
    </dgm:pt>
    <dgm:pt modelId="{18AB1BC2-673D-4804-92EA-A6A4A4A1D85B}" type="sibTrans" cxnId="{AD75225F-6AA0-4471-B2E7-9AA02190AB9B}">
      <dgm:prSet/>
      <dgm:spPr/>
      <dgm:t>
        <a:bodyPr/>
        <a:lstStyle/>
        <a:p>
          <a:endParaRPr lang="hu-HU"/>
        </a:p>
      </dgm:t>
    </dgm:pt>
    <dgm:pt modelId="{A02FED3E-037B-4034-B5D2-D2041EB9D93A}">
      <dgm:prSet/>
      <dgm:spPr/>
      <dgm:t>
        <a:bodyPr/>
        <a:lstStyle/>
        <a:p>
          <a:r>
            <a:rPr lang="hu-HU" b="0" i="0" dirty="0" smtClean="0"/>
            <a:t>programozott tankönyvek, nyelvi laboratóriumok, az oktatócsomagok</a:t>
          </a:r>
          <a:endParaRPr lang="hu-HU" dirty="0"/>
        </a:p>
      </dgm:t>
    </dgm:pt>
    <dgm:pt modelId="{2A4585BE-0983-4DE4-BFF0-766945B5D57F}" type="parTrans" cxnId="{95E583B1-294E-49C5-AB79-FA1EDB5DA775}">
      <dgm:prSet/>
      <dgm:spPr/>
      <dgm:t>
        <a:bodyPr/>
        <a:lstStyle/>
        <a:p>
          <a:endParaRPr lang="hu-HU"/>
        </a:p>
      </dgm:t>
    </dgm:pt>
    <dgm:pt modelId="{B386A7C5-D63C-4A4B-83BB-6685B5ADACAB}" type="sibTrans" cxnId="{95E583B1-294E-49C5-AB79-FA1EDB5DA775}">
      <dgm:prSet/>
      <dgm:spPr/>
      <dgm:t>
        <a:bodyPr/>
        <a:lstStyle/>
        <a:p>
          <a:endParaRPr lang="hu-HU"/>
        </a:p>
      </dgm:t>
    </dgm:pt>
    <dgm:pt modelId="{62C1B963-4334-4AE4-B17F-8634BCE3163D}">
      <dgm:prSet/>
      <dgm:spPr/>
      <dgm:t>
        <a:bodyPr/>
        <a:lstStyle/>
        <a:p>
          <a:r>
            <a:rPr lang="hu-HU" b="0" i="0" dirty="0" smtClean="0"/>
            <a:t>oktatógépek (ember és gép közötti kapcsolat) révén, a tanuló önállóan tudja a tananyagot elsajátítani</a:t>
          </a:r>
          <a:endParaRPr lang="hu-HU" dirty="0"/>
        </a:p>
      </dgm:t>
    </dgm:pt>
    <dgm:pt modelId="{A0233E9B-431B-452E-9F3D-0C9176D8FE5E}" type="parTrans" cxnId="{8870AF46-DD39-45E0-BCC8-203F31488C14}">
      <dgm:prSet/>
      <dgm:spPr/>
      <dgm:t>
        <a:bodyPr/>
        <a:lstStyle/>
        <a:p>
          <a:endParaRPr lang="hu-HU"/>
        </a:p>
      </dgm:t>
    </dgm:pt>
    <dgm:pt modelId="{A5536070-8157-4872-993C-5E5A4165AD29}" type="sibTrans" cxnId="{8870AF46-DD39-45E0-BCC8-203F31488C14}">
      <dgm:prSet/>
      <dgm:spPr/>
      <dgm:t>
        <a:bodyPr/>
        <a:lstStyle/>
        <a:p>
          <a:endParaRPr lang="hu-HU"/>
        </a:p>
      </dgm:t>
    </dgm:pt>
    <dgm:pt modelId="{E1E1E46B-8B7F-480A-A50F-96458E7EF852}">
      <dgm:prSet/>
      <dgm:spPr/>
      <dgm:t>
        <a:bodyPr/>
        <a:lstStyle/>
        <a:p>
          <a:r>
            <a:rPr lang="hu-HU" dirty="0" smtClean="0"/>
            <a:t>4. nemzedék</a:t>
          </a:r>
          <a:endParaRPr lang="hu-HU" dirty="0"/>
        </a:p>
      </dgm:t>
    </dgm:pt>
    <dgm:pt modelId="{3A1C4290-79EE-4D16-B3E8-794E7AE586B8}" type="parTrans" cxnId="{DB579289-52B3-430D-8603-A7D02B70D71A}">
      <dgm:prSet/>
      <dgm:spPr/>
      <dgm:t>
        <a:bodyPr/>
        <a:lstStyle/>
        <a:p>
          <a:endParaRPr lang="hu-HU"/>
        </a:p>
      </dgm:t>
    </dgm:pt>
    <dgm:pt modelId="{692860AE-67DA-46DF-A46A-9F021707E21C}" type="sibTrans" cxnId="{DB579289-52B3-430D-8603-A7D02B70D71A}">
      <dgm:prSet/>
      <dgm:spPr/>
      <dgm:t>
        <a:bodyPr/>
        <a:lstStyle/>
        <a:p>
          <a:endParaRPr lang="hu-HU"/>
        </a:p>
      </dgm:t>
    </dgm:pt>
    <dgm:pt modelId="{9EF56BE0-3420-4AA0-A011-B581C282A55D}">
      <dgm:prSet phldrT="[Szöveg]"/>
      <dgm:spPr/>
      <dgm:t>
        <a:bodyPr/>
        <a:lstStyle/>
        <a:p>
          <a:r>
            <a:rPr lang="hu-HU" dirty="0" smtClean="0"/>
            <a:t>rendszerelmélet (kibernetika)</a:t>
          </a:r>
          <a:endParaRPr lang="hu-HU" dirty="0"/>
        </a:p>
      </dgm:t>
    </dgm:pt>
    <dgm:pt modelId="{F592E8EE-D3F8-40D8-BFCF-A453DE5EF38E}" type="parTrans" cxnId="{F7CC4137-AB81-449B-8427-4E1B104764DD}">
      <dgm:prSet/>
      <dgm:spPr/>
      <dgm:t>
        <a:bodyPr/>
        <a:lstStyle/>
        <a:p>
          <a:endParaRPr lang="hu-HU"/>
        </a:p>
      </dgm:t>
    </dgm:pt>
    <dgm:pt modelId="{C19B061C-AD05-4114-A267-5D9A81450853}" type="sibTrans" cxnId="{F7CC4137-AB81-449B-8427-4E1B104764DD}">
      <dgm:prSet/>
      <dgm:spPr/>
      <dgm:t>
        <a:bodyPr/>
        <a:lstStyle/>
        <a:p>
          <a:endParaRPr lang="hu-HU"/>
        </a:p>
      </dgm:t>
    </dgm:pt>
    <dgm:pt modelId="{E5255B83-AF4C-47A2-9B48-6B44AB9B4763}">
      <dgm:prSet phldrT="[Szöveg]"/>
      <dgm:spPr/>
      <dgm:t>
        <a:bodyPr/>
        <a:lstStyle/>
        <a:p>
          <a:r>
            <a:rPr lang="hu-HU" dirty="0" smtClean="0"/>
            <a:t>célok </a:t>
          </a:r>
          <a:r>
            <a:rPr lang="hu-HU" dirty="0" err="1" smtClean="0"/>
            <a:t>operacionalizálása</a:t>
          </a:r>
          <a:endParaRPr lang="hu-HU" dirty="0"/>
        </a:p>
      </dgm:t>
    </dgm:pt>
    <dgm:pt modelId="{9C534F56-49B9-40F7-9B26-4FACEBB48EBC}" type="parTrans" cxnId="{AB1069B7-8120-4F76-9B56-2D3954F757BB}">
      <dgm:prSet/>
      <dgm:spPr/>
      <dgm:t>
        <a:bodyPr/>
        <a:lstStyle/>
        <a:p>
          <a:endParaRPr lang="hu-HU"/>
        </a:p>
      </dgm:t>
    </dgm:pt>
    <dgm:pt modelId="{143B5D13-78EA-4F87-ADBE-32F5A82FB28C}" type="sibTrans" cxnId="{AB1069B7-8120-4F76-9B56-2D3954F757BB}">
      <dgm:prSet/>
      <dgm:spPr/>
      <dgm:t>
        <a:bodyPr/>
        <a:lstStyle/>
        <a:p>
          <a:endParaRPr lang="hu-HU"/>
        </a:p>
      </dgm:t>
    </dgm:pt>
    <dgm:pt modelId="{13BBF0DC-A952-443C-9FEA-117478D9D581}">
      <dgm:prSet phldrT="[Szöveg]"/>
      <dgm:spPr/>
      <dgm:t>
        <a:bodyPr/>
        <a:lstStyle/>
        <a:p>
          <a:r>
            <a:rPr lang="hu-HU" dirty="0" smtClean="0"/>
            <a:t>eredmények mérése</a:t>
          </a:r>
          <a:endParaRPr lang="hu-HU" dirty="0"/>
        </a:p>
      </dgm:t>
    </dgm:pt>
    <dgm:pt modelId="{E3D6419E-D307-4E2E-93DF-FC4EA9DED7D0}" type="parTrans" cxnId="{8DE5A146-EA33-4429-92FC-5E830A903383}">
      <dgm:prSet/>
      <dgm:spPr/>
      <dgm:t>
        <a:bodyPr/>
        <a:lstStyle/>
        <a:p>
          <a:endParaRPr lang="hu-HU"/>
        </a:p>
      </dgm:t>
    </dgm:pt>
    <dgm:pt modelId="{5D458BE7-CE9B-4372-95E0-66E3D4C87D69}" type="sibTrans" cxnId="{8DE5A146-EA33-4429-92FC-5E830A903383}">
      <dgm:prSet/>
      <dgm:spPr/>
      <dgm:t>
        <a:bodyPr/>
        <a:lstStyle/>
        <a:p>
          <a:endParaRPr lang="hu-HU"/>
        </a:p>
      </dgm:t>
    </dgm:pt>
    <dgm:pt modelId="{2370AD84-C40A-412D-A4C7-DEDA53028257}">
      <dgm:prSet phldrT="[Szöveg]"/>
      <dgm:spPr/>
      <dgm:t>
        <a:bodyPr/>
        <a:lstStyle/>
        <a:p>
          <a:r>
            <a:rPr lang="hu-HU" dirty="0" smtClean="0"/>
            <a:t>visszacsatolás</a:t>
          </a:r>
        </a:p>
        <a:p>
          <a:endParaRPr lang="hu-HU" dirty="0"/>
        </a:p>
      </dgm:t>
    </dgm:pt>
    <dgm:pt modelId="{5F6D89FC-3050-43AA-9FCC-0EE8D4563DE3}" type="parTrans" cxnId="{6521DE8C-D7D9-4AF5-921F-2C3E4DD0995B}">
      <dgm:prSet/>
      <dgm:spPr/>
      <dgm:t>
        <a:bodyPr/>
        <a:lstStyle/>
        <a:p>
          <a:endParaRPr lang="hu-HU"/>
        </a:p>
      </dgm:t>
    </dgm:pt>
    <dgm:pt modelId="{264DE19F-9016-4511-B9A2-BFB2EDEA4CF6}" type="sibTrans" cxnId="{6521DE8C-D7D9-4AF5-921F-2C3E4DD0995B}">
      <dgm:prSet/>
      <dgm:spPr/>
      <dgm:t>
        <a:bodyPr/>
        <a:lstStyle/>
        <a:p>
          <a:endParaRPr lang="hu-HU"/>
        </a:p>
      </dgm:t>
    </dgm:pt>
    <dgm:pt modelId="{1709079C-9D84-4C4F-BB76-6AC2EB8B7126}" type="pres">
      <dgm:prSet presAssocID="{57C4CF81-D497-431A-9195-1561D177E07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0D7137CC-27BD-41D7-871A-47C4A2E45965}" type="pres">
      <dgm:prSet presAssocID="{A2377EC8-DD2B-4012-825F-7F00490BB69E}" presName="composite" presStyleCnt="0"/>
      <dgm:spPr/>
    </dgm:pt>
    <dgm:pt modelId="{D27A3C48-B7B2-4287-801A-9E75C31CF8AE}" type="pres">
      <dgm:prSet presAssocID="{A2377EC8-DD2B-4012-825F-7F00490BB69E}" presName="LShape" presStyleLbl="alignNode1" presStyleIdx="0" presStyleCnt="5"/>
      <dgm:spPr/>
    </dgm:pt>
    <dgm:pt modelId="{5E6F30CF-9F86-45AC-BB89-9E27BDC04CB9}" type="pres">
      <dgm:prSet presAssocID="{A2377EC8-DD2B-4012-825F-7F00490BB69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35233F-721B-4B9F-B7DA-8C7E1BDB95C0}" type="pres">
      <dgm:prSet presAssocID="{A2377EC8-DD2B-4012-825F-7F00490BB69E}" presName="Triangle" presStyleLbl="alignNode1" presStyleIdx="1" presStyleCnt="5"/>
      <dgm:spPr/>
    </dgm:pt>
    <dgm:pt modelId="{1ABABCDF-626F-425F-81FD-099BD8036C5D}" type="pres">
      <dgm:prSet presAssocID="{8F4B0243-C799-4A97-9552-1DB1D7C61895}" presName="sibTrans" presStyleCnt="0"/>
      <dgm:spPr/>
    </dgm:pt>
    <dgm:pt modelId="{AD3B29D2-9494-4C12-87B2-3AA85FF7E43E}" type="pres">
      <dgm:prSet presAssocID="{8F4B0243-C799-4A97-9552-1DB1D7C61895}" presName="space" presStyleCnt="0"/>
      <dgm:spPr/>
    </dgm:pt>
    <dgm:pt modelId="{A9D995B0-8282-4424-B559-0C9DE230788E}" type="pres">
      <dgm:prSet presAssocID="{67B0D99E-60A9-43F5-9153-4EB098C1A4D6}" presName="composite" presStyleCnt="0"/>
      <dgm:spPr/>
    </dgm:pt>
    <dgm:pt modelId="{FFA2470E-7271-4C78-966A-1780278F7E9D}" type="pres">
      <dgm:prSet presAssocID="{67B0D99E-60A9-43F5-9153-4EB098C1A4D6}" presName="LShape" presStyleLbl="alignNode1" presStyleIdx="2" presStyleCnt="5"/>
      <dgm:spPr/>
    </dgm:pt>
    <dgm:pt modelId="{C71A9741-6EAC-4EEA-A8BA-CE15DD8CFF7C}" type="pres">
      <dgm:prSet presAssocID="{67B0D99E-60A9-43F5-9153-4EB098C1A4D6}" presName="ParentText" presStyleLbl="revTx" presStyleIdx="1" presStyleCnt="3" custScaleY="147227" custLinFactNeighborX="2730" custLinFactNeighborY="248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5C812C8-E150-4A3E-91F1-D3671FDDCD08}" type="pres">
      <dgm:prSet presAssocID="{67B0D99E-60A9-43F5-9153-4EB098C1A4D6}" presName="Triangle" presStyleLbl="alignNode1" presStyleIdx="3" presStyleCnt="5"/>
      <dgm:spPr/>
    </dgm:pt>
    <dgm:pt modelId="{2F4FD675-3EF2-41B0-81FC-7DCA04E59535}" type="pres">
      <dgm:prSet presAssocID="{317E4255-FBED-4EC7-BC5F-4B7FC2D2534C}" presName="sibTrans" presStyleCnt="0"/>
      <dgm:spPr/>
    </dgm:pt>
    <dgm:pt modelId="{E7ED9CFB-1B5E-443B-99B9-8077626025B5}" type="pres">
      <dgm:prSet presAssocID="{317E4255-FBED-4EC7-BC5F-4B7FC2D2534C}" presName="space" presStyleCnt="0"/>
      <dgm:spPr/>
    </dgm:pt>
    <dgm:pt modelId="{3C00287A-957F-4444-BA24-ADACF4689E2A}" type="pres">
      <dgm:prSet presAssocID="{3CE670E7-4501-4D79-9D80-F9D3EB242B94}" presName="composite" presStyleCnt="0"/>
      <dgm:spPr/>
    </dgm:pt>
    <dgm:pt modelId="{EC45A5B8-B9BA-4347-8437-E989F3E025BC}" type="pres">
      <dgm:prSet presAssocID="{3CE670E7-4501-4D79-9D80-F9D3EB242B94}" presName="LShape" presStyleLbl="alignNode1" presStyleIdx="4" presStyleCnt="5"/>
      <dgm:spPr/>
    </dgm:pt>
    <dgm:pt modelId="{E6FDD783-977E-4C44-90B5-7369024BB7B8}" type="pres">
      <dgm:prSet presAssocID="{3CE670E7-4501-4D79-9D80-F9D3EB242B94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33B1C6F-DD2A-4ECF-AE8D-AADCAB640EF7}" srcId="{57C4CF81-D497-431A-9195-1561D177E071}" destId="{A2377EC8-DD2B-4012-825F-7F00490BB69E}" srcOrd="0" destOrd="0" parTransId="{2CD00111-98C2-463D-B814-302D8D7B2976}" sibTransId="{8F4B0243-C799-4A97-9552-1DB1D7C61895}"/>
    <dgm:cxn modelId="{F029504E-436C-4A0D-BA6D-9A71F89501E8}" type="presOf" srcId="{A2377EC8-DD2B-4012-825F-7F00490BB69E}" destId="{5E6F30CF-9F86-45AC-BB89-9E27BDC04CB9}" srcOrd="0" destOrd="0" presId="urn:microsoft.com/office/officeart/2009/3/layout/StepUpProcess"/>
    <dgm:cxn modelId="{6521DE8C-D7D9-4AF5-921F-2C3E4DD0995B}" srcId="{3CE670E7-4501-4D79-9D80-F9D3EB242B94}" destId="{2370AD84-C40A-412D-A4C7-DEDA53028257}" srcOrd="3" destOrd="0" parTransId="{5F6D89FC-3050-43AA-9FCC-0EE8D4563DE3}" sibTransId="{264DE19F-9016-4511-B9A2-BFB2EDEA4CF6}"/>
    <dgm:cxn modelId="{8DE5A146-EA33-4429-92FC-5E830A903383}" srcId="{3CE670E7-4501-4D79-9D80-F9D3EB242B94}" destId="{13BBF0DC-A952-443C-9FEA-117478D9D581}" srcOrd="2" destOrd="0" parTransId="{E3D6419E-D307-4E2E-93DF-FC4EA9DED7D0}" sibTransId="{5D458BE7-CE9B-4372-95E0-66E3D4C87D69}"/>
    <dgm:cxn modelId="{974FD66B-24C7-458A-862C-656C110A6770}" type="presOf" srcId="{04D2B7EF-AD02-4E47-A195-F9776A21735F}" destId="{5E6F30CF-9F86-45AC-BB89-9E27BDC04CB9}" srcOrd="0" destOrd="4" presId="urn:microsoft.com/office/officeart/2009/3/layout/StepUpProcess"/>
    <dgm:cxn modelId="{2D96EB09-A5DA-41E3-9087-A3952E5957AA}" type="presOf" srcId="{B1DD406D-5731-4061-9085-76E8D4F48E4D}" destId="{5E6F30CF-9F86-45AC-BB89-9E27BDC04CB9}" srcOrd="0" destOrd="2" presId="urn:microsoft.com/office/officeart/2009/3/layout/StepUpProcess"/>
    <dgm:cxn modelId="{45B4BEA7-A7E5-4C34-B37D-D65608119EC5}" type="presOf" srcId="{A02FED3E-037B-4034-B5D2-D2041EB9D93A}" destId="{C71A9741-6EAC-4EEA-A8BA-CE15DD8CFF7C}" srcOrd="0" destOrd="3" presId="urn:microsoft.com/office/officeart/2009/3/layout/StepUpProcess"/>
    <dgm:cxn modelId="{E3FED261-7F3B-47D5-8BDE-353AB4CE1081}" type="presOf" srcId="{67B0D99E-60A9-43F5-9153-4EB098C1A4D6}" destId="{C71A9741-6EAC-4EEA-A8BA-CE15DD8CFF7C}" srcOrd="0" destOrd="0" presId="urn:microsoft.com/office/officeart/2009/3/layout/StepUpProcess"/>
    <dgm:cxn modelId="{82A9A4CC-B283-4E64-A840-AEECE1818F1F}" srcId="{A2377EC8-DD2B-4012-825F-7F00490BB69E}" destId="{B1DD406D-5731-4061-9085-76E8D4F48E4D}" srcOrd="1" destOrd="0" parTransId="{D70F2400-F602-4AE4-9D85-14DCF6C91190}" sibTransId="{059CFC56-1AAB-4BCA-AA21-1A213419323A}"/>
    <dgm:cxn modelId="{E203157A-C164-4BE7-BC60-7B2FF25297FA}" srcId="{A2377EC8-DD2B-4012-825F-7F00490BB69E}" destId="{09E658EC-C3E8-4F3E-BC4F-BD4F8BD80A85}" srcOrd="0" destOrd="0" parTransId="{EE87A62A-E8F5-46FD-8C5F-15AA82DA9353}" sibTransId="{FFF6AFAC-1F36-49DB-8568-8F617AFB932B}"/>
    <dgm:cxn modelId="{AD75225F-6AA0-4471-B2E7-9AA02190AB9B}" srcId="{A2377EC8-DD2B-4012-825F-7F00490BB69E}" destId="{04D2B7EF-AD02-4E47-A195-F9776A21735F}" srcOrd="3" destOrd="0" parTransId="{4B463416-3AB3-402B-8B4D-704504A8360E}" sibTransId="{18AB1BC2-673D-4804-92EA-A6A4A4A1D85B}"/>
    <dgm:cxn modelId="{AB1069B7-8120-4F76-9B56-2D3954F757BB}" srcId="{3CE670E7-4501-4D79-9D80-F9D3EB242B94}" destId="{E5255B83-AF4C-47A2-9B48-6B44AB9B4763}" srcOrd="1" destOrd="0" parTransId="{9C534F56-49B9-40F7-9B26-4FACEBB48EBC}" sibTransId="{143B5D13-78EA-4F87-ADBE-32F5A82FB28C}"/>
    <dgm:cxn modelId="{24ED5AAB-3D97-47AD-AFC5-D807D444D5F6}" type="presOf" srcId="{9EF56BE0-3420-4AA0-A011-B581C282A55D}" destId="{E6FDD783-977E-4C44-90B5-7369024BB7B8}" srcOrd="0" destOrd="1" presId="urn:microsoft.com/office/officeart/2009/3/layout/StepUpProcess"/>
    <dgm:cxn modelId="{61D3A18D-A3CA-4358-B69D-0EB90E8C396C}" srcId="{67B0D99E-60A9-43F5-9153-4EB098C1A4D6}" destId="{7DF9AA42-4630-40CD-94F8-D5DC084D857A}" srcOrd="0" destOrd="0" parTransId="{BBBA842F-4892-44EC-8341-30076B4D4257}" sibTransId="{EDA41434-A2BC-477B-96D6-AD76FBD0EBC2}"/>
    <dgm:cxn modelId="{6C13F8AD-AB23-4E04-B5CF-81C6339E168E}" type="presOf" srcId="{7DF9AA42-4630-40CD-94F8-D5DC084D857A}" destId="{C71A9741-6EAC-4EEA-A8BA-CE15DD8CFF7C}" srcOrd="0" destOrd="1" presId="urn:microsoft.com/office/officeart/2009/3/layout/StepUpProcess"/>
    <dgm:cxn modelId="{3D8ED4C4-1438-4A78-AF9F-3C22C8F8C7A6}" type="presOf" srcId="{09E658EC-C3E8-4F3E-BC4F-BD4F8BD80A85}" destId="{5E6F30CF-9F86-45AC-BB89-9E27BDC04CB9}" srcOrd="0" destOrd="1" presId="urn:microsoft.com/office/officeart/2009/3/layout/StepUpProcess"/>
    <dgm:cxn modelId="{8E1D88C7-BA63-4789-9C87-CA9564AA384A}" type="presOf" srcId="{62C1B963-4334-4AE4-B17F-8634BCE3163D}" destId="{C71A9741-6EAC-4EEA-A8BA-CE15DD8CFF7C}" srcOrd="0" destOrd="2" presId="urn:microsoft.com/office/officeart/2009/3/layout/StepUpProcess"/>
    <dgm:cxn modelId="{4AAD36FB-6AC3-4B3E-A126-11725BD24529}" type="presOf" srcId="{13BBF0DC-A952-443C-9FEA-117478D9D581}" destId="{E6FDD783-977E-4C44-90B5-7369024BB7B8}" srcOrd="0" destOrd="3" presId="urn:microsoft.com/office/officeart/2009/3/layout/StepUpProcess"/>
    <dgm:cxn modelId="{AE9FB87F-3ECA-4238-A8E5-77F63F5549B0}" type="presOf" srcId="{FFE57700-D24F-4BA8-B4D9-0E19DC9E5EBE}" destId="{5E6F30CF-9F86-45AC-BB89-9E27BDC04CB9}" srcOrd="0" destOrd="3" presId="urn:microsoft.com/office/officeart/2009/3/layout/StepUpProcess"/>
    <dgm:cxn modelId="{DB579289-52B3-430D-8603-A7D02B70D71A}" srcId="{67B0D99E-60A9-43F5-9153-4EB098C1A4D6}" destId="{E1E1E46B-8B7F-480A-A50F-96458E7EF852}" srcOrd="3" destOrd="0" parTransId="{3A1C4290-79EE-4D16-B3E8-794E7AE586B8}" sibTransId="{692860AE-67DA-46DF-A46A-9F021707E21C}"/>
    <dgm:cxn modelId="{8870AF46-DD39-45E0-BCC8-203F31488C14}" srcId="{67B0D99E-60A9-43F5-9153-4EB098C1A4D6}" destId="{62C1B963-4334-4AE4-B17F-8634BCE3163D}" srcOrd="1" destOrd="0" parTransId="{A0233E9B-431B-452E-9F3D-0C9176D8FE5E}" sibTransId="{A5536070-8157-4872-993C-5E5A4165AD29}"/>
    <dgm:cxn modelId="{426089DA-EFF0-48F4-8C20-D26B876B4D04}" srcId="{A2377EC8-DD2B-4012-825F-7F00490BB69E}" destId="{FFE57700-D24F-4BA8-B4D9-0E19DC9E5EBE}" srcOrd="2" destOrd="0" parTransId="{249DD57A-D334-44B5-B9A2-E9601348F597}" sibTransId="{0F729171-CF51-48C9-899E-CFF4F6E66D71}"/>
    <dgm:cxn modelId="{6D3427F2-67C7-4D62-935B-C53F5D701A19}" type="presOf" srcId="{2370AD84-C40A-412D-A4C7-DEDA53028257}" destId="{E6FDD783-977E-4C44-90B5-7369024BB7B8}" srcOrd="0" destOrd="4" presId="urn:microsoft.com/office/officeart/2009/3/layout/StepUpProcess"/>
    <dgm:cxn modelId="{F7CC4137-AB81-449B-8427-4E1B104764DD}" srcId="{3CE670E7-4501-4D79-9D80-F9D3EB242B94}" destId="{9EF56BE0-3420-4AA0-A011-B581C282A55D}" srcOrd="0" destOrd="0" parTransId="{F592E8EE-D3F8-40D8-BFCF-A453DE5EF38E}" sibTransId="{C19B061C-AD05-4114-A267-5D9A81450853}"/>
    <dgm:cxn modelId="{A04E8761-EC1A-435E-BCB7-3F023D84A08E}" srcId="{57C4CF81-D497-431A-9195-1561D177E071}" destId="{67B0D99E-60A9-43F5-9153-4EB098C1A4D6}" srcOrd="1" destOrd="0" parTransId="{7C2BE1F9-C13F-43DE-AC0A-EE1583438DEB}" sibTransId="{317E4255-FBED-4EC7-BC5F-4B7FC2D2534C}"/>
    <dgm:cxn modelId="{95E583B1-294E-49C5-AB79-FA1EDB5DA775}" srcId="{67B0D99E-60A9-43F5-9153-4EB098C1A4D6}" destId="{A02FED3E-037B-4034-B5D2-D2041EB9D93A}" srcOrd="2" destOrd="0" parTransId="{2A4585BE-0983-4DE4-BFF0-766945B5D57F}" sibTransId="{B386A7C5-D63C-4A4B-83BB-6685B5ADACAB}"/>
    <dgm:cxn modelId="{878AA926-430A-42DF-9E6E-8B609D01A965}" srcId="{57C4CF81-D497-431A-9195-1561D177E071}" destId="{3CE670E7-4501-4D79-9D80-F9D3EB242B94}" srcOrd="2" destOrd="0" parTransId="{C4905815-AD8F-408E-9A9E-A8A39F1DBDB1}" sibTransId="{C438FDD1-CD74-4462-8915-04D2BA4A3A22}"/>
    <dgm:cxn modelId="{741A9A7C-D633-43D7-859E-0698222F7675}" type="presOf" srcId="{3CE670E7-4501-4D79-9D80-F9D3EB242B94}" destId="{E6FDD783-977E-4C44-90B5-7369024BB7B8}" srcOrd="0" destOrd="0" presId="urn:microsoft.com/office/officeart/2009/3/layout/StepUpProcess"/>
    <dgm:cxn modelId="{3B18D082-93A6-456D-B668-589962728B0A}" type="presOf" srcId="{E5255B83-AF4C-47A2-9B48-6B44AB9B4763}" destId="{E6FDD783-977E-4C44-90B5-7369024BB7B8}" srcOrd="0" destOrd="2" presId="urn:microsoft.com/office/officeart/2009/3/layout/StepUpProcess"/>
    <dgm:cxn modelId="{7406CA77-852B-489E-AB0D-FBD58BFCD75F}" type="presOf" srcId="{E1E1E46B-8B7F-480A-A50F-96458E7EF852}" destId="{C71A9741-6EAC-4EEA-A8BA-CE15DD8CFF7C}" srcOrd="0" destOrd="4" presId="urn:microsoft.com/office/officeart/2009/3/layout/StepUpProcess"/>
    <dgm:cxn modelId="{147FA92A-C30B-49EA-A954-E38B13BC0656}" type="presOf" srcId="{57C4CF81-D497-431A-9195-1561D177E071}" destId="{1709079C-9D84-4C4F-BB76-6AC2EB8B7126}" srcOrd="0" destOrd="0" presId="urn:microsoft.com/office/officeart/2009/3/layout/StepUpProcess"/>
    <dgm:cxn modelId="{63A66D3C-EFA3-4871-8D17-2B9E8F77C75C}" type="presParOf" srcId="{1709079C-9D84-4C4F-BB76-6AC2EB8B7126}" destId="{0D7137CC-27BD-41D7-871A-47C4A2E45965}" srcOrd="0" destOrd="0" presId="urn:microsoft.com/office/officeart/2009/3/layout/StepUpProcess"/>
    <dgm:cxn modelId="{96B1804D-9BFD-4EEC-97DA-51F422A13900}" type="presParOf" srcId="{0D7137CC-27BD-41D7-871A-47C4A2E45965}" destId="{D27A3C48-B7B2-4287-801A-9E75C31CF8AE}" srcOrd="0" destOrd="0" presId="urn:microsoft.com/office/officeart/2009/3/layout/StepUpProcess"/>
    <dgm:cxn modelId="{0BE3370F-4C9F-40A2-9DB4-2A6182E507AC}" type="presParOf" srcId="{0D7137CC-27BD-41D7-871A-47C4A2E45965}" destId="{5E6F30CF-9F86-45AC-BB89-9E27BDC04CB9}" srcOrd="1" destOrd="0" presId="urn:microsoft.com/office/officeart/2009/3/layout/StepUpProcess"/>
    <dgm:cxn modelId="{47A40234-413E-468D-9F7A-29B0336DEE6A}" type="presParOf" srcId="{0D7137CC-27BD-41D7-871A-47C4A2E45965}" destId="{E835233F-721B-4B9F-B7DA-8C7E1BDB95C0}" srcOrd="2" destOrd="0" presId="urn:microsoft.com/office/officeart/2009/3/layout/StepUpProcess"/>
    <dgm:cxn modelId="{5DB401AC-EDB7-4250-B299-0C7EA9B14479}" type="presParOf" srcId="{1709079C-9D84-4C4F-BB76-6AC2EB8B7126}" destId="{1ABABCDF-626F-425F-81FD-099BD8036C5D}" srcOrd="1" destOrd="0" presId="urn:microsoft.com/office/officeart/2009/3/layout/StepUpProcess"/>
    <dgm:cxn modelId="{0D9A7888-571F-4C26-9DD0-1083268A918E}" type="presParOf" srcId="{1ABABCDF-626F-425F-81FD-099BD8036C5D}" destId="{AD3B29D2-9494-4C12-87B2-3AA85FF7E43E}" srcOrd="0" destOrd="0" presId="urn:microsoft.com/office/officeart/2009/3/layout/StepUpProcess"/>
    <dgm:cxn modelId="{1AD50C5F-66B0-4339-B210-E1E12396EBC3}" type="presParOf" srcId="{1709079C-9D84-4C4F-BB76-6AC2EB8B7126}" destId="{A9D995B0-8282-4424-B559-0C9DE230788E}" srcOrd="2" destOrd="0" presId="urn:microsoft.com/office/officeart/2009/3/layout/StepUpProcess"/>
    <dgm:cxn modelId="{8BF23136-E3D0-47E4-BD25-143F1A420691}" type="presParOf" srcId="{A9D995B0-8282-4424-B559-0C9DE230788E}" destId="{FFA2470E-7271-4C78-966A-1780278F7E9D}" srcOrd="0" destOrd="0" presId="urn:microsoft.com/office/officeart/2009/3/layout/StepUpProcess"/>
    <dgm:cxn modelId="{3DB26F0C-DFEF-4B7A-BC33-D51B912B1C89}" type="presParOf" srcId="{A9D995B0-8282-4424-B559-0C9DE230788E}" destId="{C71A9741-6EAC-4EEA-A8BA-CE15DD8CFF7C}" srcOrd="1" destOrd="0" presId="urn:microsoft.com/office/officeart/2009/3/layout/StepUpProcess"/>
    <dgm:cxn modelId="{6A7BE043-1D11-45C9-9D46-9E73095248D4}" type="presParOf" srcId="{A9D995B0-8282-4424-B559-0C9DE230788E}" destId="{75C812C8-E150-4A3E-91F1-D3671FDDCD08}" srcOrd="2" destOrd="0" presId="urn:microsoft.com/office/officeart/2009/3/layout/StepUpProcess"/>
    <dgm:cxn modelId="{A9F65C5C-26CC-41B8-8876-76EA6C903BCC}" type="presParOf" srcId="{1709079C-9D84-4C4F-BB76-6AC2EB8B7126}" destId="{2F4FD675-3EF2-41B0-81FC-7DCA04E59535}" srcOrd="3" destOrd="0" presId="urn:microsoft.com/office/officeart/2009/3/layout/StepUpProcess"/>
    <dgm:cxn modelId="{2780C20A-712D-48C2-BD03-1E363EA52B67}" type="presParOf" srcId="{2F4FD675-3EF2-41B0-81FC-7DCA04E59535}" destId="{E7ED9CFB-1B5E-443B-99B9-8077626025B5}" srcOrd="0" destOrd="0" presId="urn:microsoft.com/office/officeart/2009/3/layout/StepUpProcess"/>
    <dgm:cxn modelId="{94235881-F035-475E-B854-780D316F2EEC}" type="presParOf" srcId="{1709079C-9D84-4C4F-BB76-6AC2EB8B7126}" destId="{3C00287A-957F-4444-BA24-ADACF4689E2A}" srcOrd="4" destOrd="0" presId="urn:microsoft.com/office/officeart/2009/3/layout/StepUpProcess"/>
    <dgm:cxn modelId="{F6A3A65B-709A-400F-8A87-EA26E588691A}" type="presParOf" srcId="{3C00287A-957F-4444-BA24-ADACF4689E2A}" destId="{EC45A5B8-B9BA-4347-8437-E989F3E025BC}" srcOrd="0" destOrd="0" presId="urn:microsoft.com/office/officeart/2009/3/layout/StepUpProcess"/>
    <dgm:cxn modelId="{72CFF658-69FB-4A85-B4C7-619B94930B64}" type="presParOf" srcId="{3C00287A-957F-4444-BA24-ADACF4689E2A}" destId="{E6FDD783-977E-4C44-90B5-7369024BB7B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33766B-BF2F-4BD8-8A85-AAB5D844DFF2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67DFC053-267D-47B2-99E0-10C48690E081}">
      <dgm:prSet phldrT="[Szöveg]"/>
      <dgm:spPr/>
      <dgm:t>
        <a:bodyPr/>
        <a:lstStyle/>
        <a:p>
          <a:r>
            <a:rPr lang="hu-HU" dirty="0" smtClean="0"/>
            <a:t>Moore-törvény</a:t>
          </a:r>
          <a:endParaRPr lang="hu-HU" dirty="0"/>
        </a:p>
      </dgm:t>
    </dgm:pt>
    <dgm:pt modelId="{3D22E8C7-E3C2-424A-AEC4-FA5ADC501AA0}" type="parTrans" cxnId="{C07CF33F-6E5B-47CA-98B2-EE1FFEDD97E6}">
      <dgm:prSet/>
      <dgm:spPr/>
      <dgm:t>
        <a:bodyPr/>
        <a:lstStyle/>
        <a:p>
          <a:endParaRPr lang="hu-HU"/>
        </a:p>
      </dgm:t>
    </dgm:pt>
    <dgm:pt modelId="{2B6965B7-5DFB-430E-ADB1-0F8182081D55}" type="sibTrans" cxnId="{C07CF33F-6E5B-47CA-98B2-EE1FFEDD97E6}">
      <dgm:prSet/>
      <dgm:spPr/>
      <dgm:t>
        <a:bodyPr/>
        <a:lstStyle/>
        <a:p>
          <a:endParaRPr lang="hu-HU"/>
        </a:p>
      </dgm:t>
    </dgm:pt>
    <dgm:pt modelId="{3FCDE5E9-188C-4F01-BFF3-8D7477B0EDC5}">
      <dgm:prSet/>
      <dgm:spPr/>
      <dgm:t>
        <a:bodyPr/>
        <a:lstStyle/>
        <a:p>
          <a:r>
            <a:rPr lang="hu-HU" dirty="0" smtClean="0"/>
            <a:t>interaktív számítástechnika</a:t>
          </a:r>
          <a:endParaRPr lang="hu-HU" dirty="0"/>
        </a:p>
      </dgm:t>
    </dgm:pt>
    <dgm:pt modelId="{0F491F62-0DB9-4CEF-AFEB-956FCE8C87F1}" type="parTrans" cxnId="{74369EFC-FAA9-432A-B8EF-B37E47E9B871}">
      <dgm:prSet/>
      <dgm:spPr/>
      <dgm:t>
        <a:bodyPr/>
        <a:lstStyle/>
        <a:p>
          <a:endParaRPr lang="hu-HU"/>
        </a:p>
      </dgm:t>
    </dgm:pt>
    <dgm:pt modelId="{2C88F8D8-CB1F-4D7B-9913-84CB6A205987}" type="sibTrans" cxnId="{74369EFC-FAA9-432A-B8EF-B37E47E9B871}">
      <dgm:prSet/>
      <dgm:spPr/>
      <dgm:t>
        <a:bodyPr/>
        <a:lstStyle/>
        <a:p>
          <a:endParaRPr lang="hu-HU"/>
        </a:p>
      </dgm:t>
    </dgm:pt>
    <dgm:pt modelId="{09E65DC6-D429-4E94-ADEE-0F3D9883B3D1}">
      <dgm:prSet/>
      <dgm:spPr/>
      <dgm:t>
        <a:bodyPr/>
        <a:lstStyle/>
        <a:p>
          <a:r>
            <a:rPr lang="hu-HU" dirty="0" smtClean="0"/>
            <a:t>technológiai szingularitás</a:t>
          </a:r>
          <a:endParaRPr lang="hu-HU" dirty="0"/>
        </a:p>
      </dgm:t>
    </dgm:pt>
    <dgm:pt modelId="{AF7A0E39-CC78-48C6-BE1B-314C6DD3A512}" type="parTrans" cxnId="{2CF86868-9D1E-4663-AF56-8200B09DE998}">
      <dgm:prSet/>
      <dgm:spPr/>
      <dgm:t>
        <a:bodyPr/>
        <a:lstStyle/>
        <a:p>
          <a:endParaRPr lang="hu-HU"/>
        </a:p>
      </dgm:t>
    </dgm:pt>
    <dgm:pt modelId="{44DD7FAD-EB05-4305-95BC-7FBD14AFC602}" type="sibTrans" cxnId="{2CF86868-9D1E-4663-AF56-8200B09DE998}">
      <dgm:prSet/>
      <dgm:spPr/>
      <dgm:t>
        <a:bodyPr/>
        <a:lstStyle/>
        <a:p>
          <a:endParaRPr lang="hu-HU"/>
        </a:p>
      </dgm:t>
    </dgm:pt>
    <dgm:pt modelId="{941E12AD-C539-4E90-87B9-A5DCF1A294FE}" type="pres">
      <dgm:prSet presAssocID="{0B33766B-BF2F-4BD8-8A85-AAB5D844DFF2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530BBDE0-D150-49F5-AF44-A14E309BA3A5}" type="pres">
      <dgm:prSet presAssocID="{67DFC053-267D-47B2-99E0-10C48690E081}" presName="chaos" presStyleCnt="0"/>
      <dgm:spPr/>
    </dgm:pt>
    <dgm:pt modelId="{1584C208-3B59-44EF-8133-13BF74D9FEE5}" type="pres">
      <dgm:prSet presAssocID="{67DFC053-267D-47B2-99E0-10C48690E081}" presName="parTx1" presStyleLbl="revTx" presStyleIdx="0" presStyleCnt="2"/>
      <dgm:spPr/>
      <dgm:t>
        <a:bodyPr/>
        <a:lstStyle/>
        <a:p>
          <a:endParaRPr lang="hu-HU"/>
        </a:p>
      </dgm:t>
    </dgm:pt>
    <dgm:pt modelId="{F819E8FA-A2E0-47B1-B716-15BFFCDBD6AA}" type="pres">
      <dgm:prSet presAssocID="{67DFC053-267D-47B2-99E0-10C48690E081}" presName="c1" presStyleLbl="node1" presStyleIdx="0" presStyleCnt="19"/>
      <dgm:spPr/>
    </dgm:pt>
    <dgm:pt modelId="{78F1AA36-57D0-485F-BBA2-176177977FD5}" type="pres">
      <dgm:prSet presAssocID="{67DFC053-267D-47B2-99E0-10C48690E081}" presName="c2" presStyleLbl="node1" presStyleIdx="1" presStyleCnt="19"/>
      <dgm:spPr/>
    </dgm:pt>
    <dgm:pt modelId="{7801968C-614B-42AA-915C-535B4B9C2F4A}" type="pres">
      <dgm:prSet presAssocID="{67DFC053-267D-47B2-99E0-10C48690E081}" presName="c3" presStyleLbl="node1" presStyleIdx="2" presStyleCnt="19"/>
      <dgm:spPr/>
    </dgm:pt>
    <dgm:pt modelId="{3A0AFB32-51A7-47A7-B954-777DC2505387}" type="pres">
      <dgm:prSet presAssocID="{67DFC053-267D-47B2-99E0-10C48690E081}" presName="c4" presStyleLbl="node1" presStyleIdx="3" presStyleCnt="19"/>
      <dgm:spPr/>
    </dgm:pt>
    <dgm:pt modelId="{2735D1A6-0F14-483D-922F-FA987D6AB68C}" type="pres">
      <dgm:prSet presAssocID="{67DFC053-267D-47B2-99E0-10C48690E081}" presName="c5" presStyleLbl="node1" presStyleIdx="4" presStyleCnt="19"/>
      <dgm:spPr/>
    </dgm:pt>
    <dgm:pt modelId="{B5DE9ABE-3B74-41D0-8A99-291313D1F384}" type="pres">
      <dgm:prSet presAssocID="{67DFC053-267D-47B2-99E0-10C48690E081}" presName="c6" presStyleLbl="node1" presStyleIdx="5" presStyleCnt="19"/>
      <dgm:spPr/>
    </dgm:pt>
    <dgm:pt modelId="{BAB1C4A2-A1AC-4204-AF46-8D183E65F39E}" type="pres">
      <dgm:prSet presAssocID="{67DFC053-267D-47B2-99E0-10C48690E081}" presName="c7" presStyleLbl="node1" presStyleIdx="6" presStyleCnt="19"/>
      <dgm:spPr/>
    </dgm:pt>
    <dgm:pt modelId="{6D561983-B8FF-403B-883B-42E91BC83EC2}" type="pres">
      <dgm:prSet presAssocID="{67DFC053-267D-47B2-99E0-10C48690E081}" presName="c8" presStyleLbl="node1" presStyleIdx="7" presStyleCnt="19"/>
      <dgm:spPr/>
    </dgm:pt>
    <dgm:pt modelId="{3F6DC01B-E36C-477C-AAF6-9A5CC60BEB66}" type="pres">
      <dgm:prSet presAssocID="{67DFC053-267D-47B2-99E0-10C48690E081}" presName="c9" presStyleLbl="node1" presStyleIdx="8" presStyleCnt="19"/>
      <dgm:spPr/>
    </dgm:pt>
    <dgm:pt modelId="{799CCD44-9C12-4459-8E83-F4F758F0F74E}" type="pres">
      <dgm:prSet presAssocID="{67DFC053-267D-47B2-99E0-10C48690E081}" presName="c10" presStyleLbl="node1" presStyleIdx="9" presStyleCnt="19"/>
      <dgm:spPr/>
    </dgm:pt>
    <dgm:pt modelId="{8DEA694B-A64B-425F-B098-370E1956B540}" type="pres">
      <dgm:prSet presAssocID="{67DFC053-267D-47B2-99E0-10C48690E081}" presName="c11" presStyleLbl="node1" presStyleIdx="10" presStyleCnt="19"/>
      <dgm:spPr/>
    </dgm:pt>
    <dgm:pt modelId="{8380A292-3E09-433F-A7EB-CCEE92C8E7A8}" type="pres">
      <dgm:prSet presAssocID="{67DFC053-267D-47B2-99E0-10C48690E081}" presName="c12" presStyleLbl="node1" presStyleIdx="11" presStyleCnt="19"/>
      <dgm:spPr/>
    </dgm:pt>
    <dgm:pt modelId="{52C03E0D-08DD-4657-8670-765FADF565DD}" type="pres">
      <dgm:prSet presAssocID="{67DFC053-267D-47B2-99E0-10C48690E081}" presName="c13" presStyleLbl="node1" presStyleIdx="12" presStyleCnt="19"/>
      <dgm:spPr/>
    </dgm:pt>
    <dgm:pt modelId="{6E2721EA-D40B-404C-BA4E-43282791C71F}" type="pres">
      <dgm:prSet presAssocID="{67DFC053-267D-47B2-99E0-10C48690E081}" presName="c14" presStyleLbl="node1" presStyleIdx="13" presStyleCnt="19"/>
      <dgm:spPr/>
    </dgm:pt>
    <dgm:pt modelId="{526A071C-4977-46E7-961D-AFB2B85E04D8}" type="pres">
      <dgm:prSet presAssocID="{67DFC053-267D-47B2-99E0-10C48690E081}" presName="c15" presStyleLbl="node1" presStyleIdx="14" presStyleCnt="19"/>
      <dgm:spPr/>
    </dgm:pt>
    <dgm:pt modelId="{4AD56054-951C-4FAA-84E8-E157055FB44E}" type="pres">
      <dgm:prSet presAssocID="{67DFC053-267D-47B2-99E0-10C48690E081}" presName="c16" presStyleLbl="node1" presStyleIdx="15" presStyleCnt="19"/>
      <dgm:spPr/>
    </dgm:pt>
    <dgm:pt modelId="{8926A7C0-078A-447B-810C-0869E83AB505}" type="pres">
      <dgm:prSet presAssocID="{67DFC053-267D-47B2-99E0-10C48690E081}" presName="c17" presStyleLbl="node1" presStyleIdx="16" presStyleCnt="19"/>
      <dgm:spPr/>
    </dgm:pt>
    <dgm:pt modelId="{655C412B-5BFD-4E32-A927-7FC43647565C}" type="pres">
      <dgm:prSet presAssocID="{67DFC053-267D-47B2-99E0-10C48690E081}" presName="c18" presStyleLbl="node1" presStyleIdx="17" presStyleCnt="19"/>
      <dgm:spPr/>
    </dgm:pt>
    <dgm:pt modelId="{C85849BC-E601-42AF-975E-F6B8DFF97F68}" type="pres">
      <dgm:prSet presAssocID="{2B6965B7-5DFB-430E-ADB1-0F8182081D55}" presName="chevronComposite1" presStyleCnt="0"/>
      <dgm:spPr/>
    </dgm:pt>
    <dgm:pt modelId="{DC439686-9BB7-481D-B6DD-B7CFCFCE2B72}" type="pres">
      <dgm:prSet presAssocID="{2B6965B7-5DFB-430E-ADB1-0F8182081D55}" presName="chevron1" presStyleLbl="sibTrans2D1" presStyleIdx="0" presStyleCnt="2"/>
      <dgm:spPr/>
    </dgm:pt>
    <dgm:pt modelId="{26CD989B-EC41-424F-9317-AD203834E010}" type="pres">
      <dgm:prSet presAssocID="{2B6965B7-5DFB-430E-ADB1-0F8182081D55}" presName="spChevron1" presStyleCnt="0"/>
      <dgm:spPr/>
    </dgm:pt>
    <dgm:pt modelId="{BBB80333-78B9-49CC-8EBC-DD6A8F2D0961}" type="pres">
      <dgm:prSet presAssocID="{3FCDE5E9-188C-4F01-BFF3-8D7477B0EDC5}" presName="middle" presStyleCnt="0"/>
      <dgm:spPr/>
    </dgm:pt>
    <dgm:pt modelId="{45B8ECFE-2877-4AED-B856-EFCCAC9E903C}" type="pres">
      <dgm:prSet presAssocID="{3FCDE5E9-188C-4F01-BFF3-8D7477B0EDC5}" presName="parTxMid" presStyleLbl="revTx" presStyleIdx="1" presStyleCnt="2"/>
      <dgm:spPr/>
      <dgm:t>
        <a:bodyPr/>
        <a:lstStyle/>
        <a:p>
          <a:endParaRPr lang="hu-HU"/>
        </a:p>
      </dgm:t>
    </dgm:pt>
    <dgm:pt modelId="{FBCF8A73-CB9C-4011-9425-609022CEB00E}" type="pres">
      <dgm:prSet presAssocID="{3FCDE5E9-188C-4F01-BFF3-8D7477B0EDC5}" presName="spMid" presStyleCnt="0"/>
      <dgm:spPr/>
    </dgm:pt>
    <dgm:pt modelId="{B48DEB2A-9EB2-4698-AD6C-0C68D670550A}" type="pres">
      <dgm:prSet presAssocID="{2C88F8D8-CB1F-4D7B-9913-84CB6A205987}" presName="chevronComposite1" presStyleCnt="0"/>
      <dgm:spPr/>
    </dgm:pt>
    <dgm:pt modelId="{91859D8B-2E33-4A31-B6AB-8B45CE96C884}" type="pres">
      <dgm:prSet presAssocID="{2C88F8D8-CB1F-4D7B-9913-84CB6A205987}" presName="chevron1" presStyleLbl="sibTrans2D1" presStyleIdx="1" presStyleCnt="2"/>
      <dgm:spPr/>
    </dgm:pt>
    <dgm:pt modelId="{7D9B60F3-CD79-4C6E-B285-53AA59CCA80D}" type="pres">
      <dgm:prSet presAssocID="{2C88F8D8-CB1F-4D7B-9913-84CB6A205987}" presName="spChevron1" presStyleCnt="0"/>
      <dgm:spPr/>
    </dgm:pt>
    <dgm:pt modelId="{41C6D742-0517-4E60-B466-DD53DEF9493F}" type="pres">
      <dgm:prSet presAssocID="{09E65DC6-D429-4E94-ADEE-0F3D9883B3D1}" presName="last" presStyleCnt="0"/>
      <dgm:spPr/>
    </dgm:pt>
    <dgm:pt modelId="{19B41965-61AB-45A9-B2C1-58CC66BDFD11}" type="pres">
      <dgm:prSet presAssocID="{09E65DC6-D429-4E94-ADEE-0F3D9883B3D1}" presName="circleTx" presStyleLbl="node1" presStyleIdx="18" presStyleCnt="19"/>
      <dgm:spPr/>
      <dgm:t>
        <a:bodyPr/>
        <a:lstStyle/>
        <a:p>
          <a:endParaRPr lang="hu-HU"/>
        </a:p>
      </dgm:t>
    </dgm:pt>
    <dgm:pt modelId="{C1FD44AD-4950-4F47-B7C3-9DD564C037BB}" type="pres">
      <dgm:prSet presAssocID="{09E65DC6-D429-4E94-ADEE-0F3D9883B3D1}" presName="spN" presStyleCnt="0"/>
      <dgm:spPr/>
    </dgm:pt>
  </dgm:ptLst>
  <dgm:cxnLst>
    <dgm:cxn modelId="{2CF86868-9D1E-4663-AF56-8200B09DE998}" srcId="{0B33766B-BF2F-4BD8-8A85-AAB5D844DFF2}" destId="{09E65DC6-D429-4E94-ADEE-0F3D9883B3D1}" srcOrd="2" destOrd="0" parTransId="{AF7A0E39-CC78-48C6-BE1B-314C6DD3A512}" sibTransId="{44DD7FAD-EB05-4305-95BC-7FBD14AFC602}"/>
    <dgm:cxn modelId="{E7445B69-EB40-4C9F-865B-A9063066FD87}" type="presOf" srcId="{67DFC053-267D-47B2-99E0-10C48690E081}" destId="{1584C208-3B59-44EF-8133-13BF74D9FEE5}" srcOrd="0" destOrd="0" presId="urn:microsoft.com/office/officeart/2009/3/layout/RandomtoResultProcess"/>
    <dgm:cxn modelId="{3401A9F6-652D-4181-A3AE-3134EA9F6C70}" type="presOf" srcId="{09E65DC6-D429-4E94-ADEE-0F3D9883B3D1}" destId="{19B41965-61AB-45A9-B2C1-58CC66BDFD11}" srcOrd="0" destOrd="0" presId="urn:microsoft.com/office/officeart/2009/3/layout/RandomtoResultProcess"/>
    <dgm:cxn modelId="{416F4FAB-1B4B-4975-963D-FA7E4FE7CED9}" type="presOf" srcId="{3FCDE5E9-188C-4F01-BFF3-8D7477B0EDC5}" destId="{45B8ECFE-2877-4AED-B856-EFCCAC9E903C}" srcOrd="0" destOrd="0" presId="urn:microsoft.com/office/officeart/2009/3/layout/RandomtoResultProcess"/>
    <dgm:cxn modelId="{C07CF33F-6E5B-47CA-98B2-EE1FFEDD97E6}" srcId="{0B33766B-BF2F-4BD8-8A85-AAB5D844DFF2}" destId="{67DFC053-267D-47B2-99E0-10C48690E081}" srcOrd="0" destOrd="0" parTransId="{3D22E8C7-E3C2-424A-AEC4-FA5ADC501AA0}" sibTransId="{2B6965B7-5DFB-430E-ADB1-0F8182081D55}"/>
    <dgm:cxn modelId="{27D172D0-A1D2-478E-BB9E-3DA201945B08}" type="presOf" srcId="{0B33766B-BF2F-4BD8-8A85-AAB5D844DFF2}" destId="{941E12AD-C539-4E90-87B9-A5DCF1A294FE}" srcOrd="0" destOrd="0" presId="urn:microsoft.com/office/officeart/2009/3/layout/RandomtoResultProcess"/>
    <dgm:cxn modelId="{74369EFC-FAA9-432A-B8EF-B37E47E9B871}" srcId="{0B33766B-BF2F-4BD8-8A85-AAB5D844DFF2}" destId="{3FCDE5E9-188C-4F01-BFF3-8D7477B0EDC5}" srcOrd="1" destOrd="0" parTransId="{0F491F62-0DB9-4CEF-AFEB-956FCE8C87F1}" sibTransId="{2C88F8D8-CB1F-4D7B-9913-84CB6A205987}"/>
    <dgm:cxn modelId="{6E9F2963-5EEC-48E9-97D1-34943516FFFA}" type="presParOf" srcId="{941E12AD-C539-4E90-87B9-A5DCF1A294FE}" destId="{530BBDE0-D150-49F5-AF44-A14E309BA3A5}" srcOrd="0" destOrd="0" presId="urn:microsoft.com/office/officeart/2009/3/layout/RandomtoResultProcess"/>
    <dgm:cxn modelId="{C02CCC0C-1600-4A2E-AEC6-34E9E060572E}" type="presParOf" srcId="{530BBDE0-D150-49F5-AF44-A14E309BA3A5}" destId="{1584C208-3B59-44EF-8133-13BF74D9FEE5}" srcOrd="0" destOrd="0" presId="urn:microsoft.com/office/officeart/2009/3/layout/RandomtoResultProcess"/>
    <dgm:cxn modelId="{F1968B1F-F848-4E55-9FD1-7A786AAC7092}" type="presParOf" srcId="{530BBDE0-D150-49F5-AF44-A14E309BA3A5}" destId="{F819E8FA-A2E0-47B1-B716-15BFFCDBD6AA}" srcOrd="1" destOrd="0" presId="urn:microsoft.com/office/officeart/2009/3/layout/RandomtoResultProcess"/>
    <dgm:cxn modelId="{0717FCB5-5911-463B-8A92-DEDB840CF098}" type="presParOf" srcId="{530BBDE0-D150-49F5-AF44-A14E309BA3A5}" destId="{78F1AA36-57D0-485F-BBA2-176177977FD5}" srcOrd="2" destOrd="0" presId="urn:microsoft.com/office/officeart/2009/3/layout/RandomtoResultProcess"/>
    <dgm:cxn modelId="{45AD7E49-50E4-4D5A-A86D-DAF0FB0C2477}" type="presParOf" srcId="{530BBDE0-D150-49F5-AF44-A14E309BA3A5}" destId="{7801968C-614B-42AA-915C-535B4B9C2F4A}" srcOrd="3" destOrd="0" presId="urn:microsoft.com/office/officeart/2009/3/layout/RandomtoResultProcess"/>
    <dgm:cxn modelId="{047BF998-663E-4582-8485-CD56B70AAFDF}" type="presParOf" srcId="{530BBDE0-D150-49F5-AF44-A14E309BA3A5}" destId="{3A0AFB32-51A7-47A7-B954-777DC2505387}" srcOrd="4" destOrd="0" presId="urn:microsoft.com/office/officeart/2009/3/layout/RandomtoResultProcess"/>
    <dgm:cxn modelId="{63FC07B6-5884-46EA-914A-7B7C08078493}" type="presParOf" srcId="{530BBDE0-D150-49F5-AF44-A14E309BA3A5}" destId="{2735D1A6-0F14-483D-922F-FA987D6AB68C}" srcOrd="5" destOrd="0" presId="urn:microsoft.com/office/officeart/2009/3/layout/RandomtoResultProcess"/>
    <dgm:cxn modelId="{93779116-8A2C-4684-A786-76C5C11CB39B}" type="presParOf" srcId="{530BBDE0-D150-49F5-AF44-A14E309BA3A5}" destId="{B5DE9ABE-3B74-41D0-8A99-291313D1F384}" srcOrd="6" destOrd="0" presId="urn:microsoft.com/office/officeart/2009/3/layout/RandomtoResultProcess"/>
    <dgm:cxn modelId="{5A50D099-A646-4C96-9664-D81897A6DD64}" type="presParOf" srcId="{530BBDE0-D150-49F5-AF44-A14E309BA3A5}" destId="{BAB1C4A2-A1AC-4204-AF46-8D183E65F39E}" srcOrd="7" destOrd="0" presId="urn:microsoft.com/office/officeart/2009/3/layout/RandomtoResultProcess"/>
    <dgm:cxn modelId="{B6B9C485-C6F6-4CA1-BDB6-DF4C6AADC347}" type="presParOf" srcId="{530BBDE0-D150-49F5-AF44-A14E309BA3A5}" destId="{6D561983-B8FF-403B-883B-42E91BC83EC2}" srcOrd="8" destOrd="0" presId="urn:microsoft.com/office/officeart/2009/3/layout/RandomtoResultProcess"/>
    <dgm:cxn modelId="{1D5F9ED8-4E17-4EB5-A100-15483E0B8A50}" type="presParOf" srcId="{530BBDE0-D150-49F5-AF44-A14E309BA3A5}" destId="{3F6DC01B-E36C-477C-AAF6-9A5CC60BEB66}" srcOrd="9" destOrd="0" presId="urn:microsoft.com/office/officeart/2009/3/layout/RandomtoResultProcess"/>
    <dgm:cxn modelId="{117CBA31-9176-4DFD-97AF-7D4C5378BF5E}" type="presParOf" srcId="{530BBDE0-D150-49F5-AF44-A14E309BA3A5}" destId="{799CCD44-9C12-4459-8E83-F4F758F0F74E}" srcOrd="10" destOrd="0" presId="urn:microsoft.com/office/officeart/2009/3/layout/RandomtoResultProcess"/>
    <dgm:cxn modelId="{35055E28-53FB-461A-A7EB-E11E143616C1}" type="presParOf" srcId="{530BBDE0-D150-49F5-AF44-A14E309BA3A5}" destId="{8DEA694B-A64B-425F-B098-370E1956B540}" srcOrd="11" destOrd="0" presId="urn:microsoft.com/office/officeart/2009/3/layout/RandomtoResultProcess"/>
    <dgm:cxn modelId="{90259D8B-B733-4358-93A6-8D419C871D22}" type="presParOf" srcId="{530BBDE0-D150-49F5-AF44-A14E309BA3A5}" destId="{8380A292-3E09-433F-A7EB-CCEE92C8E7A8}" srcOrd="12" destOrd="0" presId="urn:microsoft.com/office/officeart/2009/3/layout/RandomtoResultProcess"/>
    <dgm:cxn modelId="{DC07F674-1803-4428-9001-49E536A30B9B}" type="presParOf" srcId="{530BBDE0-D150-49F5-AF44-A14E309BA3A5}" destId="{52C03E0D-08DD-4657-8670-765FADF565DD}" srcOrd="13" destOrd="0" presId="urn:microsoft.com/office/officeart/2009/3/layout/RandomtoResultProcess"/>
    <dgm:cxn modelId="{DD665F8E-682F-4E6E-BE2E-688DCABA1E5E}" type="presParOf" srcId="{530BBDE0-D150-49F5-AF44-A14E309BA3A5}" destId="{6E2721EA-D40B-404C-BA4E-43282791C71F}" srcOrd="14" destOrd="0" presId="urn:microsoft.com/office/officeart/2009/3/layout/RandomtoResultProcess"/>
    <dgm:cxn modelId="{78FFCFC9-8FCA-4285-AD69-C34FAFB82109}" type="presParOf" srcId="{530BBDE0-D150-49F5-AF44-A14E309BA3A5}" destId="{526A071C-4977-46E7-961D-AFB2B85E04D8}" srcOrd="15" destOrd="0" presId="urn:microsoft.com/office/officeart/2009/3/layout/RandomtoResultProcess"/>
    <dgm:cxn modelId="{AE7A67C2-0BBE-4CE0-9C79-7427FC5A3882}" type="presParOf" srcId="{530BBDE0-D150-49F5-AF44-A14E309BA3A5}" destId="{4AD56054-951C-4FAA-84E8-E157055FB44E}" srcOrd="16" destOrd="0" presId="urn:microsoft.com/office/officeart/2009/3/layout/RandomtoResultProcess"/>
    <dgm:cxn modelId="{3F4F4818-5267-46AC-879C-F995B025E1FC}" type="presParOf" srcId="{530BBDE0-D150-49F5-AF44-A14E309BA3A5}" destId="{8926A7C0-078A-447B-810C-0869E83AB505}" srcOrd="17" destOrd="0" presId="urn:microsoft.com/office/officeart/2009/3/layout/RandomtoResultProcess"/>
    <dgm:cxn modelId="{4C01A966-958E-422A-9791-CDB2ACFF1828}" type="presParOf" srcId="{530BBDE0-D150-49F5-AF44-A14E309BA3A5}" destId="{655C412B-5BFD-4E32-A927-7FC43647565C}" srcOrd="18" destOrd="0" presId="urn:microsoft.com/office/officeart/2009/3/layout/RandomtoResultProcess"/>
    <dgm:cxn modelId="{C8342ADA-95C1-4A7D-AAE0-203519186722}" type="presParOf" srcId="{941E12AD-C539-4E90-87B9-A5DCF1A294FE}" destId="{C85849BC-E601-42AF-975E-F6B8DFF97F68}" srcOrd="1" destOrd="0" presId="urn:microsoft.com/office/officeart/2009/3/layout/RandomtoResultProcess"/>
    <dgm:cxn modelId="{294AF06B-BF40-4713-84E3-BE892F691E1B}" type="presParOf" srcId="{C85849BC-E601-42AF-975E-F6B8DFF97F68}" destId="{DC439686-9BB7-481D-B6DD-B7CFCFCE2B72}" srcOrd="0" destOrd="0" presId="urn:microsoft.com/office/officeart/2009/3/layout/RandomtoResultProcess"/>
    <dgm:cxn modelId="{FD3DA7D5-C749-4E72-84A8-7707CF0EEB1B}" type="presParOf" srcId="{C85849BC-E601-42AF-975E-F6B8DFF97F68}" destId="{26CD989B-EC41-424F-9317-AD203834E010}" srcOrd="1" destOrd="0" presId="urn:microsoft.com/office/officeart/2009/3/layout/RandomtoResultProcess"/>
    <dgm:cxn modelId="{AF953CEE-5CFD-494A-BBEE-EECD4BC2F3BB}" type="presParOf" srcId="{941E12AD-C539-4E90-87B9-A5DCF1A294FE}" destId="{BBB80333-78B9-49CC-8EBC-DD6A8F2D0961}" srcOrd="2" destOrd="0" presId="urn:microsoft.com/office/officeart/2009/3/layout/RandomtoResultProcess"/>
    <dgm:cxn modelId="{C7DE6316-C650-45F3-BFAA-F86FABD610E5}" type="presParOf" srcId="{BBB80333-78B9-49CC-8EBC-DD6A8F2D0961}" destId="{45B8ECFE-2877-4AED-B856-EFCCAC9E903C}" srcOrd="0" destOrd="0" presId="urn:microsoft.com/office/officeart/2009/3/layout/RandomtoResultProcess"/>
    <dgm:cxn modelId="{A9DCB5B9-C90B-456F-9A9D-C45B08879AB9}" type="presParOf" srcId="{BBB80333-78B9-49CC-8EBC-DD6A8F2D0961}" destId="{FBCF8A73-CB9C-4011-9425-609022CEB00E}" srcOrd="1" destOrd="0" presId="urn:microsoft.com/office/officeart/2009/3/layout/RandomtoResultProcess"/>
    <dgm:cxn modelId="{8C6BFDAA-14AE-4BA4-ACEE-D35807236DF7}" type="presParOf" srcId="{941E12AD-C539-4E90-87B9-A5DCF1A294FE}" destId="{B48DEB2A-9EB2-4698-AD6C-0C68D670550A}" srcOrd="3" destOrd="0" presId="urn:microsoft.com/office/officeart/2009/3/layout/RandomtoResultProcess"/>
    <dgm:cxn modelId="{4AC25F76-D30B-4186-85C8-006C0313409E}" type="presParOf" srcId="{B48DEB2A-9EB2-4698-AD6C-0C68D670550A}" destId="{91859D8B-2E33-4A31-B6AB-8B45CE96C884}" srcOrd="0" destOrd="0" presId="urn:microsoft.com/office/officeart/2009/3/layout/RandomtoResultProcess"/>
    <dgm:cxn modelId="{060F2079-F97B-45D0-A05A-06F7BE8D874B}" type="presParOf" srcId="{B48DEB2A-9EB2-4698-AD6C-0C68D670550A}" destId="{7D9B60F3-CD79-4C6E-B285-53AA59CCA80D}" srcOrd="1" destOrd="0" presId="urn:microsoft.com/office/officeart/2009/3/layout/RandomtoResultProcess"/>
    <dgm:cxn modelId="{598D7065-9AD5-44DD-A79D-911334967A4E}" type="presParOf" srcId="{941E12AD-C539-4E90-87B9-A5DCF1A294FE}" destId="{41C6D742-0517-4E60-B466-DD53DEF9493F}" srcOrd="4" destOrd="0" presId="urn:microsoft.com/office/officeart/2009/3/layout/RandomtoResultProcess"/>
    <dgm:cxn modelId="{224D1399-5236-4FFE-985F-7C795CDA8432}" type="presParOf" srcId="{41C6D742-0517-4E60-B466-DD53DEF9493F}" destId="{19B41965-61AB-45A9-B2C1-58CC66BDFD11}" srcOrd="0" destOrd="0" presId="urn:microsoft.com/office/officeart/2009/3/layout/RandomtoResultProcess"/>
    <dgm:cxn modelId="{05D00B27-9613-4077-93E6-62F85CD7E535}" type="presParOf" srcId="{41C6D742-0517-4E60-B466-DD53DEF9493F}" destId="{C1FD44AD-4950-4F47-B7C3-9DD564C037BB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FA2B00-F790-4D70-A8C0-2733161DB66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7072D3E-A1D0-4228-9167-5FF3F9730B29}">
      <dgm:prSet custT="1"/>
      <dgm:spPr/>
      <dgm:t>
        <a:bodyPr/>
        <a:lstStyle/>
        <a:p>
          <a:pPr rtl="0"/>
          <a:r>
            <a:rPr lang="hu-H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Jövőkép</a:t>
          </a:r>
          <a:endParaRPr lang="hu-H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3EDFA5-509C-4F6C-832D-3E8A9EA0EA92}" type="parTrans" cxnId="{DD65C9ED-BEF8-48B4-87FC-F82A6A045239}">
      <dgm:prSet/>
      <dgm:spPr/>
      <dgm:t>
        <a:bodyPr/>
        <a:lstStyle/>
        <a:p>
          <a:endParaRPr lang="hu-HU" sz="1600"/>
        </a:p>
      </dgm:t>
    </dgm:pt>
    <dgm:pt modelId="{C21D8619-FCD6-400A-8963-9AD4CE121B77}" type="sibTrans" cxnId="{DD65C9ED-BEF8-48B4-87FC-F82A6A045239}">
      <dgm:prSet custT="1"/>
      <dgm:spPr/>
      <dgm:t>
        <a:bodyPr/>
        <a:lstStyle/>
        <a:p>
          <a:endParaRPr lang="hu-HU" sz="1600"/>
        </a:p>
      </dgm:t>
    </dgm:pt>
    <dgm:pt modelId="{61CA50EA-0387-43F3-A3BA-3F5150857696}">
      <dgm:prSet custT="1"/>
      <dgm:spPr/>
      <dgm:t>
        <a:bodyPr/>
        <a:lstStyle/>
        <a:p>
          <a:pPr rtl="0"/>
          <a:r>
            <a:rPr lang="hu-H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Mesterterv</a:t>
          </a:r>
          <a:endParaRPr lang="hu-H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FC68B9-6759-4908-B347-021EC43A6E5A}" type="parTrans" cxnId="{3C281758-E527-4773-9F1D-BA651B8B6D51}">
      <dgm:prSet/>
      <dgm:spPr/>
      <dgm:t>
        <a:bodyPr/>
        <a:lstStyle/>
        <a:p>
          <a:endParaRPr lang="hu-HU" sz="1600"/>
        </a:p>
      </dgm:t>
    </dgm:pt>
    <dgm:pt modelId="{89E42C22-B5BC-454D-9F90-8CCE7F240E37}" type="sibTrans" cxnId="{3C281758-E527-4773-9F1D-BA651B8B6D51}">
      <dgm:prSet custT="1"/>
      <dgm:spPr/>
      <dgm:t>
        <a:bodyPr/>
        <a:lstStyle/>
        <a:p>
          <a:endParaRPr lang="hu-HU" sz="1600"/>
        </a:p>
      </dgm:t>
    </dgm:pt>
    <dgm:pt modelId="{09092223-96E9-4B99-A9FC-9E02A8236A98}">
      <dgm:prSet custT="1"/>
      <dgm:spPr/>
      <dgm:t>
        <a:bodyPr/>
        <a:lstStyle/>
        <a:p>
          <a:pPr rtl="0"/>
          <a:r>
            <a:rPr lang="hu-H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Végrehajtási és fenntartható finanszírozási terv</a:t>
          </a:r>
          <a:endParaRPr lang="hu-H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EB3995-D1E7-4885-9BED-BBCE56905F7C}" type="parTrans" cxnId="{6E3B2743-9A76-41CE-ADD8-A81ABE5BB52B}">
      <dgm:prSet/>
      <dgm:spPr/>
      <dgm:t>
        <a:bodyPr/>
        <a:lstStyle/>
        <a:p>
          <a:endParaRPr lang="hu-HU" sz="1600"/>
        </a:p>
      </dgm:t>
    </dgm:pt>
    <dgm:pt modelId="{684665B4-06B6-45CC-9691-3E999DEA338A}" type="sibTrans" cxnId="{6E3B2743-9A76-41CE-ADD8-A81ABE5BB52B}">
      <dgm:prSet custT="1"/>
      <dgm:spPr/>
      <dgm:t>
        <a:bodyPr/>
        <a:lstStyle/>
        <a:p>
          <a:endParaRPr lang="hu-HU" sz="1600"/>
        </a:p>
      </dgm:t>
    </dgm:pt>
    <dgm:pt modelId="{68F4BF68-352C-4364-8BCA-F0A8AB054360}">
      <dgm:prSet custT="1"/>
      <dgm:spPr/>
      <dgm:t>
        <a:bodyPr/>
        <a:lstStyle/>
        <a:p>
          <a:pPr rtl="0"/>
          <a:r>
            <a:rPr lang="hu-H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Értékelés és adaptáció</a:t>
          </a:r>
          <a:endParaRPr lang="hu-H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FF1F3A-E3F3-471C-B209-AF1DE2FBD1B9}" type="parTrans" cxnId="{5C0DB78D-675C-4ED9-914C-67839128E86E}">
      <dgm:prSet/>
      <dgm:spPr/>
      <dgm:t>
        <a:bodyPr/>
        <a:lstStyle/>
        <a:p>
          <a:endParaRPr lang="hu-HU" sz="1600"/>
        </a:p>
      </dgm:t>
    </dgm:pt>
    <dgm:pt modelId="{005B180D-4552-4AF1-9490-C2A9F1E837FA}" type="sibTrans" cxnId="{5C0DB78D-675C-4ED9-914C-67839128E86E}">
      <dgm:prSet/>
      <dgm:spPr/>
      <dgm:t>
        <a:bodyPr/>
        <a:lstStyle/>
        <a:p>
          <a:endParaRPr lang="hu-HU" sz="1600"/>
        </a:p>
      </dgm:t>
    </dgm:pt>
    <dgm:pt modelId="{DDD0B0B2-29DA-40DE-9240-D9EAF6894B8E}" type="pres">
      <dgm:prSet presAssocID="{71FA2B00-F790-4D70-A8C0-2733161DB66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ABBF7D0-8BE2-4C2D-B14D-FE8C3CDC9F4D}" type="pres">
      <dgm:prSet presAssocID="{97072D3E-A1D0-4228-9167-5FF3F9730B2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939FF72-2A06-4DE3-92F7-3EFDB124C19E}" type="pres">
      <dgm:prSet presAssocID="{C21D8619-FCD6-400A-8963-9AD4CE121B77}" presName="sibTrans" presStyleLbl="sibTrans2D1" presStyleIdx="0" presStyleCnt="3"/>
      <dgm:spPr/>
      <dgm:t>
        <a:bodyPr/>
        <a:lstStyle/>
        <a:p>
          <a:endParaRPr lang="hu-HU"/>
        </a:p>
      </dgm:t>
    </dgm:pt>
    <dgm:pt modelId="{42BE6632-742A-4D42-8683-D1DFC0FDAAF8}" type="pres">
      <dgm:prSet presAssocID="{C21D8619-FCD6-400A-8963-9AD4CE121B77}" presName="connectorText" presStyleLbl="sibTrans2D1" presStyleIdx="0" presStyleCnt="3"/>
      <dgm:spPr/>
      <dgm:t>
        <a:bodyPr/>
        <a:lstStyle/>
        <a:p>
          <a:endParaRPr lang="hu-HU"/>
        </a:p>
      </dgm:t>
    </dgm:pt>
    <dgm:pt modelId="{7D223774-A89D-488F-9B01-6274783EFEED}" type="pres">
      <dgm:prSet presAssocID="{61CA50EA-0387-43F3-A3BA-3F515085769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F856278-C920-4A59-92BF-7EA857C9D2A2}" type="pres">
      <dgm:prSet presAssocID="{89E42C22-B5BC-454D-9F90-8CCE7F240E37}" presName="sibTrans" presStyleLbl="sibTrans2D1" presStyleIdx="1" presStyleCnt="3"/>
      <dgm:spPr/>
      <dgm:t>
        <a:bodyPr/>
        <a:lstStyle/>
        <a:p>
          <a:endParaRPr lang="hu-HU"/>
        </a:p>
      </dgm:t>
    </dgm:pt>
    <dgm:pt modelId="{9C9B2D84-029B-41E6-B106-2BD7079076A2}" type="pres">
      <dgm:prSet presAssocID="{89E42C22-B5BC-454D-9F90-8CCE7F240E37}" presName="connectorText" presStyleLbl="sibTrans2D1" presStyleIdx="1" presStyleCnt="3"/>
      <dgm:spPr/>
      <dgm:t>
        <a:bodyPr/>
        <a:lstStyle/>
        <a:p>
          <a:endParaRPr lang="hu-HU"/>
        </a:p>
      </dgm:t>
    </dgm:pt>
    <dgm:pt modelId="{AFA40ADE-1EDB-4490-A57A-1567E898033D}" type="pres">
      <dgm:prSet presAssocID="{09092223-96E9-4B99-A9FC-9E02A8236A9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EB85586-A187-41AB-A9A6-B3389EBB871E}" type="pres">
      <dgm:prSet presAssocID="{684665B4-06B6-45CC-9691-3E999DEA338A}" presName="sibTrans" presStyleLbl="sibTrans2D1" presStyleIdx="2" presStyleCnt="3"/>
      <dgm:spPr/>
      <dgm:t>
        <a:bodyPr/>
        <a:lstStyle/>
        <a:p>
          <a:endParaRPr lang="hu-HU"/>
        </a:p>
      </dgm:t>
    </dgm:pt>
    <dgm:pt modelId="{49F2AE8C-A35F-4BEC-AFBA-93E4CA508991}" type="pres">
      <dgm:prSet presAssocID="{684665B4-06B6-45CC-9691-3E999DEA338A}" presName="connectorText" presStyleLbl="sibTrans2D1" presStyleIdx="2" presStyleCnt="3"/>
      <dgm:spPr/>
      <dgm:t>
        <a:bodyPr/>
        <a:lstStyle/>
        <a:p>
          <a:endParaRPr lang="hu-HU"/>
        </a:p>
      </dgm:t>
    </dgm:pt>
    <dgm:pt modelId="{34A7EA54-1807-45D7-8ACB-9A5CAC04E6AC}" type="pres">
      <dgm:prSet presAssocID="{68F4BF68-352C-4364-8BCA-F0A8AB05436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2A37BCB-ADAD-430B-877E-A62D454D5AF1}" type="presOf" srcId="{89E42C22-B5BC-454D-9F90-8CCE7F240E37}" destId="{FF856278-C920-4A59-92BF-7EA857C9D2A2}" srcOrd="0" destOrd="0" presId="urn:microsoft.com/office/officeart/2005/8/layout/process2"/>
    <dgm:cxn modelId="{1CA9D4BE-85BF-44EB-B292-53734E44FA71}" type="presOf" srcId="{C21D8619-FCD6-400A-8963-9AD4CE121B77}" destId="{42BE6632-742A-4D42-8683-D1DFC0FDAAF8}" srcOrd="1" destOrd="0" presId="urn:microsoft.com/office/officeart/2005/8/layout/process2"/>
    <dgm:cxn modelId="{2E0A99A4-2AF2-4965-B2AD-9F35742E73D9}" type="presOf" srcId="{C21D8619-FCD6-400A-8963-9AD4CE121B77}" destId="{A939FF72-2A06-4DE3-92F7-3EFDB124C19E}" srcOrd="0" destOrd="0" presId="urn:microsoft.com/office/officeart/2005/8/layout/process2"/>
    <dgm:cxn modelId="{448BB22F-C2B6-4D22-A0E7-18B25D1E9EAF}" type="presOf" srcId="{89E42C22-B5BC-454D-9F90-8CCE7F240E37}" destId="{9C9B2D84-029B-41E6-B106-2BD7079076A2}" srcOrd="1" destOrd="0" presId="urn:microsoft.com/office/officeart/2005/8/layout/process2"/>
    <dgm:cxn modelId="{96E55957-6C33-4487-AEA7-9BC33C457224}" type="presOf" srcId="{61CA50EA-0387-43F3-A3BA-3F5150857696}" destId="{7D223774-A89D-488F-9B01-6274783EFEED}" srcOrd="0" destOrd="0" presId="urn:microsoft.com/office/officeart/2005/8/layout/process2"/>
    <dgm:cxn modelId="{EEA8147D-55EB-475B-A425-67E041435504}" type="presOf" srcId="{684665B4-06B6-45CC-9691-3E999DEA338A}" destId="{3EB85586-A187-41AB-A9A6-B3389EBB871E}" srcOrd="0" destOrd="0" presId="urn:microsoft.com/office/officeart/2005/8/layout/process2"/>
    <dgm:cxn modelId="{DD65C9ED-BEF8-48B4-87FC-F82A6A045239}" srcId="{71FA2B00-F790-4D70-A8C0-2733161DB669}" destId="{97072D3E-A1D0-4228-9167-5FF3F9730B29}" srcOrd="0" destOrd="0" parTransId="{513EDFA5-509C-4F6C-832D-3E8A9EA0EA92}" sibTransId="{C21D8619-FCD6-400A-8963-9AD4CE121B77}"/>
    <dgm:cxn modelId="{BCB141DA-CFCB-4CC0-8DB4-3132D154ED74}" type="presOf" srcId="{684665B4-06B6-45CC-9691-3E999DEA338A}" destId="{49F2AE8C-A35F-4BEC-AFBA-93E4CA508991}" srcOrd="1" destOrd="0" presId="urn:microsoft.com/office/officeart/2005/8/layout/process2"/>
    <dgm:cxn modelId="{3C281758-E527-4773-9F1D-BA651B8B6D51}" srcId="{71FA2B00-F790-4D70-A8C0-2733161DB669}" destId="{61CA50EA-0387-43F3-A3BA-3F5150857696}" srcOrd="1" destOrd="0" parTransId="{E6FC68B9-6759-4908-B347-021EC43A6E5A}" sibTransId="{89E42C22-B5BC-454D-9F90-8CCE7F240E37}"/>
    <dgm:cxn modelId="{C7DDEF32-BB12-497E-BBC7-19835C16983F}" type="presOf" srcId="{71FA2B00-F790-4D70-A8C0-2733161DB669}" destId="{DDD0B0B2-29DA-40DE-9240-D9EAF6894B8E}" srcOrd="0" destOrd="0" presId="urn:microsoft.com/office/officeart/2005/8/layout/process2"/>
    <dgm:cxn modelId="{8DDFB498-8CE9-4060-95C4-96FD79F2E55D}" type="presOf" srcId="{97072D3E-A1D0-4228-9167-5FF3F9730B29}" destId="{4ABBF7D0-8BE2-4C2D-B14D-FE8C3CDC9F4D}" srcOrd="0" destOrd="0" presId="urn:microsoft.com/office/officeart/2005/8/layout/process2"/>
    <dgm:cxn modelId="{B6B447B3-0352-40F6-B6F2-6F6886EAA669}" type="presOf" srcId="{09092223-96E9-4B99-A9FC-9E02A8236A98}" destId="{AFA40ADE-1EDB-4490-A57A-1567E898033D}" srcOrd="0" destOrd="0" presId="urn:microsoft.com/office/officeart/2005/8/layout/process2"/>
    <dgm:cxn modelId="{6E3B2743-9A76-41CE-ADD8-A81ABE5BB52B}" srcId="{71FA2B00-F790-4D70-A8C0-2733161DB669}" destId="{09092223-96E9-4B99-A9FC-9E02A8236A98}" srcOrd="2" destOrd="0" parTransId="{91EB3995-D1E7-4885-9BED-BBCE56905F7C}" sibTransId="{684665B4-06B6-45CC-9691-3E999DEA338A}"/>
    <dgm:cxn modelId="{5C0DB78D-675C-4ED9-914C-67839128E86E}" srcId="{71FA2B00-F790-4D70-A8C0-2733161DB669}" destId="{68F4BF68-352C-4364-8BCA-F0A8AB054360}" srcOrd="3" destOrd="0" parTransId="{8BFF1F3A-E3F3-471C-B209-AF1DE2FBD1B9}" sibTransId="{005B180D-4552-4AF1-9490-C2A9F1E837FA}"/>
    <dgm:cxn modelId="{9F04005A-FB1A-45AA-88BD-23C84061DB85}" type="presOf" srcId="{68F4BF68-352C-4364-8BCA-F0A8AB054360}" destId="{34A7EA54-1807-45D7-8ACB-9A5CAC04E6AC}" srcOrd="0" destOrd="0" presId="urn:microsoft.com/office/officeart/2005/8/layout/process2"/>
    <dgm:cxn modelId="{76E900C1-A678-449D-B3F8-3C362AD56326}" type="presParOf" srcId="{DDD0B0B2-29DA-40DE-9240-D9EAF6894B8E}" destId="{4ABBF7D0-8BE2-4C2D-B14D-FE8C3CDC9F4D}" srcOrd="0" destOrd="0" presId="urn:microsoft.com/office/officeart/2005/8/layout/process2"/>
    <dgm:cxn modelId="{DDAFF417-2175-4C7D-995B-4F5924A4F86E}" type="presParOf" srcId="{DDD0B0B2-29DA-40DE-9240-D9EAF6894B8E}" destId="{A939FF72-2A06-4DE3-92F7-3EFDB124C19E}" srcOrd="1" destOrd="0" presId="urn:microsoft.com/office/officeart/2005/8/layout/process2"/>
    <dgm:cxn modelId="{CB852770-7AF9-4C2F-A4FA-D5DE94A6155E}" type="presParOf" srcId="{A939FF72-2A06-4DE3-92F7-3EFDB124C19E}" destId="{42BE6632-742A-4D42-8683-D1DFC0FDAAF8}" srcOrd="0" destOrd="0" presId="urn:microsoft.com/office/officeart/2005/8/layout/process2"/>
    <dgm:cxn modelId="{55E44DC6-BAA4-4348-AB8B-F4ABB9E4D472}" type="presParOf" srcId="{DDD0B0B2-29DA-40DE-9240-D9EAF6894B8E}" destId="{7D223774-A89D-488F-9B01-6274783EFEED}" srcOrd="2" destOrd="0" presId="urn:microsoft.com/office/officeart/2005/8/layout/process2"/>
    <dgm:cxn modelId="{1D9C6EB3-6AC9-4F3E-8E84-90749CB29AD8}" type="presParOf" srcId="{DDD0B0B2-29DA-40DE-9240-D9EAF6894B8E}" destId="{FF856278-C920-4A59-92BF-7EA857C9D2A2}" srcOrd="3" destOrd="0" presId="urn:microsoft.com/office/officeart/2005/8/layout/process2"/>
    <dgm:cxn modelId="{8F19E794-A342-400D-A2D5-9EEF4C0FDF62}" type="presParOf" srcId="{FF856278-C920-4A59-92BF-7EA857C9D2A2}" destId="{9C9B2D84-029B-41E6-B106-2BD7079076A2}" srcOrd="0" destOrd="0" presId="urn:microsoft.com/office/officeart/2005/8/layout/process2"/>
    <dgm:cxn modelId="{A58AD073-0CB6-4FA6-A82F-CDB2F7490022}" type="presParOf" srcId="{DDD0B0B2-29DA-40DE-9240-D9EAF6894B8E}" destId="{AFA40ADE-1EDB-4490-A57A-1567E898033D}" srcOrd="4" destOrd="0" presId="urn:microsoft.com/office/officeart/2005/8/layout/process2"/>
    <dgm:cxn modelId="{3F90D9C2-0926-4C3B-80A2-76D4F0E338FD}" type="presParOf" srcId="{DDD0B0B2-29DA-40DE-9240-D9EAF6894B8E}" destId="{3EB85586-A187-41AB-A9A6-B3389EBB871E}" srcOrd="5" destOrd="0" presId="urn:microsoft.com/office/officeart/2005/8/layout/process2"/>
    <dgm:cxn modelId="{F3713C39-954A-4552-BE21-7BE6ADAB32B7}" type="presParOf" srcId="{3EB85586-A187-41AB-A9A6-B3389EBB871E}" destId="{49F2AE8C-A35F-4BEC-AFBA-93E4CA508991}" srcOrd="0" destOrd="0" presId="urn:microsoft.com/office/officeart/2005/8/layout/process2"/>
    <dgm:cxn modelId="{84BD05E9-8411-488A-8C63-334D8002000A}" type="presParOf" srcId="{DDD0B0B2-29DA-40DE-9240-D9EAF6894B8E}" destId="{34A7EA54-1807-45D7-8ACB-9A5CAC04E6AC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8A3496-0A7B-4A95-8392-667C55D0066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2901F71-7EF1-4F7A-8208-379CF8719CA5}">
      <dgm:prSet phldrT="[Szöveg]"/>
      <dgm:spPr/>
      <dgm:t>
        <a:bodyPr/>
        <a:lstStyle/>
        <a:p>
          <a:r>
            <a:rPr lang="hu-HU" b="1"/>
            <a:t>Digitális jelenlét</a:t>
          </a:r>
          <a:endParaRPr lang="hu-HU"/>
        </a:p>
      </dgm:t>
    </dgm:pt>
    <dgm:pt modelId="{422842EC-3DD2-4434-9413-DC20B610E84B}" type="parTrans" cxnId="{FD80B52B-9E77-4535-90FA-D41A7458791F}">
      <dgm:prSet/>
      <dgm:spPr/>
      <dgm:t>
        <a:bodyPr/>
        <a:lstStyle/>
        <a:p>
          <a:endParaRPr lang="hu-HU"/>
        </a:p>
      </dgm:t>
    </dgm:pt>
    <dgm:pt modelId="{2C33923A-97CB-4B70-B5AC-E7EEA1C2CCA8}" type="sibTrans" cxnId="{FD80B52B-9E77-4535-90FA-D41A7458791F}">
      <dgm:prSet/>
      <dgm:spPr/>
      <dgm:t>
        <a:bodyPr/>
        <a:lstStyle/>
        <a:p>
          <a:endParaRPr lang="hu-HU"/>
        </a:p>
      </dgm:t>
    </dgm:pt>
    <dgm:pt modelId="{0701A54C-FECA-4507-A619-FA13EC0695F4}">
      <dgm:prSet/>
      <dgm:spPr/>
      <dgm:t>
        <a:bodyPr/>
        <a:lstStyle/>
        <a:p>
          <a:r>
            <a:rPr lang="hu-HU" b="1" u="none" dirty="0"/>
            <a:t>eszközhasználat</a:t>
          </a:r>
          <a:endParaRPr lang="hu-HU" u="none" dirty="0"/>
        </a:p>
      </dgm:t>
    </dgm:pt>
    <dgm:pt modelId="{C0DAE33D-7A52-4711-99FA-D91488255099}" type="parTrans" cxnId="{37E348E0-D7EA-4DAA-8539-1EE4B3C47DD6}">
      <dgm:prSet/>
      <dgm:spPr/>
      <dgm:t>
        <a:bodyPr/>
        <a:lstStyle/>
        <a:p>
          <a:endParaRPr lang="hu-HU"/>
        </a:p>
      </dgm:t>
    </dgm:pt>
    <dgm:pt modelId="{3BF4022F-5A2C-42E7-9378-39003D184344}" type="sibTrans" cxnId="{37E348E0-D7EA-4DAA-8539-1EE4B3C47DD6}">
      <dgm:prSet/>
      <dgm:spPr/>
      <dgm:t>
        <a:bodyPr/>
        <a:lstStyle/>
        <a:p>
          <a:endParaRPr lang="hu-HU"/>
        </a:p>
      </dgm:t>
    </dgm:pt>
    <dgm:pt modelId="{0E13226A-15C6-4513-8723-C1726798BD38}">
      <dgm:prSet/>
      <dgm:spPr/>
      <dgm:t>
        <a:bodyPr/>
        <a:lstStyle/>
        <a:p>
          <a:r>
            <a:rPr lang="hu-HU" b="1" u="none" dirty="0"/>
            <a:t>hozzáférés</a:t>
          </a:r>
          <a:endParaRPr lang="hu-HU" u="none" dirty="0"/>
        </a:p>
      </dgm:t>
    </dgm:pt>
    <dgm:pt modelId="{35A48B41-2836-4211-92DB-48E93625E25D}" type="parTrans" cxnId="{8AF6589C-4155-4CA3-9926-EA4B647E91C8}">
      <dgm:prSet/>
      <dgm:spPr/>
      <dgm:t>
        <a:bodyPr/>
        <a:lstStyle/>
        <a:p>
          <a:endParaRPr lang="hu-HU"/>
        </a:p>
      </dgm:t>
    </dgm:pt>
    <dgm:pt modelId="{6C37ADBD-1CEF-4C4F-AAF9-CA62A4A5B2A7}" type="sibTrans" cxnId="{8AF6589C-4155-4CA3-9926-EA4B647E91C8}">
      <dgm:prSet/>
      <dgm:spPr/>
      <dgm:t>
        <a:bodyPr/>
        <a:lstStyle/>
        <a:p>
          <a:endParaRPr lang="hu-HU"/>
        </a:p>
      </dgm:t>
    </dgm:pt>
    <dgm:pt modelId="{5796F50E-2AC5-46A5-AEEB-0D670D5F723A}">
      <dgm:prSet/>
      <dgm:spPr/>
      <dgm:t>
        <a:bodyPr/>
        <a:lstStyle/>
        <a:p>
          <a:r>
            <a:rPr lang="hu-HU" b="1" u="none" dirty="0"/>
            <a:t>kommunikáció </a:t>
          </a:r>
          <a:endParaRPr lang="hu-HU" u="none" dirty="0"/>
        </a:p>
      </dgm:t>
    </dgm:pt>
    <dgm:pt modelId="{48B22B67-A9AD-4AE8-A994-7907C235D123}" type="parTrans" cxnId="{568BC9C1-B3C3-4408-AEE8-BBB8CBA13D6A}">
      <dgm:prSet/>
      <dgm:spPr/>
      <dgm:t>
        <a:bodyPr/>
        <a:lstStyle/>
        <a:p>
          <a:endParaRPr lang="hu-HU"/>
        </a:p>
      </dgm:t>
    </dgm:pt>
    <dgm:pt modelId="{DD653BE4-9147-4CD6-91C8-896F471DAB49}" type="sibTrans" cxnId="{568BC9C1-B3C3-4408-AEE8-BBB8CBA13D6A}">
      <dgm:prSet/>
      <dgm:spPr/>
      <dgm:t>
        <a:bodyPr/>
        <a:lstStyle/>
        <a:p>
          <a:endParaRPr lang="hu-HU"/>
        </a:p>
      </dgm:t>
    </dgm:pt>
    <dgm:pt modelId="{992F06C9-7BC0-496A-BC8C-B33279CB2460}">
      <dgm:prSet/>
      <dgm:spPr/>
      <dgm:t>
        <a:bodyPr/>
        <a:lstStyle/>
        <a:p>
          <a:r>
            <a:rPr lang="hu-HU" b="1"/>
            <a:t>Digitális életvezetés</a:t>
          </a:r>
          <a:endParaRPr lang="hu-HU"/>
        </a:p>
      </dgm:t>
    </dgm:pt>
    <dgm:pt modelId="{205D7D3B-961F-4C1C-9313-3BDE799D0DE3}" type="parTrans" cxnId="{D9632877-ACCC-4094-B5E0-F50C8DA2EA82}">
      <dgm:prSet/>
      <dgm:spPr/>
      <dgm:t>
        <a:bodyPr/>
        <a:lstStyle/>
        <a:p>
          <a:endParaRPr lang="hu-HU"/>
        </a:p>
      </dgm:t>
    </dgm:pt>
    <dgm:pt modelId="{3253CD8D-C086-49DE-B2BE-CCF928816CB4}" type="sibTrans" cxnId="{D9632877-ACCC-4094-B5E0-F50C8DA2EA82}">
      <dgm:prSet/>
      <dgm:spPr/>
      <dgm:t>
        <a:bodyPr/>
        <a:lstStyle/>
        <a:p>
          <a:endParaRPr lang="hu-HU"/>
        </a:p>
      </dgm:t>
    </dgm:pt>
    <dgm:pt modelId="{AFFFA920-1E97-4650-91CE-E487C23171DE}">
      <dgm:prSet/>
      <dgm:spPr/>
      <dgm:t>
        <a:bodyPr/>
        <a:lstStyle/>
        <a:p>
          <a:r>
            <a:rPr lang="hu-HU" b="1" u="none" dirty="0"/>
            <a:t>egészség</a:t>
          </a:r>
          <a:endParaRPr lang="hu-HU" u="none" dirty="0"/>
        </a:p>
      </dgm:t>
    </dgm:pt>
    <dgm:pt modelId="{F150A5DE-8949-4164-A9DB-C702F2DC4928}" type="parTrans" cxnId="{386DA185-55F6-4A60-96B8-4FAE057819CE}">
      <dgm:prSet/>
      <dgm:spPr/>
      <dgm:t>
        <a:bodyPr/>
        <a:lstStyle/>
        <a:p>
          <a:endParaRPr lang="hu-HU"/>
        </a:p>
      </dgm:t>
    </dgm:pt>
    <dgm:pt modelId="{C15109D2-58C4-4EA2-98BE-1EB4F270FBC4}" type="sibTrans" cxnId="{386DA185-55F6-4A60-96B8-4FAE057819CE}">
      <dgm:prSet/>
      <dgm:spPr/>
      <dgm:t>
        <a:bodyPr/>
        <a:lstStyle/>
        <a:p>
          <a:endParaRPr lang="hu-HU"/>
        </a:p>
      </dgm:t>
    </dgm:pt>
    <dgm:pt modelId="{E7227A43-11B5-43EB-A6CD-830782E39F74}">
      <dgm:prSet/>
      <dgm:spPr/>
      <dgm:t>
        <a:bodyPr/>
        <a:lstStyle/>
        <a:p>
          <a:r>
            <a:rPr lang="hu-HU" b="1" u="none" dirty="0"/>
            <a:t>énmegjelenítés</a:t>
          </a:r>
          <a:endParaRPr lang="hu-HU" u="none" dirty="0"/>
        </a:p>
      </dgm:t>
    </dgm:pt>
    <dgm:pt modelId="{15B2570F-8FC2-4EDA-BB86-0F7BD7157BB4}" type="parTrans" cxnId="{8BD723C0-E895-416A-8538-52F8C0A75445}">
      <dgm:prSet/>
      <dgm:spPr/>
      <dgm:t>
        <a:bodyPr/>
        <a:lstStyle/>
        <a:p>
          <a:endParaRPr lang="hu-HU"/>
        </a:p>
      </dgm:t>
    </dgm:pt>
    <dgm:pt modelId="{C5451288-6286-49B3-979E-C7400A19C58A}" type="sibTrans" cxnId="{8BD723C0-E895-416A-8538-52F8C0A75445}">
      <dgm:prSet/>
      <dgm:spPr/>
      <dgm:t>
        <a:bodyPr/>
        <a:lstStyle/>
        <a:p>
          <a:endParaRPr lang="hu-HU"/>
        </a:p>
      </dgm:t>
    </dgm:pt>
    <dgm:pt modelId="{8405BEBC-C653-48E6-8430-009DAEEA8068}">
      <dgm:prSet/>
      <dgm:spPr/>
      <dgm:t>
        <a:bodyPr/>
        <a:lstStyle/>
        <a:p>
          <a:r>
            <a:rPr lang="hu-HU" b="1" u="none" dirty="0"/>
            <a:t>együttélés</a:t>
          </a:r>
          <a:endParaRPr lang="hu-HU" u="none" dirty="0"/>
        </a:p>
      </dgm:t>
    </dgm:pt>
    <dgm:pt modelId="{5856F1A3-801F-4548-860E-B8751616D4F2}" type="parTrans" cxnId="{8F5F5E79-8052-4A02-B57B-7863CB1BB7D5}">
      <dgm:prSet/>
      <dgm:spPr/>
      <dgm:t>
        <a:bodyPr/>
        <a:lstStyle/>
        <a:p>
          <a:endParaRPr lang="hu-HU"/>
        </a:p>
      </dgm:t>
    </dgm:pt>
    <dgm:pt modelId="{B798C9F9-E967-4813-AD34-2659EB115006}" type="sibTrans" cxnId="{8F5F5E79-8052-4A02-B57B-7863CB1BB7D5}">
      <dgm:prSet/>
      <dgm:spPr/>
      <dgm:t>
        <a:bodyPr/>
        <a:lstStyle/>
        <a:p>
          <a:endParaRPr lang="hu-HU"/>
        </a:p>
      </dgm:t>
    </dgm:pt>
    <dgm:pt modelId="{688F6755-6B24-4BFE-9160-582A103D39BE}">
      <dgm:prSet/>
      <dgm:spPr/>
      <dgm:t>
        <a:bodyPr/>
        <a:lstStyle/>
        <a:p>
          <a:r>
            <a:rPr lang="hu-HU" b="1"/>
            <a:t>Digitális produktivitás</a:t>
          </a:r>
          <a:endParaRPr lang="hu-HU"/>
        </a:p>
      </dgm:t>
    </dgm:pt>
    <dgm:pt modelId="{5185C349-CBE0-4660-8798-AA1131A485C7}" type="parTrans" cxnId="{329146E2-F88E-498A-A949-2F074513479A}">
      <dgm:prSet/>
      <dgm:spPr/>
      <dgm:t>
        <a:bodyPr/>
        <a:lstStyle/>
        <a:p>
          <a:endParaRPr lang="hu-HU"/>
        </a:p>
      </dgm:t>
    </dgm:pt>
    <dgm:pt modelId="{4DAB9011-7CA0-4602-809B-FD0D7E2A60CE}" type="sibTrans" cxnId="{329146E2-F88E-498A-A949-2F074513479A}">
      <dgm:prSet/>
      <dgm:spPr/>
      <dgm:t>
        <a:bodyPr/>
        <a:lstStyle/>
        <a:p>
          <a:endParaRPr lang="hu-HU"/>
        </a:p>
      </dgm:t>
    </dgm:pt>
    <dgm:pt modelId="{DB57612F-B6D7-475C-8E10-ADBE1F31F5EC}">
      <dgm:prSet/>
      <dgm:spPr/>
      <dgm:t>
        <a:bodyPr/>
        <a:lstStyle/>
        <a:p>
          <a:r>
            <a:rPr lang="hu-HU" b="1" u="none" dirty="0"/>
            <a:t>értékteremtés</a:t>
          </a:r>
          <a:endParaRPr lang="hu-HU" u="none" dirty="0"/>
        </a:p>
      </dgm:t>
    </dgm:pt>
    <dgm:pt modelId="{7FDF0E14-4D37-438E-99B1-B3F26CDF088A}" type="parTrans" cxnId="{AD4B2563-8152-40C6-8DF0-89646316ED19}">
      <dgm:prSet/>
      <dgm:spPr/>
      <dgm:t>
        <a:bodyPr/>
        <a:lstStyle/>
        <a:p>
          <a:endParaRPr lang="hu-HU"/>
        </a:p>
      </dgm:t>
    </dgm:pt>
    <dgm:pt modelId="{A99A6FE3-D4D9-4A41-895D-AFE79F255D81}" type="sibTrans" cxnId="{AD4B2563-8152-40C6-8DF0-89646316ED19}">
      <dgm:prSet/>
      <dgm:spPr/>
      <dgm:t>
        <a:bodyPr/>
        <a:lstStyle/>
        <a:p>
          <a:endParaRPr lang="hu-HU"/>
        </a:p>
      </dgm:t>
    </dgm:pt>
    <dgm:pt modelId="{BE65639C-01A2-4134-A0E2-0BCE0BE9895F}">
      <dgm:prSet/>
      <dgm:spPr/>
      <dgm:t>
        <a:bodyPr/>
        <a:lstStyle/>
        <a:p>
          <a:r>
            <a:rPr lang="hu-HU" b="1" u="none" dirty="0"/>
            <a:t>hatékonyság</a:t>
          </a:r>
          <a:endParaRPr lang="hu-HU" u="none" dirty="0"/>
        </a:p>
      </dgm:t>
    </dgm:pt>
    <dgm:pt modelId="{22F3609A-E413-402F-80D7-F886ABE29FA5}" type="parTrans" cxnId="{3D9114B2-0AB5-4D2D-A2D3-B0B66892C28F}">
      <dgm:prSet/>
      <dgm:spPr/>
      <dgm:t>
        <a:bodyPr/>
        <a:lstStyle/>
        <a:p>
          <a:endParaRPr lang="hu-HU"/>
        </a:p>
      </dgm:t>
    </dgm:pt>
    <dgm:pt modelId="{590645C3-D3F3-4791-A40E-02C0E6FFE1B7}" type="sibTrans" cxnId="{3D9114B2-0AB5-4D2D-A2D3-B0B66892C28F}">
      <dgm:prSet/>
      <dgm:spPr/>
      <dgm:t>
        <a:bodyPr/>
        <a:lstStyle/>
        <a:p>
          <a:endParaRPr lang="hu-HU"/>
        </a:p>
      </dgm:t>
    </dgm:pt>
    <dgm:pt modelId="{48CEAFCA-FE81-476A-9BB0-587382F84D44}">
      <dgm:prSet/>
      <dgm:spPr/>
      <dgm:t>
        <a:bodyPr/>
        <a:lstStyle/>
        <a:p>
          <a:r>
            <a:rPr lang="hu-HU" b="1" u="none" dirty="0"/>
            <a:t>tartalomszervezés</a:t>
          </a:r>
          <a:endParaRPr lang="hu-HU" u="none" dirty="0"/>
        </a:p>
      </dgm:t>
    </dgm:pt>
    <dgm:pt modelId="{12651808-A486-469E-A943-5E1261676179}" type="parTrans" cxnId="{CE10C31C-50E5-4DDE-8AC5-C6AF57E570D9}">
      <dgm:prSet/>
      <dgm:spPr/>
      <dgm:t>
        <a:bodyPr/>
        <a:lstStyle/>
        <a:p>
          <a:endParaRPr lang="hu-HU"/>
        </a:p>
      </dgm:t>
    </dgm:pt>
    <dgm:pt modelId="{5E966DDE-18C2-410A-B608-426F82FD7E0E}" type="sibTrans" cxnId="{CE10C31C-50E5-4DDE-8AC5-C6AF57E570D9}">
      <dgm:prSet/>
      <dgm:spPr/>
      <dgm:t>
        <a:bodyPr/>
        <a:lstStyle/>
        <a:p>
          <a:endParaRPr lang="hu-HU"/>
        </a:p>
      </dgm:t>
    </dgm:pt>
    <dgm:pt modelId="{26066E35-7F5A-418E-8363-D8731037DF03}" type="pres">
      <dgm:prSet presAssocID="{948A3496-0A7B-4A95-8392-667C55D0066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0CDB79F-7195-4574-BA1D-B71A941B455D}" type="pres">
      <dgm:prSet presAssocID="{12901F71-7EF1-4F7A-8208-379CF8719CA5}" presName="compNode" presStyleCnt="0"/>
      <dgm:spPr/>
    </dgm:pt>
    <dgm:pt modelId="{79C08297-FEBB-4079-84FB-6959301CC9B6}" type="pres">
      <dgm:prSet presAssocID="{12901F71-7EF1-4F7A-8208-379CF8719CA5}" presName="aNode" presStyleLbl="bgShp" presStyleIdx="0" presStyleCnt="3"/>
      <dgm:spPr/>
      <dgm:t>
        <a:bodyPr/>
        <a:lstStyle/>
        <a:p>
          <a:endParaRPr lang="hu-HU"/>
        </a:p>
      </dgm:t>
    </dgm:pt>
    <dgm:pt modelId="{8DF91327-3A4B-49C7-B8ED-07C9C2732B14}" type="pres">
      <dgm:prSet presAssocID="{12901F71-7EF1-4F7A-8208-379CF8719CA5}" presName="textNode" presStyleLbl="bgShp" presStyleIdx="0" presStyleCnt="3"/>
      <dgm:spPr/>
      <dgm:t>
        <a:bodyPr/>
        <a:lstStyle/>
        <a:p>
          <a:endParaRPr lang="hu-HU"/>
        </a:p>
      </dgm:t>
    </dgm:pt>
    <dgm:pt modelId="{18A1509F-B439-43A3-9C3D-0F5958047E62}" type="pres">
      <dgm:prSet presAssocID="{12901F71-7EF1-4F7A-8208-379CF8719CA5}" presName="compChildNode" presStyleCnt="0"/>
      <dgm:spPr/>
    </dgm:pt>
    <dgm:pt modelId="{7A47BB76-1CB9-4372-9A19-A308066BDB8E}" type="pres">
      <dgm:prSet presAssocID="{12901F71-7EF1-4F7A-8208-379CF8719CA5}" presName="theInnerList" presStyleCnt="0"/>
      <dgm:spPr/>
    </dgm:pt>
    <dgm:pt modelId="{8FB95BA2-C8B9-4A57-A9F6-943FE8865099}" type="pres">
      <dgm:prSet presAssocID="{0701A54C-FECA-4507-A619-FA13EC0695F4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56554CC-7E59-414D-B7C6-24B062027E04}" type="pres">
      <dgm:prSet presAssocID="{0701A54C-FECA-4507-A619-FA13EC0695F4}" presName="aSpace2" presStyleCnt="0"/>
      <dgm:spPr/>
    </dgm:pt>
    <dgm:pt modelId="{9956A42E-E18E-4E0B-B6F8-62AEF6A565A7}" type="pres">
      <dgm:prSet presAssocID="{0E13226A-15C6-4513-8723-C1726798BD38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F533944-771C-4B28-BF41-A542BE006299}" type="pres">
      <dgm:prSet presAssocID="{0E13226A-15C6-4513-8723-C1726798BD38}" presName="aSpace2" presStyleCnt="0"/>
      <dgm:spPr/>
    </dgm:pt>
    <dgm:pt modelId="{1716566C-71CF-4703-8B19-B32464AD3D8B}" type="pres">
      <dgm:prSet presAssocID="{5796F50E-2AC5-46A5-AEEB-0D670D5F723A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DA2EB0-1381-450F-A92A-7AE6FEC7786C}" type="pres">
      <dgm:prSet presAssocID="{12901F71-7EF1-4F7A-8208-379CF8719CA5}" presName="aSpace" presStyleCnt="0"/>
      <dgm:spPr/>
    </dgm:pt>
    <dgm:pt modelId="{873DC4C7-4207-44C2-91DF-AF21C6993C72}" type="pres">
      <dgm:prSet presAssocID="{992F06C9-7BC0-496A-BC8C-B33279CB2460}" presName="compNode" presStyleCnt="0"/>
      <dgm:spPr/>
    </dgm:pt>
    <dgm:pt modelId="{D0F9A27B-C69D-4056-BF6D-96C06D3E88E9}" type="pres">
      <dgm:prSet presAssocID="{992F06C9-7BC0-496A-BC8C-B33279CB2460}" presName="aNode" presStyleLbl="bgShp" presStyleIdx="1" presStyleCnt="3"/>
      <dgm:spPr/>
      <dgm:t>
        <a:bodyPr/>
        <a:lstStyle/>
        <a:p>
          <a:endParaRPr lang="hu-HU"/>
        </a:p>
      </dgm:t>
    </dgm:pt>
    <dgm:pt modelId="{DA446A4D-2E30-41D0-9A14-DA25AC5036A7}" type="pres">
      <dgm:prSet presAssocID="{992F06C9-7BC0-496A-BC8C-B33279CB2460}" presName="textNode" presStyleLbl="bgShp" presStyleIdx="1" presStyleCnt="3"/>
      <dgm:spPr/>
      <dgm:t>
        <a:bodyPr/>
        <a:lstStyle/>
        <a:p>
          <a:endParaRPr lang="hu-HU"/>
        </a:p>
      </dgm:t>
    </dgm:pt>
    <dgm:pt modelId="{AE4BF3DA-14B8-486F-B741-C9D3BF5E5720}" type="pres">
      <dgm:prSet presAssocID="{992F06C9-7BC0-496A-BC8C-B33279CB2460}" presName="compChildNode" presStyleCnt="0"/>
      <dgm:spPr/>
    </dgm:pt>
    <dgm:pt modelId="{1A81FFE0-9FEB-4C7D-8795-718888844137}" type="pres">
      <dgm:prSet presAssocID="{992F06C9-7BC0-496A-BC8C-B33279CB2460}" presName="theInnerList" presStyleCnt="0"/>
      <dgm:spPr/>
    </dgm:pt>
    <dgm:pt modelId="{1B05E42D-2ADC-43AA-B9A9-EDC5C7BA5250}" type="pres">
      <dgm:prSet presAssocID="{AFFFA920-1E97-4650-91CE-E487C23171DE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0F4A502-B76B-4AB3-95FF-A09A79D0773B}" type="pres">
      <dgm:prSet presAssocID="{AFFFA920-1E97-4650-91CE-E487C23171DE}" presName="aSpace2" presStyleCnt="0"/>
      <dgm:spPr/>
    </dgm:pt>
    <dgm:pt modelId="{910A9C6D-CA07-42AD-A5E5-E0435D09C959}" type="pres">
      <dgm:prSet presAssocID="{E7227A43-11B5-43EB-A6CD-830782E39F74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51A8D3-CFDA-43D8-B17F-58044D2BBBBD}" type="pres">
      <dgm:prSet presAssocID="{E7227A43-11B5-43EB-A6CD-830782E39F74}" presName="aSpace2" presStyleCnt="0"/>
      <dgm:spPr/>
    </dgm:pt>
    <dgm:pt modelId="{E82BA6A3-A9D0-4D68-BD0F-6A5E48F95947}" type="pres">
      <dgm:prSet presAssocID="{8405BEBC-C653-48E6-8430-009DAEEA8068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C729DDF-A8B9-4563-83A3-28BF2F9BF2AD}" type="pres">
      <dgm:prSet presAssocID="{992F06C9-7BC0-496A-BC8C-B33279CB2460}" presName="aSpace" presStyleCnt="0"/>
      <dgm:spPr/>
    </dgm:pt>
    <dgm:pt modelId="{CC12C892-1C33-4384-87E5-10973C704374}" type="pres">
      <dgm:prSet presAssocID="{688F6755-6B24-4BFE-9160-582A103D39BE}" presName="compNode" presStyleCnt="0"/>
      <dgm:spPr/>
    </dgm:pt>
    <dgm:pt modelId="{BE65464B-6808-42B0-A6F1-1D00B96A99EA}" type="pres">
      <dgm:prSet presAssocID="{688F6755-6B24-4BFE-9160-582A103D39BE}" presName="aNode" presStyleLbl="bgShp" presStyleIdx="2" presStyleCnt="3"/>
      <dgm:spPr/>
      <dgm:t>
        <a:bodyPr/>
        <a:lstStyle/>
        <a:p>
          <a:endParaRPr lang="hu-HU"/>
        </a:p>
      </dgm:t>
    </dgm:pt>
    <dgm:pt modelId="{267CA666-851F-4A9F-8830-9AB6898DFB1A}" type="pres">
      <dgm:prSet presAssocID="{688F6755-6B24-4BFE-9160-582A103D39BE}" presName="textNode" presStyleLbl="bgShp" presStyleIdx="2" presStyleCnt="3"/>
      <dgm:spPr/>
      <dgm:t>
        <a:bodyPr/>
        <a:lstStyle/>
        <a:p>
          <a:endParaRPr lang="hu-HU"/>
        </a:p>
      </dgm:t>
    </dgm:pt>
    <dgm:pt modelId="{E61F6006-7207-4BE4-B362-E925628F9273}" type="pres">
      <dgm:prSet presAssocID="{688F6755-6B24-4BFE-9160-582A103D39BE}" presName="compChildNode" presStyleCnt="0"/>
      <dgm:spPr/>
    </dgm:pt>
    <dgm:pt modelId="{67AC6024-9338-4F67-9D21-7A18645CE4BA}" type="pres">
      <dgm:prSet presAssocID="{688F6755-6B24-4BFE-9160-582A103D39BE}" presName="theInnerList" presStyleCnt="0"/>
      <dgm:spPr/>
    </dgm:pt>
    <dgm:pt modelId="{671B29A6-B660-4347-B63B-0E4221ADB971}" type="pres">
      <dgm:prSet presAssocID="{DB57612F-B6D7-475C-8E10-ADBE1F31F5EC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1BB5615-CF83-40C0-9CD1-7144BC8EA40A}" type="pres">
      <dgm:prSet presAssocID="{DB57612F-B6D7-475C-8E10-ADBE1F31F5EC}" presName="aSpace2" presStyleCnt="0"/>
      <dgm:spPr/>
    </dgm:pt>
    <dgm:pt modelId="{48E27438-7AF9-4A9B-B22D-E633A35CBA7F}" type="pres">
      <dgm:prSet presAssocID="{BE65639C-01A2-4134-A0E2-0BCE0BE9895F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50B721B-98B9-4D66-9E99-39DA750E487C}" type="pres">
      <dgm:prSet presAssocID="{BE65639C-01A2-4134-A0E2-0BCE0BE9895F}" presName="aSpace2" presStyleCnt="0"/>
      <dgm:spPr/>
    </dgm:pt>
    <dgm:pt modelId="{74BD2463-35F8-4BB5-B082-73C91C2641F9}" type="pres">
      <dgm:prSet presAssocID="{48CEAFCA-FE81-476A-9BB0-587382F84D44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3CB4BE3-55E8-41B1-A936-6BF3D0CCD66B}" type="presOf" srcId="{DB57612F-B6D7-475C-8E10-ADBE1F31F5EC}" destId="{671B29A6-B660-4347-B63B-0E4221ADB971}" srcOrd="0" destOrd="0" presId="urn:microsoft.com/office/officeart/2005/8/layout/lProcess2"/>
    <dgm:cxn modelId="{D9632877-ACCC-4094-B5E0-F50C8DA2EA82}" srcId="{948A3496-0A7B-4A95-8392-667C55D0066C}" destId="{992F06C9-7BC0-496A-BC8C-B33279CB2460}" srcOrd="1" destOrd="0" parTransId="{205D7D3B-961F-4C1C-9313-3BDE799D0DE3}" sibTransId="{3253CD8D-C086-49DE-B2BE-CCF928816CB4}"/>
    <dgm:cxn modelId="{B7DB8C07-9A4E-4480-AD9C-74213D5AD762}" type="presOf" srcId="{688F6755-6B24-4BFE-9160-582A103D39BE}" destId="{267CA666-851F-4A9F-8830-9AB6898DFB1A}" srcOrd="1" destOrd="0" presId="urn:microsoft.com/office/officeart/2005/8/layout/lProcess2"/>
    <dgm:cxn modelId="{31197120-E00A-4C4E-B3F5-CFB6442D3BA7}" type="presOf" srcId="{688F6755-6B24-4BFE-9160-582A103D39BE}" destId="{BE65464B-6808-42B0-A6F1-1D00B96A99EA}" srcOrd="0" destOrd="0" presId="urn:microsoft.com/office/officeart/2005/8/layout/lProcess2"/>
    <dgm:cxn modelId="{FD80B52B-9E77-4535-90FA-D41A7458791F}" srcId="{948A3496-0A7B-4A95-8392-667C55D0066C}" destId="{12901F71-7EF1-4F7A-8208-379CF8719CA5}" srcOrd="0" destOrd="0" parTransId="{422842EC-3DD2-4434-9413-DC20B610E84B}" sibTransId="{2C33923A-97CB-4B70-B5AC-E7EEA1C2CCA8}"/>
    <dgm:cxn modelId="{AD4B2563-8152-40C6-8DF0-89646316ED19}" srcId="{688F6755-6B24-4BFE-9160-582A103D39BE}" destId="{DB57612F-B6D7-475C-8E10-ADBE1F31F5EC}" srcOrd="0" destOrd="0" parTransId="{7FDF0E14-4D37-438E-99B1-B3F26CDF088A}" sibTransId="{A99A6FE3-D4D9-4A41-895D-AFE79F255D81}"/>
    <dgm:cxn modelId="{B4956E97-23CD-49C3-945A-DDD095BA635A}" type="presOf" srcId="{992F06C9-7BC0-496A-BC8C-B33279CB2460}" destId="{D0F9A27B-C69D-4056-BF6D-96C06D3E88E9}" srcOrd="0" destOrd="0" presId="urn:microsoft.com/office/officeart/2005/8/layout/lProcess2"/>
    <dgm:cxn modelId="{329146E2-F88E-498A-A949-2F074513479A}" srcId="{948A3496-0A7B-4A95-8392-667C55D0066C}" destId="{688F6755-6B24-4BFE-9160-582A103D39BE}" srcOrd="2" destOrd="0" parTransId="{5185C349-CBE0-4660-8798-AA1131A485C7}" sibTransId="{4DAB9011-7CA0-4602-809B-FD0D7E2A60CE}"/>
    <dgm:cxn modelId="{B86D7C0B-0162-4DB0-A148-2AA29B38D1D8}" type="presOf" srcId="{0701A54C-FECA-4507-A619-FA13EC0695F4}" destId="{8FB95BA2-C8B9-4A57-A9F6-943FE8865099}" srcOrd="0" destOrd="0" presId="urn:microsoft.com/office/officeart/2005/8/layout/lProcess2"/>
    <dgm:cxn modelId="{577B5208-CB56-4354-AE85-9B497E4D419A}" type="presOf" srcId="{E7227A43-11B5-43EB-A6CD-830782E39F74}" destId="{910A9C6D-CA07-42AD-A5E5-E0435D09C959}" srcOrd="0" destOrd="0" presId="urn:microsoft.com/office/officeart/2005/8/layout/lProcess2"/>
    <dgm:cxn modelId="{892BCC12-057A-4806-9DEC-C3884C44A62C}" type="presOf" srcId="{AFFFA920-1E97-4650-91CE-E487C23171DE}" destId="{1B05E42D-2ADC-43AA-B9A9-EDC5C7BA5250}" srcOrd="0" destOrd="0" presId="urn:microsoft.com/office/officeart/2005/8/layout/lProcess2"/>
    <dgm:cxn modelId="{386DA185-55F6-4A60-96B8-4FAE057819CE}" srcId="{992F06C9-7BC0-496A-BC8C-B33279CB2460}" destId="{AFFFA920-1E97-4650-91CE-E487C23171DE}" srcOrd="0" destOrd="0" parTransId="{F150A5DE-8949-4164-A9DB-C702F2DC4928}" sibTransId="{C15109D2-58C4-4EA2-98BE-1EB4F270FBC4}"/>
    <dgm:cxn modelId="{75410103-D7C2-44F6-9027-0000DDF92CD0}" type="presOf" srcId="{8405BEBC-C653-48E6-8430-009DAEEA8068}" destId="{E82BA6A3-A9D0-4D68-BD0F-6A5E48F95947}" srcOrd="0" destOrd="0" presId="urn:microsoft.com/office/officeart/2005/8/layout/lProcess2"/>
    <dgm:cxn modelId="{4DC447C7-143F-4DEB-86FE-653301967028}" type="presOf" srcId="{12901F71-7EF1-4F7A-8208-379CF8719CA5}" destId="{8DF91327-3A4B-49C7-B8ED-07C9C2732B14}" srcOrd="1" destOrd="0" presId="urn:microsoft.com/office/officeart/2005/8/layout/lProcess2"/>
    <dgm:cxn modelId="{38BE58AE-0DAD-45E1-B717-AD12563B302E}" type="presOf" srcId="{948A3496-0A7B-4A95-8392-667C55D0066C}" destId="{26066E35-7F5A-418E-8363-D8731037DF03}" srcOrd="0" destOrd="0" presId="urn:microsoft.com/office/officeart/2005/8/layout/lProcess2"/>
    <dgm:cxn modelId="{8BD723C0-E895-416A-8538-52F8C0A75445}" srcId="{992F06C9-7BC0-496A-BC8C-B33279CB2460}" destId="{E7227A43-11B5-43EB-A6CD-830782E39F74}" srcOrd="1" destOrd="0" parTransId="{15B2570F-8FC2-4EDA-BB86-0F7BD7157BB4}" sibTransId="{C5451288-6286-49B3-979E-C7400A19C58A}"/>
    <dgm:cxn modelId="{37E348E0-D7EA-4DAA-8539-1EE4B3C47DD6}" srcId="{12901F71-7EF1-4F7A-8208-379CF8719CA5}" destId="{0701A54C-FECA-4507-A619-FA13EC0695F4}" srcOrd="0" destOrd="0" parTransId="{C0DAE33D-7A52-4711-99FA-D91488255099}" sibTransId="{3BF4022F-5A2C-42E7-9378-39003D184344}"/>
    <dgm:cxn modelId="{26DAD28B-8C24-449A-8B4A-D825FA2204F4}" type="presOf" srcId="{992F06C9-7BC0-496A-BC8C-B33279CB2460}" destId="{DA446A4D-2E30-41D0-9A14-DA25AC5036A7}" srcOrd="1" destOrd="0" presId="urn:microsoft.com/office/officeart/2005/8/layout/lProcess2"/>
    <dgm:cxn modelId="{568BC9C1-B3C3-4408-AEE8-BBB8CBA13D6A}" srcId="{12901F71-7EF1-4F7A-8208-379CF8719CA5}" destId="{5796F50E-2AC5-46A5-AEEB-0D670D5F723A}" srcOrd="2" destOrd="0" parTransId="{48B22B67-A9AD-4AE8-A994-7907C235D123}" sibTransId="{DD653BE4-9147-4CD6-91C8-896F471DAB49}"/>
    <dgm:cxn modelId="{480D99B4-498E-459B-9C66-B8551809137A}" type="presOf" srcId="{BE65639C-01A2-4134-A0E2-0BCE0BE9895F}" destId="{48E27438-7AF9-4A9B-B22D-E633A35CBA7F}" srcOrd="0" destOrd="0" presId="urn:microsoft.com/office/officeart/2005/8/layout/lProcess2"/>
    <dgm:cxn modelId="{9A46320B-A8B4-4001-8147-B318A4590134}" type="presOf" srcId="{5796F50E-2AC5-46A5-AEEB-0D670D5F723A}" destId="{1716566C-71CF-4703-8B19-B32464AD3D8B}" srcOrd="0" destOrd="0" presId="urn:microsoft.com/office/officeart/2005/8/layout/lProcess2"/>
    <dgm:cxn modelId="{E1980A33-A20D-43FA-A7FC-E2B395FE9F7C}" type="presOf" srcId="{0E13226A-15C6-4513-8723-C1726798BD38}" destId="{9956A42E-E18E-4E0B-B6F8-62AEF6A565A7}" srcOrd="0" destOrd="0" presId="urn:microsoft.com/office/officeart/2005/8/layout/lProcess2"/>
    <dgm:cxn modelId="{83797DA0-C50C-4D2E-ABF8-7A3C7B6CB442}" type="presOf" srcId="{12901F71-7EF1-4F7A-8208-379CF8719CA5}" destId="{79C08297-FEBB-4079-84FB-6959301CC9B6}" srcOrd="0" destOrd="0" presId="urn:microsoft.com/office/officeart/2005/8/layout/lProcess2"/>
    <dgm:cxn modelId="{8AF6589C-4155-4CA3-9926-EA4B647E91C8}" srcId="{12901F71-7EF1-4F7A-8208-379CF8719CA5}" destId="{0E13226A-15C6-4513-8723-C1726798BD38}" srcOrd="1" destOrd="0" parTransId="{35A48B41-2836-4211-92DB-48E93625E25D}" sibTransId="{6C37ADBD-1CEF-4C4F-AAF9-CA62A4A5B2A7}"/>
    <dgm:cxn modelId="{F9CE0DC5-40C9-4749-AC8D-247890431AE4}" type="presOf" srcId="{48CEAFCA-FE81-476A-9BB0-587382F84D44}" destId="{74BD2463-35F8-4BB5-B082-73C91C2641F9}" srcOrd="0" destOrd="0" presId="urn:microsoft.com/office/officeart/2005/8/layout/lProcess2"/>
    <dgm:cxn modelId="{3D9114B2-0AB5-4D2D-A2D3-B0B66892C28F}" srcId="{688F6755-6B24-4BFE-9160-582A103D39BE}" destId="{BE65639C-01A2-4134-A0E2-0BCE0BE9895F}" srcOrd="1" destOrd="0" parTransId="{22F3609A-E413-402F-80D7-F886ABE29FA5}" sibTransId="{590645C3-D3F3-4791-A40E-02C0E6FFE1B7}"/>
    <dgm:cxn modelId="{CE10C31C-50E5-4DDE-8AC5-C6AF57E570D9}" srcId="{688F6755-6B24-4BFE-9160-582A103D39BE}" destId="{48CEAFCA-FE81-476A-9BB0-587382F84D44}" srcOrd="2" destOrd="0" parTransId="{12651808-A486-469E-A943-5E1261676179}" sibTransId="{5E966DDE-18C2-410A-B608-426F82FD7E0E}"/>
    <dgm:cxn modelId="{8F5F5E79-8052-4A02-B57B-7863CB1BB7D5}" srcId="{992F06C9-7BC0-496A-BC8C-B33279CB2460}" destId="{8405BEBC-C653-48E6-8430-009DAEEA8068}" srcOrd="2" destOrd="0" parTransId="{5856F1A3-801F-4548-860E-B8751616D4F2}" sibTransId="{B798C9F9-E967-4813-AD34-2659EB115006}"/>
    <dgm:cxn modelId="{38B3256B-7E32-4C5F-977D-BFFA0902662F}" type="presParOf" srcId="{26066E35-7F5A-418E-8363-D8731037DF03}" destId="{C0CDB79F-7195-4574-BA1D-B71A941B455D}" srcOrd="0" destOrd="0" presId="urn:microsoft.com/office/officeart/2005/8/layout/lProcess2"/>
    <dgm:cxn modelId="{963587E2-107E-43F3-BB08-2913144A2973}" type="presParOf" srcId="{C0CDB79F-7195-4574-BA1D-B71A941B455D}" destId="{79C08297-FEBB-4079-84FB-6959301CC9B6}" srcOrd="0" destOrd="0" presId="urn:microsoft.com/office/officeart/2005/8/layout/lProcess2"/>
    <dgm:cxn modelId="{17DDA468-66BD-4D06-B218-B88D4706D574}" type="presParOf" srcId="{C0CDB79F-7195-4574-BA1D-B71A941B455D}" destId="{8DF91327-3A4B-49C7-B8ED-07C9C2732B14}" srcOrd="1" destOrd="0" presId="urn:microsoft.com/office/officeart/2005/8/layout/lProcess2"/>
    <dgm:cxn modelId="{452651E3-82C9-44C6-A2B3-BF21137D791B}" type="presParOf" srcId="{C0CDB79F-7195-4574-BA1D-B71A941B455D}" destId="{18A1509F-B439-43A3-9C3D-0F5958047E62}" srcOrd="2" destOrd="0" presId="urn:microsoft.com/office/officeart/2005/8/layout/lProcess2"/>
    <dgm:cxn modelId="{D1AEEBA3-8543-4F60-8362-50B64FED1B51}" type="presParOf" srcId="{18A1509F-B439-43A3-9C3D-0F5958047E62}" destId="{7A47BB76-1CB9-4372-9A19-A308066BDB8E}" srcOrd="0" destOrd="0" presId="urn:microsoft.com/office/officeart/2005/8/layout/lProcess2"/>
    <dgm:cxn modelId="{C1A76009-1498-4795-A4CF-6D1719F027C0}" type="presParOf" srcId="{7A47BB76-1CB9-4372-9A19-A308066BDB8E}" destId="{8FB95BA2-C8B9-4A57-A9F6-943FE8865099}" srcOrd="0" destOrd="0" presId="urn:microsoft.com/office/officeart/2005/8/layout/lProcess2"/>
    <dgm:cxn modelId="{52AE3093-5AC5-47E2-B1B7-E354CE8CA0F4}" type="presParOf" srcId="{7A47BB76-1CB9-4372-9A19-A308066BDB8E}" destId="{156554CC-7E59-414D-B7C6-24B062027E04}" srcOrd="1" destOrd="0" presId="urn:microsoft.com/office/officeart/2005/8/layout/lProcess2"/>
    <dgm:cxn modelId="{88ECC25A-05A6-4A75-A557-EDB5F6DF92FB}" type="presParOf" srcId="{7A47BB76-1CB9-4372-9A19-A308066BDB8E}" destId="{9956A42E-E18E-4E0B-B6F8-62AEF6A565A7}" srcOrd="2" destOrd="0" presId="urn:microsoft.com/office/officeart/2005/8/layout/lProcess2"/>
    <dgm:cxn modelId="{B5ACD432-6366-46C2-8011-3D6AFEF7E63B}" type="presParOf" srcId="{7A47BB76-1CB9-4372-9A19-A308066BDB8E}" destId="{8F533944-771C-4B28-BF41-A542BE006299}" srcOrd="3" destOrd="0" presId="urn:microsoft.com/office/officeart/2005/8/layout/lProcess2"/>
    <dgm:cxn modelId="{5C92787B-BEC0-4178-A4FD-94426C87E941}" type="presParOf" srcId="{7A47BB76-1CB9-4372-9A19-A308066BDB8E}" destId="{1716566C-71CF-4703-8B19-B32464AD3D8B}" srcOrd="4" destOrd="0" presId="urn:microsoft.com/office/officeart/2005/8/layout/lProcess2"/>
    <dgm:cxn modelId="{506DD970-A6CA-4898-9B5D-9D839205D6D9}" type="presParOf" srcId="{26066E35-7F5A-418E-8363-D8731037DF03}" destId="{C1DA2EB0-1381-450F-A92A-7AE6FEC7786C}" srcOrd="1" destOrd="0" presId="urn:microsoft.com/office/officeart/2005/8/layout/lProcess2"/>
    <dgm:cxn modelId="{8AA68AFA-2784-43DA-8541-001E99A6B5FA}" type="presParOf" srcId="{26066E35-7F5A-418E-8363-D8731037DF03}" destId="{873DC4C7-4207-44C2-91DF-AF21C6993C72}" srcOrd="2" destOrd="0" presId="urn:microsoft.com/office/officeart/2005/8/layout/lProcess2"/>
    <dgm:cxn modelId="{E00FBA5D-B1B2-4217-B23A-AD7B06CBE756}" type="presParOf" srcId="{873DC4C7-4207-44C2-91DF-AF21C6993C72}" destId="{D0F9A27B-C69D-4056-BF6D-96C06D3E88E9}" srcOrd="0" destOrd="0" presId="urn:microsoft.com/office/officeart/2005/8/layout/lProcess2"/>
    <dgm:cxn modelId="{DB2AD582-DA0F-4C87-B63A-B860DCCA3F71}" type="presParOf" srcId="{873DC4C7-4207-44C2-91DF-AF21C6993C72}" destId="{DA446A4D-2E30-41D0-9A14-DA25AC5036A7}" srcOrd="1" destOrd="0" presId="urn:microsoft.com/office/officeart/2005/8/layout/lProcess2"/>
    <dgm:cxn modelId="{EDC78582-1A05-427B-8880-431D78064B0D}" type="presParOf" srcId="{873DC4C7-4207-44C2-91DF-AF21C6993C72}" destId="{AE4BF3DA-14B8-486F-B741-C9D3BF5E5720}" srcOrd="2" destOrd="0" presId="urn:microsoft.com/office/officeart/2005/8/layout/lProcess2"/>
    <dgm:cxn modelId="{52B9592D-D845-4814-A5AF-C108D5966B23}" type="presParOf" srcId="{AE4BF3DA-14B8-486F-B741-C9D3BF5E5720}" destId="{1A81FFE0-9FEB-4C7D-8795-718888844137}" srcOrd="0" destOrd="0" presId="urn:microsoft.com/office/officeart/2005/8/layout/lProcess2"/>
    <dgm:cxn modelId="{6FCC5A4A-DD3E-419D-8358-1961436CB8CE}" type="presParOf" srcId="{1A81FFE0-9FEB-4C7D-8795-718888844137}" destId="{1B05E42D-2ADC-43AA-B9A9-EDC5C7BA5250}" srcOrd="0" destOrd="0" presId="urn:microsoft.com/office/officeart/2005/8/layout/lProcess2"/>
    <dgm:cxn modelId="{90DB8952-62DA-4908-8865-614B0684368F}" type="presParOf" srcId="{1A81FFE0-9FEB-4C7D-8795-718888844137}" destId="{D0F4A502-B76B-4AB3-95FF-A09A79D0773B}" srcOrd="1" destOrd="0" presId="urn:microsoft.com/office/officeart/2005/8/layout/lProcess2"/>
    <dgm:cxn modelId="{09F6A6B7-5842-4596-A81D-D16E4AD48FAD}" type="presParOf" srcId="{1A81FFE0-9FEB-4C7D-8795-718888844137}" destId="{910A9C6D-CA07-42AD-A5E5-E0435D09C959}" srcOrd="2" destOrd="0" presId="urn:microsoft.com/office/officeart/2005/8/layout/lProcess2"/>
    <dgm:cxn modelId="{132A7742-2111-4E98-AE30-EB36BE1CEA1C}" type="presParOf" srcId="{1A81FFE0-9FEB-4C7D-8795-718888844137}" destId="{4951A8D3-CFDA-43D8-B17F-58044D2BBBBD}" srcOrd="3" destOrd="0" presId="urn:microsoft.com/office/officeart/2005/8/layout/lProcess2"/>
    <dgm:cxn modelId="{78A06542-21A7-4A1D-BBD4-366AF0FFB793}" type="presParOf" srcId="{1A81FFE0-9FEB-4C7D-8795-718888844137}" destId="{E82BA6A3-A9D0-4D68-BD0F-6A5E48F95947}" srcOrd="4" destOrd="0" presId="urn:microsoft.com/office/officeart/2005/8/layout/lProcess2"/>
    <dgm:cxn modelId="{9B5588DF-0B88-45A5-A495-BC152F74104F}" type="presParOf" srcId="{26066E35-7F5A-418E-8363-D8731037DF03}" destId="{DC729DDF-A8B9-4563-83A3-28BF2F9BF2AD}" srcOrd="3" destOrd="0" presId="urn:microsoft.com/office/officeart/2005/8/layout/lProcess2"/>
    <dgm:cxn modelId="{79E2E885-8AE8-4AD5-B6E2-AE89C84AFDE4}" type="presParOf" srcId="{26066E35-7F5A-418E-8363-D8731037DF03}" destId="{CC12C892-1C33-4384-87E5-10973C704374}" srcOrd="4" destOrd="0" presId="urn:microsoft.com/office/officeart/2005/8/layout/lProcess2"/>
    <dgm:cxn modelId="{6D55E458-0588-4F4B-A76F-A1B2122EA6A1}" type="presParOf" srcId="{CC12C892-1C33-4384-87E5-10973C704374}" destId="{BE65464B-6808-42B0-A6F1-1D00B96A99EA}" srcOrd="0" destOrd="0" presId="urn:microsoft.com/office/officeart/2005/8/layout/lProcess2"/>
    <dgm:cxn modelId="{B66AC3FC-8A7E-49B7-B8FF-0DA2A0C99C02}" type="presParOf" srcId="{CC12C892-1C33-4384-87E5-10973C704374}" destId="{267CA666-851F-4A9F-8830-9AB6898DFB1A}" srcOrd="1" destOrd="0" presId="urn:microsoft.com/office/officeart/2005/8/layout/lProcess2"/>
    <dgm:cxn modelId="{3806212F-A0A0-4C69-A7C4-041A5CD7C187}" type="presParOf" srcId="{CC12C892-1C33-4384-87E5-10973C704374}" destId="{E61F6006-7207-4BE4-B362-E925628F9273}" srcOrd="2" destOrd="0" presId="urn:microsoft.com/office/officeart/2005/8/layout/lProcess2"/>
    <dgm:cxn modelId="{63AAE342-2AE1-4F11-A0D9-78198B704ABD}" type="presParOf" srcId="{E61F6006-7207-4BE4-B362-E925628F9273}" destId="{67AC6024-9338-4F67-9D21-7A18645CE4BA}" srcOrd="0" destOrd="0" presId="urn:microsoft.com/office/officeart/2005/8/layout/lProcess2"/>
    <dgm:cxn modelId="{0C16BE3D-024A-4091-BDF1-E2071998DF1D}" type="presParOf" srcId="{67AC6024-9338-4F67-9D21-7A18645CE4BA}" destId="{671B29A6-B660-4347-B63B-0E4221ADB971}" srcOrd="0" destOrd="0" presId="urn:microsoft.com/office/officeart/2005/8/layout/lProcess2"/>
    <dgm:cxn modelId="{7B6522C1-E5E1-4D27-997D-881B57F3514D}" type="presParOf" srcId="{67AC6024-9338-4F67-9D21-7A18645CE4BA}" destId="{31BB5615-CF83-40C0-9CD1-7144BC8EA40A}" srcOrd="1" destOrd="0" presId="urn:microsoft.com/office/officeart/2005/8/layout/lProcess2"/>
    <dgm:cxn modelId="{DBF40C72-62C1-443C-91FA-F3B37D7A1125}" type="presParOf" srcId="{67AC6024-9338-4F67-9D21-7A18645CE4BA}" destId="{48E27438-7AF9-4A9B-B22D-E633A35CBA7F}" srcOrd="2" destOrd="0" presId="urn:microsoft.com/office/officeart/2005/8/layout/lProcess2"/>
    <dgm:cxn modelId="{3F20DA1E-29E4-4D75-9D6C-0117FE735048}" type="presParOf" srcId="{67AC6024-9338-4F67-9D21-7A18645CE4BA}" destId="{A50B721B-98B9-4D66-9E99-39DA750E487C}" srcOrd="3" destOrd="0" presId="urn:microsoft.com/office/officeart/2005/8/layout/lProcess2"/>
    <dgm:cxn modelId="{FE12D3F5-A002-4574-A8D2-06844201C301}" type="presParOf" srcId="{67AC6024-9338-4F67-9D21-7A18645CE4BA}" destId="{74BD2463-35F8-4BB5-B082-73C91C2641F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C6E58-043C-4C77-A2F2-42BD3EC5D302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99635-48F9-4B16-BCB2-649A4F45A0E2}">
      <dsp:nvSpPr>
        <dsp:cNvPr id="0" name=""/>
        <dsp:cNvSpPr/>
      </dsp:nvSpPr>
      <dsp:spPr>
        <a:xfrm>
          <a:off x="434398" y="285347"/>
          <a:ext cx="7617019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solidFill>
                <a:schemeClr val="bg1"/>
              </a:solidFill>
            </a:rPr>
            <a:t>Problémafelvetés</a:t>
          </a:r>
        </a:p>
      </dsp:txBody>
      <dsp:txXfrm>
        <a:off x="434398" y="285347"/>
        <a:ext cx="7617019" cy="570477"/>
      </dsp:txXfrm>
    </dsp:sp>
    <dsp:sp modelId="{B5E2DD4E-CB4D-4BB6-BA17-F7333DBE8389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DD3288-D5CC-401D-B666-B9D07C90C7C3}">
      <dsp:nvSpPr>
        <dsp:cNvPr id="0" name=""/>
        <dsp:cNvSpPr/>
      </dsp:nvSpPr>
      <dsp:spPr>
        <a:xfrm>
          <a:off x="903654" y="1140954"/>
          <a:ext cx="7147763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smtClean="0"/>
            <a:t>Miért szükséges a digitális átállás?</a:t>
          </a:r>
          <a:endParaRPr lang="hu-HU" sz="2000" kern="1200" dirty="0">
            <a:solidFill>
              <a:srgbClr val="514843"/>
            </a:solidFill>
          </a:endParaRPr>
        </a:p>
      </dsp:txBody>
      <dsp:txXfrm>
        <a:off x="903654" y="1140954"/>
        <a:ext cx="7147763" cy="570477"/>
      </dsp:txXfrm>
    </dsp:sp>
    <dsp:sp modelId="{924C1F49-3204-4F0F-AAF2-4636F61E665C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1875F-734B-485E-88D1-7E2B2E4A1C44}">
      <dsp:nvSpPr>
        <dsp:cNvPr id="0" name=""/>
        <dsp:cNvSpPr/>
      </dsp:nvSpPr>
      <dsp:spPr>
        <a:xfrm>
          <a:off x="1118233" y="1996562"/>
          <a:ext cx="6933183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Oktatási innovációk modelljei</a:t>
          </a:r>
        </a:p>
      </dsp:txBody>
      <dsp:txXfrm>
        <a:off x="1118233" y="1996562"/>
        <a:ext cx="6933183" cy="570477"/>
      </dsp:txXfrm>
    </dsp:sp>
    <dsp:sp modelId="{101546E1-59C4-4191-8CF2-D8779D797028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4F1B0-0750-461A-93CB-549499582E0E}">
      <dsp:nvSpPr>
        <dsp:cNvPr id="0" name=""/>
        <dsp:cNvSpPr/>
      </dsp:nvSpPr>
      <dsp:spPr>
        <a:xfrm>
          <a:off x="1118233" y="2851627"/>
          <a:ext cx="6933183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smtClean="0"/>
            <a:t>A digitális állampolgárság avagy az egyén kompetenciái</a:t>
          </a:r>
          <a:endParaRPr lang="hu-HU" sz="2000" kern="1200" dirty="0" smtClean="0"/>
        </a:p>
      </dsp:txBody>
      <dsp:txXfrm>
        <a:off x="1118233" y="2851627"/>
        <a:ext cx="6933183" cy="570477"/>
      </dsp:txXfrm>
    </dsp:sp>
    <dsp:sp modelId="{75D84190-2B0F-422B-9271-692CFD76FCD1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77F69D-B1E6-409A-BFFD-2BE5CCA85695}">
      <dsp:nvSpPr>
        <dsp:cNvPr id="0" name=""/>
        <dsp:cNvSpPr/>
      </dsp:nvSpPr>
      <dsp:spPr>
        <a:xfrm>
          <a:off x="903654" y="3707235"/>
          <a:ext cx="7147763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Digitális átállás helyzetkép 2016</a:t>
          </a:r>
        </a:p>
      </dsp:txBody>
      <dsp:txXfrm>
        <a:off x="903654" y="3707235"/>
        <a:ext cx="7147763" cy="570477"/>
      </dsp:txXfrm>
    </dsp:sp>
    <dsp:sp modelId="{027F5D9E-2C80-43D1-AEF3-0591B2751160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3222F-3390-484B-AB35-B1231103B3F2}">
      <dsp:nvSpPr>
        <dsp:cNvPr id="0" name=""/>
        <dsp:cNvSpPr/>
      </dsp:nvSpPr>
      <dsp:spPr>
        <a:xfrm>
          <a:off x="434398" y="4562842"/>
          <a:ext cx="7617019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Elemzési szempontok</a:t>
          </a:r>
        </a:p>
      </dsp:txBody>
      <dsp:txXfrm>
        <a:off x="434398" y="4562842"/>
        <a:ext cx="7617019" cy="570477"/>
      </dsp:txXfrm>
    </dsp:sp>
    <dsp:sp modelId="{60E50262-91E8-481C-9533-2FED702E3AED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A3C48-B7B2-4287-801A-9E75C31CF8AE}">
      <dsp:nvSpPr>
        <dsp:cNvPr id="0" name=""/>
        <dsp:cNvSpPr/>
      </dsp:nvSpPr>
      <dsp:spPr>
        <a:xfrm rot="5400000">
          <a:off x="1035206" y="1504461"/>
          <a:ext cx="1690038" cy="281218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F30CF-9F86-45AC-BB89-9E27BDC04CB9}">
      <dsp:nvSpPr>
        <dsp:cNvPr id="0" name=""/>
        <dsp:cNvSpPr/>
      </dsp:nvSpPr>
      <dsp:spPr>
        <a:xfrm>
          <a:off x="753097" y="2344699"/>
          <a:ext cx="2538856" cy="2225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Hardver</a:t>
          </a:r>
          <a:endParaRPr lang="hu-H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20. század eleje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mozgókép megjelenése az oktatásban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AV eszközök megjelenése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3. nemzedék</a:t>
          </a:r>
          <a:endParaRPr lang="hu-HU" sz="1400" kern="1200" dirty="0"/>
        </a:p>
      </dsp:txBody>
      <dsp:txXfrm>
        <a:off x="753097" y="2344699"/>
        <a:ext cx="2538856" cy="2225456"/>
      </dsp:txXfrm>
    </dsp:sp>
    <dsp:sp modelId="{E835233F-721B-4B9F-B7DA-8C7E1BDB95C0}">
      <dsp:nvSpPr>
        <dsp:cNvPr id="0" name=""/>
        <dsp:cNvSpPr/>
      </dsp:nvSpPr>
      <dsp:spPr>
        <a:xfrm>
          <a:off x="2812924" y="1297425"/>
          <a:ext cx="479029" cy="47902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2470E-7271-4C78-966A-1780278F7E9D}">
      <dsp:nvSpPr>
        <dsp:cNvPr id="0" name=""/>
        <dsp:cNvSpPr/>
      </dsp:nvSpPr>
      <dsp:spPr>
        <a:xfrm rot="5400000">
          <a:off x="4143263" y="209861"/>
          <a:ext cx="1690038" cy="281218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A9741-6EAC-4EEA-A8BA-CE15DD8CFF7C}">
      <dsp:nvSpPr>
        <dsp:cNvPr id="0" name=""/>
        <dsp:cNvSpPr/>
      </dsp:nvSpPr>
      <dsp:spPr>
        <a:xfrm>
          <a:off x="3930464" y="1077038"/>
          <a:ext cx="2538856" cy="3276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Szoftverfejlesztés</a:t>
          </a:r>
          <a:endParaRPr lang="hu-H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programozott oktatás eszközei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0" i="0" kern="1200" dirty="0" smtClean="0"/>
            <a:t>oktatógépek (ember és gép közötti kapcsolat) révén, a tanuló önállóan tudja a tananyagot elsajátítani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0" i="0" kern="1200" dirty="0" smtClean="0"/>
            <a:t>programozott tankönyvek, nyelvi laboratóriumok, az oktatócsomagok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4. nemzedék</a:t>
          </a:r>
          <a:endParaRPr lang="hu-HU" sz="1400" kern="1200" dirty="0"/>
        </a:p>
      </dsp:txBody>
      <dsp:txXfrm>
        <a:off x="3930464" y="1077038"/>
        <a:ext cx="2538856" cy="3276473"/>
      </dsp:txXfrm>
    </dsp:sp>
    <dsp:sp modelId="{75C812C8-E150-4A3E-91F1-D3671FDDCD08}">
      <dsp:nvSpPr>
        <dsp:cNvPr id="0" name=""/>
        <dsp:cNvSpPr/>
      </dsp:nvSpPr>
      <dsp:spPr>
        <a:xfrm>
          <a:off x="5920980" y="2825"/>
          <a:ext cx="479029" cy="47902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5A5B8-B9BA-4347-8437-E989F3E025BC}">
      <dsp:nvSpPr>
        <dsp:cNvPr id="0" name=""/>
        <dsp:cNvSpPr/>
      </dsp:nvSpPr>
      <dsp:spPr>
        <a:xfrm rot="5400000">
          <a:off x="7251319" y="-559229"/>
          <a:ext cx="1690038" cy="281218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DD783-977E-4C44-90B5-7369024BB7B8}">
      <dsp:nvSpPr>
        <dsp:cNvPr id="0" name=""/>
        <dsp:cNvSpPr/>
      </dsp:nvSpPr>
      <dsp:spPr>
        <a:xfrm>
          <a:off x="6969210" y="281007"/>
          <a:ext cx="2538856" cy="2225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Curriculum és módszertani elemek kidolgozása</a:t>
          </a:r>
          <a:endParaRPr lang="hu-H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rendszerelmélet (kibernetika)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célok </a:t>
          </a:r>
          <a:r>
            <a:rPr lang="hu-HU" sz="1400" kern="1200" dirty="0" err="1" smtClean="0"/>
            <a:t>operacionalizálása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eredmények mérése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visszacsatolás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400" kern="1200" dirty="0"/>
        </a:p>
      </dsp:txBody>
      <dsp:txXfrm>
        <a:off x="6969210" y="281007"/>
        <a:ext cx="2538856" cy="22254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4C208-3B59-44EF-8133-13BF74D9FEE5}">
      <dsp:nvSpPr>
        <dsp:cNvPr id="0" name=""/>
        <dsp:cNvSpPr/>
      </dsp:nvSpPr>
      <dsp:spPr>
        <a:xfrm>
          <a:off x="143610" y="2408324"/>
          <a:ext cx="2150066" cy="708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Moore-törvény</a:t>
          </a:r>
          <a:endParaRPr lang="hu-HU" sz="1800" kern="1200" dirty="0"/>
        </a:p>
      </dsp:txBody>
      <dsp:txXfrm>
        <a:off x="143610" y="2408324"/>
        <a:ext cx="2150066" cy="708544"/>
      </dsp:txXfrm>
    </dsp:sp>
    <dsp:sp modelId="{F819E8FA-A2E0-47B1-B716-15BFFCDBD6AA}">
      <dsp:nvSpPr>
        <dsp:cNvPr id="0" name=""/>
        <dsp:cNvSpPr/>
      </dsp:nvSpPr>
      <dsp:spPr>
        <a:xfrm>
          <a:off x="141167" y="2192828"/>
          <a:ext cx="171028" cy="1710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1AA36-57D0-485F-BBA2-176177977FD5}">
      <dsp:nvSpPr>
        <dsp:cNvPr id="0" name=""/>
        <dsp:cNvSpPr/>
      </dsp:nvSpPr>
      <dsp:spPr>
        <a:xfrm>
          <a:off x="260886" y="1953389"/>
          <a:ext cx="171028" cy="1710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1968C-614B-42AA-915C-535B4B9C2F4A}">
      <dsp:nvSpPr>
        <dsp:cNvPr id="0" name=""/>
        <dsp:cNvSpPr/>
      </dsp:nvSpPr>
      <dsp:spPr>
        <a:xfrm>
          <a:off x="548213" y="2001277"/>
          <a:ext cx="268758" cy="268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AFB32-51A7-47A7-B954-777DC2505387}">
      <dsp:nvSpPr>
        <dsp:cNvPr id="0" name=""/>
        <dsp:cNvSpPr/>
      </dsp:nvSpPr>
      <dsp:spPr>
        <a:xfrm>
          <a:off x="787653" y="1737894"/>
          <a:ext cx="171028" cy="1710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5D1A6-0F14-483D-922F-FA987D6AB68C}">
      <dsp:nvSpPr>
        <dsp:cNvPr id="0" name=""/>
        <dsp:cNvSpPr/>
      </dsp:nvSpPr>
      <dsp:spPr>
        <a:xfrm>
          <a:off x="1098924" y="1642118"/>
          <a:ext cx="171028" cy="1710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E9ABE-3B74-41D0-8A99-291313D1F384}">
      <dsp:nvSpPr>
        <dsp:cNvPr id="0" name=""/>
        <dsp:cNvSpPr/>
      </dsp:nvSpPr>
      <dsp:spPr>
        <a:xfrm>
          <a:off x="1482027" y="1809725"/>
          <a:ext cx="171028" cy="1710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1C4A2-A1AC-4204-AF46-8D183E65F39E}">
      <dsp:nvSpPr>
        <dsp:cNvPr id="0" name=""/>
        <dsp:cNvSpPr/>
      </dsp:nvSpPr>
      <dsp:spPr>
        <a:xfrm>
          <a:off x="1721466" y="1929445"/>
          <a:ext cx="268758" cy="268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61983-B8FF-403B-883B-42E91BC83EC2}">
      <dsp:nvSpPr>
        <dsp:cNvPr id="0" name=""/>
        <dsp:cNvSpPr/>
      </dsp:nvSpPr>
      <dsp:spPr>
        <a:xfrm>
          <a:off x="2056681" y="2192828"/>
          <a:ext cx="171028" cy="1710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DC01B-E36C-477C-AAF6-9A5CC60BEB66}">
      <dsp:nvSpPr>
        <dsp:cNvPr id="0" name=""/>
        <dsp:cNvSpPr/>
      </dsp:nvSpPr>
      <dsp:spPr>
        <a:xfrm>
          <a:off x="2200344" y="2456211"/>
          <a:ext cx="171028" cy="1710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CCD44-9C12-4459-8E83-F4F758F0F74E}">
      <dsp:nvSpPr>
        <dsp:cNvPr id="0" name=""/>
        <dsp:cNvSpPr/>
      </dsp:nvSpPr>
      <dsp:spPr>
        <a:xfrm>
          <a:off x="955260" y="1953389"/>
          <a:ext cx="439786" cy="43978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A694B-A64B-425F-B098-370E1956B540}">
      <dsp:nvSpPr>
        <dsp:cNvPr id="0" name=""/>
        <dsp:cNvSpPr/>
      </dsp:nvSpPr>
      <dsp:spPr>
        <a:xfrm>
          <a:off x="21447" y="2863258"/>
          <a:ext cx="171028" cy="1710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0A292-3E09-433F-A7EB-CCEE92C8E7A8}">
      <dsp:nvSpPr>
        <dsp:cNvPr id="0" name=""/>
        <dsp:cNvSpPr/>
      </dsp:nvSpPr>
      <dsp:spPr>
        <a:xfrm>
          <a:off x="165111" y="3078754"/>
          <a:ext cx="268758" cy="268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03E0D-08DD-4657-8670-765FADF565DD}">
      <dsp:nvSpPr>
        <dsp:cNvPr id="0" name=""/>
        <dsp:cNvSpPr/>
      </dsp:nvSpPr>
      <dsp:spPr>
        <a:xfrm>
          <a:off x="524270" y="3270305"/>
          <a:ext cx="390921" cy="3909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721EA-D40B-404C-BA4E-43282791C71F}">
      <dsp:nvSpPr>
        <dsp:cNvPr id="0" name=""/>
        <dsp:cNvSpPr/>
      </dsp:nvSpPr>
      <dsp:spPr>
        <a:xfrm>
          <a:off x="1027092" y="3581576"/>
          <a:ext cx="171028" cy="1710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A071C-4977-46E7-961D-AFB2B85E04D8}">
      <dsp:nvSpPr>
        <dsp:cNvPr id="0" name=""/>
        <dsp:cNvSpPr/>
      </dsp:nvSpPr>
      <dsp:spPr>
        <a:xfrm>
          <a:off x="1122868" y="3270305"/>
          <a:ext cx="268758" cy="268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56054-951C-4FAA-84E8-E157055FB44E}">
      <dsp:nvSpPr>
        <dsp:cNvPr id="0" name=""/>
        <dsp:cNvSpPr/>
      </dsp:nvSpPr>
      <dsp:spPr>
        <a:xfrm>
          <a:off x="1362307" y="3605520"/>
          <a:ext cx="171028" cy="1710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6A7C0-078A-447B-810C-0869E83AB505}">
      <dsp:nvSpPr>
        <dsp:cNvPr id="0" name=""/>
        <dsp:cNvSpPr/>
      </dsp:nvSpPr>
      <dsp:spPr>
        <a:xfrm>
          <a:off x="1577802" y="3222417"/>
          <a:ext cx="390921" cy="3909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C412B-5BFD-4E32-A927-7FC43647565C}">
      <dsp:nvSpPr>
        <dsp:cNvPr id="0" name=""/>
        <dsp:cNvSpPr/>
      </dsp:nvSpPr>
      <dsp:spPr>
        <a:xfrm>
          <a:off x="2104569" y="3126641"/>
          <a:ext cx="268758" cy="268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39686-9BB7-481D-B6DD-B7CFCFCE2B72}">
      <dsp:nvSpPr>
        <dsp:cNvPr id="0" name=""/>
        <dsp:cNvSpPr/>
      </dsp:nvSpPr>
      <dsp:spPr>
        <a:xfrm>
          <a:off x="2373327" y="2000879"/>
          <a:ext cx="789305" cy="1506869"/>
        </a:xfrm>
        <a:prstGeom prst="chevron">
          <a:avLst>
            <a:gd name="adj" fmla="val 6231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8ECFE-2877-4AED-B856-EFCCAC9E903C}">
      <dsp:nvSpPr>
        <dsp:cNvPr id="0" name=""/>
        <dsp:cNvSpPr/>
      </dsp:nvSpPr>
      <dsp:spPr>
        <a:xfrm>
          <a:off x="3162632" y="2001611"/>
          <a:ext cx="2152650" cy="1506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interaktív számítástechnika</a:t>
          </a:r>
          <a:endParaRPr lang="hu-HU" sz="1800" kern="1200" dirty="0"/>
        </a:p>
      </dsp:txBody>
      <dsp:txXfrm>
        <a:off x="3162632" y="2001611"/>
        <a:ext cx="2152650" cy="1506855"/>
      </dsp:txXfrm>
    </dsp:sp>
    <dsp:sp modelId="{91859D8B-2E33-4A31-B6AB-8B45CE96C884}">
      <dsp:nvSpPr>
        <dsp:cNvPr id="0" name=""/>
        <dsp:cNvSpPr/>
      </dsp:nvSpPr>
      <dsp:spPr>
        <a:xfrm>
          <a:off x="5315282" y="2000879"/>
          <a:ext cx="789305" cy="1506869"/>
        </a:xfrm>
        <a:prstGeom prst="chevron">
          <a:avLst>
            <a:gd name="adj" fmla="val 6231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41965-61AB-45A9-B2C1-58CC66BDFD11}">
      <dsp:nvSpPr>
        <dsp:cNvPr id="0" name=""/>
        <dsp:cNvSpPr/>
      </dsp:nvSpPr>
      <dsp:spPr>
        <a:xfrm>
          <a:off x="6190693" y="1876348"/>
          <a:ext cx="1829752" cy="18297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technológiai szingularitás</a:t>
          </a:r>
          <a:endParaRPr lang="hu-HU" sz="1800" kern="1200" dirty="0"/>
        </a:p>
      </dsp:txBody>
      <dsp:txXfrm>
        <a:off x="6458654" y="2144309"/>
        <a:ext cx="1293830" cy="12938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BF7D0-8BE2-4C2D-B14D-FE8C3CDC9F4D}">
      <dsp:nvSpPr>
        <dsp:cNvPr id="0" name=""/>
        <dsp:cNvSpPr/>
      </dsp:nvSpPr>
      <dsp:spPr>
        <a:xfrm>
          <a:off x="1678829" y="1731"/>
          <a:ext cx="2443065" cy="643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Jövőkép</a:t>
          </a:r>
          <a:endParaRPr lang="hu-H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7690" y="20592"/>
        <a:ext cx="2405343" cy="606249"/>
      </dsp:txXfrm>
    </dsp:sp>
    <dsp:sp modelId="{A939FF72-2A06-4DE3-92F7-3EFDB124C19E}">
      <dsp:nvSpPr>
        <dsp:cNvPr id="0" name=""/>
        <dsp:cNvSpPr/>
      </dsp:nvSpPr>
      <dsp:spPr>
        <a:xfrm rot="5400000">
          <a:off x="2779617" y="661801"/>
          <a:ext cx="241489" cy="2897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kern="1200"/>
        </a:p>
      </dsp:txBody>
      <dsp:txXfrm rot="-5400000">
        <a:off x="2813426" y="685950"/>
        <a:ext cx="173873" cy="169042"/>
      </dsp:txXfrm>
    </dsp:sp>
    <dsp:sp modelId="{7D223774-A89D-488F-9B01-6274783EFEED}">
      <dsp:nvSpPr>
        <dsp:cNvPr id="0" name=""/>
        <dsp:cNvSpPr/>
      </dsp:nvSpPr>
      <dsp:spPr>
        <a:xfrm>
          <a:off x="1678829" y="967687"/>
          <a:ext cx="2443065" cy="643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Mesterterv</a:t>
          </a:r>
          <a:endParaRPr lang="hu-H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7690" y="986548"/>
        <a:ext cx="2405343" cy="606249"/>
      </dsp:txXfrm>
    </dsp:sp>
    <dsp:sp modelId="{FF856278-C920-4A59-92BF-7EA857C9D2A2}">
      <dsp:nvSpPr>
        <dsp:cNvPr id="0" name=""/>
        <dsp:cNvSpPr/>
      </dsp:nvSpPr>
      <dsp:spPr>
        <a:xfrm rot="5400000">
          <a:off x="2779617" y="1627758"/>
          <a:ext cx="241489" cy="2897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kern="1200"/>
        </a:p>
      </dsp:txBody>
      <dsp:txXfrm rot="-5400000">
        <a:off x="2813426" y="1651907"/>
        <a:ext cx="173873" cy="169042"/>
      </dsp:txXfrm>
    </dsp:sp>
    <dsp:sp modelId="{AFA40ADE-1EDB-4490-A57A-1567E898033D}">
      <dsp:nvSpPr>
        <dsp:cNvPr id="0" name=""/>
        <dsp:cNvSpPr/>
      </dsp:nvSpPr>
      <dsp:spPr>
        <a:xfrm>
          <a:off x="1678829" y="1933644"/>
          <a:ext cx="2443065" cy="643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Végrehajtási és fenntartható finanszírozási terv</a:t>
          </a:r>
          <a:endParaRPr lang="hu-H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7690" y="1952505"/>
        <a:ext cx="2405343" cy="606249"/>
      </dsp:txXfrm>
    </dsp:sp>
    <dsp:sp modelId="{3EB85586-A187-41AB-A9A6-B3389EBB871E}">
      <dsp:nvSpPr>
        <dsp:cNvPr id="0" name=""/>
        <dsp:cNvSpPr/>
      </dsp:nvSpPr>
      <dsp:spPr>
        <a:xfrm rot="5400000">
          <a:off x="2779617" y="2593715"/>
          <a:ext cx="241489" cy="2897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kern="1200"/>
        </a:p>
      </dsp:txBody>
      <dsp:txXfrm rot="-5400000">
        <a:off x="2813426" y="2617864"/>
        <a:ext cx="173873" cy="169042"/>
      </dsp:txXfrm>
    </dsp:sp>
    <dsp:sp modelId="{34A7EA54-1807-45D7-8ACB-9A5CAC04E6AC}">
      <dsp:nvSpPr>
        <dsp:cNvPr id="0" name=""/>
        <dsp:cNvSpPr/>
      </dsp:nvSpPr>
      <dsp:spPr>
        <a:xfrm>
          <a:off x="1678829" y="2899601"/>
          <a:ext cx="2443065" cy="643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Értékelés és adaptáció</a:t>
          </a:r>
          <a:endParaRPr lang="hu-H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7690" y="2918462"/>
        <a:ext cx="2405343" cy="6062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08297-FEBB-4079-84FB-6959301CC9B6}">
      <dsp:nvSpPr>
        <dsp:cNvPr id="0" name=""/>
        <dsp:cNvSpPr/>
      </dsp:nvSpPr>
      <dsp:spPr>
        <a:xfrm>
          <a:off x="844" y="0"/>
          <a:ext cx="2195068" cy="457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1" kern="1200"/>
            <a:t>Digitális jelenlét</a:t>
          </a:r>
          <a:endParaRPr lang="hu-HU" sz="2500" kern="1200"/>
        </a:p>
      </dsp:txBody>
      <dsp:txXfrm>
        <a:off x="844" y="0"/>
        <a:ext cx="2195068" cy="1371600"/>
      </dsp:txXfrm>
    </dsp:sp>
    <dsp:sp modelId="{8FB95BA2-C8B9-4A57-A9F6-943FE8865099}">
      <dsp:nvSpPr>
        <dsp:cNvPr id="0" name=""/>
        <dsp:cNvSpPr/>
      </dsp:nvSpPr>
      <dsp:spPr>
        <a:xfrm>
          <a:off x="220351" y="1371990"/>
          <a:ext cx="1756054" cy="898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u="none" kern="1200" dirty="0"/>
            <a:t>eszközhasználat</a:t>
          </a:r>
          <a:endParaRPr lang="hu-HU" sz="1400" u="none" kern="1200" dirty="0"/>
        </a:p>
      </dsp:txBody>
      <dsp:txXfrm>
        <a:off x="246659" y="1398298"/>
        <a:ext cx="1703438" cy="845598"/>
      </dsp:txXfrm>
    </dsp:sp>
    <dsp:sp modelId="{9956A42E-E18E-4E0B-B6F8-62AEF6A565A7}">
      <dsp:nvSpPr>
        <dsp:cNvPr id="0" name=""/>
        <dsp:cNvSpPr/>
      </dsp:nvSpPr>
      <dsp:spPr>
        <a:xfrm>
          <a:off x="220351" y="2408392"/>
          <a:ext cx="1756054" cy="898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u="none" kern="1200" dirty="0"/>
            <a:t>hozzáférés</a:t>
          </a:r>
          <a:endParaRPr lang="hu-HU" sz="1400" u="none" kern="1200" dirty="0"/>
        </a:p>
      </dsp:txBody>
      <dsp:txXfrm>
        <a:off x="246659" y="2434700"/>
        <a:ext cx="1703438" cy="845598"/>
      </dsp:txXfrm>
    </dsp:sp>
    <dsp:sp modelId="{1716566C-71CF-4703-8B19-B32464AD3D8B}">
      <dsp:nvSpPr>
        <dsp:cNvPr id="0" name=""/>
        <dsp:cNvSpPr/>
      </dsp:nvSpPr>
      <dsp:spPr>
        <a:xfrm>
          <a:off x="220351" y="3444794"/>
          <a:ext cx="1756054" cy="898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u="none" kern="1200" dirty="0"/>
            <a:t>kommunikáció </a:t>
          </a:r>
          <a:endParaRPr lang="hu-HU" sz="1400" u="none" kern="1200" dirty="0"/>
        </a:p>
      </dsp:txBody>
      <dsp:txXfrm>
        <a:off x="246659" y="3471102"/>
        <a:ext cx="1703438" cy="845598"/>
      </dsp:txXfrm>
    </dsp:sp>
    <dsp:sp modelId="{D0F9A27B-C69D-4056-BF6D-96C06D3E88E9}">
      <dsp:nvSpPr>
        <dsp:cNvPr id="0" name=""/>
        <dsp:cNvSpPr/>
      </dsp:nvSpPr>
      <dsp:spPr>
        <a:xfrm>
          <a:off x="2360542" y="0"/>
          <a:ext cx="2195068" cy="457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1" kern="1200"/>
            <a:t>Digitális életvezetés</a:t>
          </a:r>
          <a:endParaRPr lang="hu-HU" sz="2500" kern="1200"/>
        </a:p>
      </dsp:txBody>
      <dsp:txXfrm>
        <a:off x="2360542" y="0"/>
        <a:ext cx="2195068" cy="1371600"/>
      </dsp:txXfrm>
    </dsp:sp>
    <dsp:sp modelId="{1B05E42D-2ADC-43AA-B9A9-EDC5C7BA5250}">
      <dsp:nvSpPr>
        <dsp:cNvPr id="0" name=""/>
        <dsp:cNvSpPr/>
      </dsp:nvSpPr>
      <dsp:spPr>
        <a:xfrm>
          <a:off x="2580049" y="1371990"/>
          <a:ext cx="1756054" cy="898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u="none" kern="1200" dirty="0"/>
            <a:t>egészség</a:t>
          </a:r>
          <a:endParaRPr lang="hu-HU" sz="1400" u="none" kern="1200" dirty="0"/>
        </a:p>
      </dsp:txBody>
      <dsp:txXfrm>
        <a:off x="2606357" y="1398298"/>
        <a:ext cx="1703438" cy="845598"/>
      </dsp:txXfrm>
    </dsp:sp>
    <dsp:sp modelId="{910A9C6D-CA07-42AD-A5E5-E0435D09C959}">
      <dsp:nvSpPr>
        <dsp:cNvPr id="0" name=""/>
        <dsp:cNvSpPr/>
      </dsp:nvSpPr>
      <dsp:spPr>
        <a:xfrm>
          <a:off x="2580049" y="2408392"/>
          <a:ext cx="1756054" cy="898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u="none" kern="1200" dirty="0"/>
            <a:t>énmegjelenítés</a:t>
          </a:r>
          <a:endParaRPr lang="hu-HU" sz="1400" u="none" kern="1200" dirty="0"/>
        </a:p>
      </dsp:txBody>
      <dsp:txXfrm>
        <a:off x="2606357" y="2434700"/>
        <a:ext cx="1703438" cy="845598"/>
      </dsp:txXfrm>
    </dsp:sp>
    <dsp:sp modelId="{E82BA6A3-A9D0-4D68-BD0F-6A5E48F95947}">
      <dsp:nvSpPr>
        <dsp:cNvPr id="0" name=""/>
        <dsp:cNvSpPr/>
      </dsp:nvSpPr>
      <dsp:spPr>
        <a:xfrm>
          <a:off x="2580049" y="3444794"/>
          <a:ext cx="1756054" cy="898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u="none" kern="1200" dirty="0"/>
            <a:t>együttélés</a:t>
          </a:r>
          <a:endParaRPr lang="hu-HU" sz="1400" u="none" kern="1200" dirty="0"/>
        </a:p>
      </dsp:txBody>
      <dsp:txXfrm>
        <a:off x="2606357" y="3471102"/>
        <a:ext cx="1703438" cy="845598"/>
      </dsp:txXfrm>
    </dsp:sp>
    <dsp:sp modelId="{BE65464B-6808-42B0-A6F1-1D00B96A99EA}">
      <dsp:nvSpPr>
        <dsp:cNvPr id="0" name=""/>
        <dsp:cNvSpPr/>
      </dsp:nvSpPr>
      <dsp:spPr>
        <a:xfrm>
          <a:off x="4720240" y="0"/>
          <a:ext cx="2195068" cy="457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1" kern="1200"/>
            <a:t>Digitális produktivitás</a:t>
          </a:r>
          <a:endParaRPr lang="hu-HU" sz="2500" kern="1200"/>
        </a:p>
      </dsp:txBody>
      <dsp:txXfrm>
        <a:off x="4720240" y="0"/>
        <a:ext cx="2195068" cy="1371600"/>
      </dsp:txXfrm>
    </dsp:sp>
    <dsp:sp modelId="{671B29A6-B660-4347-B63B-0E4221ADB971}">
      <dsp:nvSpPr>
        <dsp:cNvPr id="0" name=""/>
        <dsp:cNvSpPr/>
      </dsp:nvSpPr>
      <dsp:spPr>
        <a:xfrm>
          <a:off x="4939747" y="1371990"/>
          <a:ext cx="1756054" cy="898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u="none" kern="1200" dirty="0"/>
            <a:t>értékteremtés</a:t>
          </a:r>
          <a:endParaRPr lang="hu-HU" sz="1400" u="none" kern="1200" dirty="0"/>
        </a:p>
      </dsp:txBody>
      <dsp:txXfrm>
        <a:off x="4966055" y="1398298"/>
        <a:ext cx="1703438" cy="845598"/>
      </dsp:txXfrm>
    </dsp:sp>
    <dsp:sp modelId="{48E27438-7AF9-4A9B-B22D-E633A35CBA7F}">
      <dsp:nvSpPr>
        <dsp:cNvPr id="0" name=""/>
        <dsp:cNvSpPr/>
      </dsp:nvSpPr>
      <dsp:spPr>
        <a:xfrm>
          <a:off x="4939747" y="2408392"/>
          <a:ext cx="1756054" cy="898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u="none" kern="1200" dirty="0"/>
            <a:t>hatékonyság</a:t>
          </a:r>
          <a:endParaRPr lang="hu-HU" sz="1400" u="none" kern="1200" dirty="0"/>
        </a:p>
      </dsp:txBody>
      <dsp:txXfrm>
        <a:off x="4966055" y="2434700"/>
        <a:ext cx="1703438" cy="845598"/>
      </dsp:txXfrm>
    </dsp:sp>
    <dsp:sp modelId="{74BD2463-35F8-4BB5-B082-73C91C2641F9}">
      <dsp:nvSpPr>
        <dsp:cNvPr id="0" name=""/>
        <dsp:cNvSpPr/>
      </dsp:nvSpPr>
      <dsp:spPr>
        <a:xfrm>
          <a:off x="4939747" y="3444794"/>
          <a:ext cx="1756054" cy="898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u="none" kern="1200" dirty="0"/>
            <a:t>tartalomszervezés</a:t>
          </a:r>
          <a:endParaRPr lang="hu-HU" sz="1400" u="none" kern="1200" dirty="0"/>
        </a:p>
      </dsp:txBody>
      <dsp:txXfrm>
        <a:off x="4966055" y="3471102"/>
        <a:ext cx="1703438" cy="845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hu-HU" smtClean="0"/>
              <a:t>2016. 03. 30.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hu-HU" smtClean="0"/>
              <a:t>2016. 03. 30.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J%C3%B6v%C5%91kutat%C3%A1s" TargetMode="External"/><Relationship Id="rId13" Type="http://schemas.openxmlformats.org/officeDocument/2006/relationships/hyperlink" Target="https://hu.wikipedia.org/wiki/21._sz%C3%A1zad" TargetMode="External"/><Relationship Id="rId3" Type="http://schemas.openxmlformats.org/officeDocument/2006/relationships/hyperlink" Target="https://hu.wikipedia.org/wiki/Technol%C3%B3gia" TargetMode="External"/><Relationship Id="rId7" Type="http://schemas.openxmlformats.org/officeDocument/2006/relationships/hyperlink" Target="https://hu.wikipedia.org/wiki/Eg%C3%A9r_(sz%C3%A1m%C3%ADt%C3%A1stechnika)" TargetMode="External"/><Relationship Id="rId12" Type="http://schemas.openxmlformats.org/officeDocument/2006/relationships/hyperlink" Target="https://hu.wikipedia.org/wiki/Technol%C3%B3giai_szingularit%C3%A1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u.wikipedia.org/wiki/1960" TargetMode="External"/><Relationship Id="rId11" Type="http://schemas.openxmlformats.org/officeDocument/2006/relationships/hyperlink" Target="https://hu.wikipedia.org/wiki/Raymond_Kurzweil" TargetMode="External"/><Relationship Id="rId5" Type="http://schemas.openxmlformats.org/officeDocument/2006/relationships/hyperlink" Target="https://hu.wikipedia.org/wiki/Intel" TargetMode="External"/><Relationship Id="rId15" Type="http://schemas.openxmlformats.org/officeDocument/2006/relationships/hyperlink" Target="https://hu.wikipedia.org/wiki/Technol%C3%B3giai_szingularit%C3%A1s#cite_note-TLAR-6" TargetMode="External"/><Relationship Id="rId10" Type="http://schemas.openxmlformats.org/officeDocument/2006/relationships/hyperlink" Target="https://hu.wikipedia.org/wiki/Bruce_Sterling" TargetMode="External"/><Relationship Id="rId4" Type="http://schemas.openxmlformats.org/officeDocument/2006/relationships/hyperlink" Target="https://hu.wikipedia.org/wiki/Integr%C3%A1lt_%C3%A1ramk%C3%B6r" TargetMode="External"/><Relationship Id="rId9" Type="http://schemas.openxmlformats.org/officeDocument/2006/relationships/hyperlink" Target="https://hu.wikipedia.org/wiki/Vernor_Vinge" TargetMode="External"/><Relationship Id="rId14" Type="http://schemas.openxmlformats.org/officeDocument/2006/relationships/hyperlink" Target="https://hu.wikipedia.org/wiki/F%C3%A9nysebess%C3%A9g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4670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módszer/tan (didaktika) alapos kidolgozásában rejlik, amely jelenleg még az eszközre összpontosít. Jól tudjuk a korábbi évtizedek oktatástechnológiai fejlesztéseiből, hogy a hardver előtérbe kerülését követő folyamat a szoftverfejlesztés, majd a curriculum és a hozzá tartozó módszertani elemek kidolgozása. Úgy véljük, hogy ennek a digitális átállás hatékony beépüléséhez a </a:t>
            </a: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-görbe egyfajta több dimenziós megközelítésére lenne szükség, amely a hardver mellett e két dimenziót, aspektust is figyelembe veszi.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hu-HU" smtClean="0"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1457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 smtClean="0"/>
              <a:t>Moore-törvénynek</a:t>
            </a:r>
            <a:r>
              <a:rPr lang="hu-HU" dirty="0" smtClean="0"/>
              <a:t> nevezzük azt a tapasztalati megfigyelést a </a:t>
            </a:r>
            <a:r>
              <a:rPr lang="hu-HU" dirty="0" smtClean="0">
                <a:hlinkClick r:id="rId3" tooltip="Technológia"/>
              </a:rPr>
              <a:t>technológiai</a:t>
            </a:r>
            <a:r>
              <a:rPr lang="hu-HU" dirty="0" smtClean="0"/>
              <a:t> fejlődésben, mely szerint az </a:t>
            </a:r>
            <a:r>
              <a:rPr lang="hu-HU" dirty="0" smtClean="0">
                <a:hlinkClick r:id="rId4" tooltip="Integrált áramkör"/>
              </a:rPr>
              <a:t>integrált áramkörök</a:t>
            </a:r>
            <a:r>
              <a:rPr lang="hu-HU" dirty="0" smtClean="0"/>
              <a:t> összetettsége – a legalacsonyabb árú ilyen komponenst figyelembe véve – körülbelül 18 hónaponként </a:t>
            </a:r>
            <a:r>
              <a:rPr lang="hu-HU" dirty="0" err="1" smtClean="0"/>
              <a:t>megduplázódik</a:t>
            </a:r>
            <a:r>
              <a:rPr lang="hu-HU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 A megfigyelés Gordon E. Moore, az </a:t>
            </a:r>
            <a:r>
              <a:rPr lang="hu-HU" dirty="0" smtClean="0">
                <a:hlinkClick r:id="rId5" tooltip="Intel"/>
              </a:rPr>
              <a:t>Intel</a:t>
            </a:r>
            <a:r>
              <a:rPr lang="hu-HU" dirty="0" smtClean="0"/>
              <a:t> egyik alapítójának a nevéhez kötik, bár Moore valószínűleg hallott Douglas Engelbart hasonló megfigyeléséről </a:t>
            </a:r>
            <a:r>
              <a:rPr lang="hu-HU" dirty="0" smtClean="0">
                <a:hlinkClick r:id="rId6" tooltip="1960"/>
              </a:rPr>
              <a:t>1960</a:t>
            </a:r>
            <a:r>
              <a:rPr lang="hu-HU" dirty="0" smtClean="0"/>
              <a:t>-ban. Engelbart, a mechanikus </a:t>
            </a:r>
            <a:r>
              <a:rPr lang="hu-HU" dirty="0" smtClean="0">
                <a:hlinkClick r:id="rId7" tooltip="Egér (számítástechnika)"/>
              </a:rPr>
              <a:t>számítógépes egér</a:t>
            </a:r>
            <a:r>
              <a:rPr lang="hu-HU" dirty="0" smtClean="0"/>
              <a:t> egyik feltalálója úgy gondolta, hogy az integrált áramkörök folyamatos fejlődése elérhetővé fogja majd egyszer tenni az interaktív számítástechnikát.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>
                <a:hlinkClick r:id="rId6" tooltip="1960"/>
              </a:rPr>
              <a:t>1960</a:t>
            </a:r>
            <a:r>
              <a:rPr lang="hu-HU" dirty="0" smtClean="0"/>
              <a:t>-ban. Engelbart, a mechanikus </a:t>
            </a:r>
            <a:r>
              <a:rPr lang="hu-HU" dirty="0" smtClean="0">
                <a:hlinkClick r:id="rId7" tooltip="Egér (számítástechnika)"/>
              </a:rPr>
              <a:t>számítógépes egér</a:t>
            </a:r>
            <a:r>
              <a:rPr lang="hu-HU" dirty="0" smtClean="0"/>
              <a:t> egyik feltalálója úgy gondolta, hogy az integrált áramkörök folyamatos fejlődése elérhetővé fogja majd egyszer tenni az interaktív számítástechnikát.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Több </a:t>
            </a:r>
            <a:r>
              <a:rPr lang="hu-HU" dirty="0" smtClean="0">
                <a:hlinkClick r:id="rId8" tooltip="Jövőkutatás"/>
              </a:rPr>
              <a:t>jövőkutató</a:t>
            </a:r>
            <a:r>
              <a:rPr lang="hu-HU" dirty="0" smtClean="0"/>
              <a:t> – köztük </a:t>
            </a:r>
            <a:r>
              <a:rPr lang="hu-HU" dirty="0" err="1" smtClean="0">
                <a:hlinkClick r:id="rId9" tooltip="Vernor Vinge"/>
              </a:rPr>
              <a:t>Vernor</a:t>
            </a:r>
            <a:r>
              <a:rPr lang="hu-HU" dirty="0" smtClean="0">
                <a:hlinkClick r:id="rId9" tooltip="Vernor Vinge"/>
              </a:rPr>
              <a:t> </a:t>
            </a:r>
            <a:r>
              <a:rPr lang="hu-HU" dirty="0" err="1" smtClean="0">
                <a:hlinkClick r:id="rId9" tooltip="Vernor Vinge"/>
              </a:rPr>
              <a:t>Vinge</a:t>
            </a:r>
            <a:r>
              <a:rPr lang="hu-HU" dirty="0" smtClean="0"/>
              <a:t>, </a:t>
            </a:r>
            <a:r>
              <a:rPr lang="hu-HU" dirty="0" smtClean="0">
                <a:hlinkClick r:id="rId10" tooltip="Bruce Sterling"/>
              </a:rPr>
              <a:t>Bruce Sterling</a:t>
            </a:r>
            <a:r>
              <a:rPr lang="hu-HU" dirty="0" smtClean="0"/>
              <a:t> és </a:t>
            </a:r>
            <a:r>
              <a:rPr lang="hu-HU" dirty="0" smtClean="0">
                <a:hlinkClick r:id="rId11" tooltip="Raymond Kurzweil"/>
              </a:rPr>
              <a:t>Raymond </a:t>
            </a:r>
            <a:r>
              <a:rPr lang="hu-HU" dirty="0" err="1" smtClean="0">
                <a:hlinkClick r:id="rId11" tooltip="Raymond Kurzweil"/>
              </a:rPr>
              <a:t>Kurzweil</a:t>
            </a:r>
            <a:r>
              <a:rPr lang="hu-HU" dirty="0" smtClean="0"/>
              <a:t> – jutott el egy </a:t>
            </a:r>
            <a:r>
              <a:rPr lang="hu-HU" dirty="0" smtClean="0">
                <a:hlinkClick r:id="rId12" tooltip="Technológiai szingularitás"/>
              </a:rPr>
              <a:t>technológiai szingularitás</a:t>
            </a:r>
            <a:r>
              <a:rPr lang="hu-HU" dirty="0" smtClean="0"/>
              <a:t> gondolatához a Moore-törvény jövőre való kivetítése által.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  <a:p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Kurzweil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saját szavaival:</a:t>
            </a:r>
          </a:p>
          <a:p>
            <a:r>
              <a:rPr lang="hu-HU" dirty="0" smtClean="0">
                <a:effectLst/>
              </a:rPr>
              <a:t>„</a:t>
            </a:r>
            <a:r>
              <a:rPr lang="hu-HU" i="1" dirty="0" smtClean="0">
                <a:effectLst/>
              </a:rPr>
              <a:t>A technológia történelmének elemzése rámutat arra, hogy a technológiai változás exponenciális, szemben a jelenlegi 'intuitív-lineáris' nézetekkel. Ezért a </a:t>
            </a:r>
            <a:r>
              <a:rPr lang="hu-HU" sz="120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21. század"/>
              </a:rPr>
              <a:t>21. században</a:t>
            </a:r>
            <a:r>
              <a:rPr lang="hu-HU" i="1" dirty="0" smtClean="0">
                <a:effectLst/>
              </a:rPr>
              <a:t> nem 100 évnyi, hanem – a jelenlegi ütemmel – 20 000 évnyi fejlődést fogunk megtapasztalni. A fejlődés haszna, eredményei is, mint a chipsebesség és költséghatékonyság szintén exponenciálisan fognak növekedni. Még az exponenciális növekedés is exponenciálisan fog változni. Pár évtizeden belül a gépi intelligencia meg fogja haladni az emberi intelligenciát, és ez a szingularitáshoz fog vezetni: olyan gyors és alapvető technológiai változásokhoz, amely szakadást fog létrehozni az emberi történelemben. Az esemény következményei olyan, jelenleg elképzelhetetlen jelenségek lesznek, mint a biológiai és nem-biológiai intelligencia keveredése, halhatatlan, szoftver alapú emberek, végül pedig egy hihetetlenül magas szintű intelligencia, amely </a:t>
            </a:r>
            <a:r>
              <a:rPr lang="hu-HU" sz="120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Fénysebesség"/>
              </a:rPr>
              <a:t>fénysebességgel</a:t>
            </a:r>
            <a:r>
              <a:rPr lang="hu-HU" i="1" dirty="0" smtClean="0">
                <a:effectLst/>
              </a:rPr>
              <a:t> terjed az univerzumban.</a:t>
            </a:r>
            <a:r>
              <a:rPr lang="hu-HU" dirty="0" smtClean="0">
                <a:effectLst/>
              </a:rPr>
              <a:t>”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/>
              </a:rPr>
              <a:t>[6]</a:t>
            </a:r>
            <a:endParaRPr lang="hu-HU" sz="1200" b="0" i="0" u="none" strike="noStrike" kern="1200" baseline="300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sz="1200" b="0" i="0" u="none" strike="noStrike" kern="1200" baseline="300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dirty="0" smtClean="0">
                <a:effectLst/>
              </a:rPr>
              <a:t>Moore-törvény (Moore, Engelbart-1960)</a:t>
            </a:r>
          </a:p>
          <a:p>
            <a:r>
              <a:rPr lang="hu-HU" dirty="0" smtClean="0">
                <a:effectLst/>
              </a:rPr>
              <a:t>-kb. 2019-ig</a:t>
            </a:r>
          </a:p>
          <a:p>
            <a:endParaRPr lang="hu-HU" dirty="0" smtClean="0">
              <a:effectLst/>
            </a:endParaRPr>
          </a:p>
          <a:p>
            <a:r>
              <a:rPr lang="hu-HU" dirty="0" smtClean="0">
                <a:effectLst/>
              </a:rPr>
              <a:t>interaktív számítástechnika</a:t>
            </a:r>
          </a:p>
          <a:p>
            <a:endParaRPr lang="hu-HU" dirty="0" smtClean="0">
              <a:effectLst/>
            </a:endParaRPr>
          </a:p>
          <a:p>
            <a:r>
              <a:rPr lang="hu-HU" dirty="0" smtClean="0">
                <a:effectLst/>
              </a:rPr>
              <a:t>technológiai szingularitás</a:t>
            </a:r>
          </a:p>
          <a:p>
            <a:r>
              <a:rPr lang="hu-HU" dirty="0" smtClean="0">
                <a:effectLst/>
              </a:rPr>
              <a:t>(</a:t>
            </a:r>
            <a:r>
              <a:rPr lang="hu-HU" dirty="0" err="1" smtClean="0">
                <a:effectLst/>
              </a:rPr>
              <a:t>Vernor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Vinge</a:t>
            </a:r>
            <a:r>
              <a:rPr lang="hu-HU" dirty="0" smtClean="0">
                <a:effectLst/>
              </a:rPr>
              <a:t>, Bruce Sterling, Raymond </a:t>
            </a:r>
            <a:r>
              <a:rPr lang="hu-HU" dirty="0" err="1" smtClean="0">
                <a:effectLst/>
              </a:rPr>
              <a:t>Kurzweil</a:t>
            </a:r>
            <a:r>
              <a:rPr lang="hu-HU" dirty="0" smtClean="0">
                <a:effectLst/>
              </a:rPr>
              <a:t>)</a:t>
            </a:r>
          </a:p>
          <a:p>
            <a:endParaRPr lang="hu-HU" dirty="0" smtClean="0">
              <a:effectLst/>
            </a:endParaRPr>
          </a:p>
          <a:p>
            <a:r>
              <a:rPr lang="hu-HU" dirty="0" smtClean="0">
                <a:effectLst/>
              </a:rPr>
              <a:t>Moore-törvényt általánosították a technológiai fejlődésre egy exponenciális mintát látva az emberi történelemben. </a:t>
            </a:r>
            <a:r>
              <a:rPr lang="hu-HU" dirty="0" err="1" smtClean="0">
                <a:effectLst/>
              </a:rPr>
              <a:t>Kurzweil</a:t>
            </a:r>
            <a:r>
              <a:rPr lang="hu-HU" dirty="0" smtClean="0">
                <a:effectLst/>
              </a:rPr>
              <a:t> szerint ez az exponenciális folyamat jelenleg elképzelhetetlen technológiai fejlődéshez, majd végül egy szingularitáshoz fog vezetni a 21. században.</a:t>
            </a:r>
          </a:p>
          <a:p>
            <a:endParaRPr lang="hu-HU" dirty="0" smtClean="0">
              <a:effectLst/>
            </a:endParaRPr>
          </a:p>
          <a:p>
            <a:r>
              <a:rPr lang="hu-HU" dirty="0" smtClean="0">
                <a:effectLst/>
              </a:rPr>
              <a:t>Lewis H. Morgan, </a:t>
            </a:r>
            <a:r>
              <a:rPr lang="hu-HU" dirty="0" err="1" smtClean="0">
                <a:effectLst/>
              </a:rPr>
              <a:t>Leslie</a:t>
            </a:r>
            <a:r>
              <a:rPr lang="hu-HU" dirty="0" smtClean="0">
                <a:effectLst/>
              </a:rPr>
              <a:t> White és Gerhard </a:t>
            </a:r>
            <a:r>
              <a:rPr lang="hu-HU" dirty="0" err="1" smtClean="0">
                <a:effectLst/>
              </a:rPr>
              <a:t>Lenski</a:t>
            </a:r>
            <a:r>
              <a:rPr lang="hu-HU" dirty="0" smtClean="0">
                <a:effectLst/>
              </a:rPr>
              <a:t> többször megfogalmazták, hogy a technológiai fejlődés az emberi civilizáció legfőbb hajtóereje.</a:t>
            </a:r>
          </a:p>
          <a:p>
            <a:endParaRPr lang="hu-HU" dirty="0" smtClean="0">
              <a:effectLst/>
            </a:endParaRPr>
          </a:p>
          <a:p>
            <a:r>
              <a:rPr lang="hu-HU" dirty="0" smtClean="0">
                <a:effectLst/>
              </a:rPr>
              <a:t>Gerhard </a:t>
            </a:r>
            <a:r>
              <a:rPr lang="hu-HU" dirty="0" err="1" smtClean="0">
                <a:effectLst/>
              </a:rPr>
              <a:t>Lenski</a:t>
            </a:r>
            <a:r>
              <a:rPr lang="hu-HU" dirty="0" smtClean="0">
                <a:effectLst/>
              </a:rPr>
              <a:t> modernebb megközelítésében az információra koncentrál. Szerinte annál fejlettebb egy társadalom, minél több információ áll rendelkezésére (főleg a természetes környezet megváltoztatásához szükséges információkat értve ez alatt). Négy szakaszát különíti el az emberiség fejlődésének, a kommunikáció fejlődésének történelme alapján. Az első szakaszban az információt a gének adták át. A másodikban, miután kialakult az emberek öntudata, tapasztalataik által tanulhattak és adhattak át információkat. A harmadik szakaszban az emberek megtanultak jeleket használni, és kialakult a logikus gondolkodás képessége. A negyedikben képesek lettek jeleket létrehozni, létrejöttek a nyelvek és az írás. A kommunikáció technológiájában bekövetkező fejlődés más területek, így a gazdasági és politikai rendszer, a javak elosztási módjának, a társadalmi egyenlőtlenségek kezelésének és más társadalmi </a:t>
            </a:r>
            <a:r>
              <a:rPr lang="hu-HU" dirty="0" err="1" smtClean="0">
                <a:effectLst/>
              </a:rPr>
              <a:t>életbeli</a:t>
            </a:r>
            <a:r>
              <a:rPr lang="hu-HU" dirty="0" smtClean="0">
                <a:effectLst/>
              </a:rPr>
              <a:t> területek fejlődését is eredményezi.</a:t>
            </a:r>
          </a:p>
          <a:p>
            <a:endParaRPr lang="hu-HU" dirty="0" smtClean="0">
              <a:effectLst/>
            </a:endParaRPr>
          </a:p>
          <a:p>
            <a:r>
              <a:rPr lang="hu-HU" dirty="0" smtClean="0">
                <a:effectLst/>
              </a:rPr>
              <a:t>"Az evolúció indirekt módon működik: az evolúció létrehozta az embereket, az emberek létrehozták a technológiát, és az emberek most egyre fejlettebb technológiával igyekeznek létrehozni a technológia új nemzedékeit. A szingularitás idejére nem lesz különbség az emberek és a technológia között. Nem azért, mert az emberek mai értelemben vett gépekké fognak válni, hanem mert a gépek az emberek szintjére és azon túl fognak fejlődni." – Ray </a:t>
            </a:r>
            <a:r>
              <a:rPr lang="hu-HU" dirty="0" err="1" smtClean="0">
                <a:effectLst/>
              </a:rPr>
              <a:t>Kurzweil</a:t>
            </a:r>
            <a:r>
              <a:rPr lang="hu-HU" dirty="0" smtClean="0">
                <a:effectLst/>
              </a:rPr>
              <a:t>[7]</a:t>
            </a:r>
          </a:p>
          <a:p>
            <a:endParaRPr lang="hu-HU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hu-HU" smtClean="0"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0089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Kurzweil</a:t>
            </a:r>
            <a:r>
              <a:rPr lang="hu-HU" dirty="0" smtClean="0"/>
              <a:t> elméletének egyes kritikusai vitatják az események kiválasztási módjának helyességét.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hu-HU" smtClean="0"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08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pedagógus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hu-HU" smtClean="0"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6956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hu-HU" smtClean="0"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2865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téma aktualitását adja, hogy a Time magazin 2013 és a </a:t>
            </a: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Qualcomm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piackutató vizsgálata (Time/</a:t>
            </a: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Qualcomm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</a:t>
            </a: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Invention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Poll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</a:t>
            </a: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Cooperation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Qualcomm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Summary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 szerint K+F+I szektorban a következő csökkenő sorrend figyelhető meg a találmányok/innovációk a megjelenés számát figyelembe véve</a:t>
            </a:r>
            <a:r>
              <a:rPr lang="hu-HU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az elektronikus eszközök, a számítógép-hardvereszközök, az egészségügy, a vezeték nélküli mobilkommunikáció, az energiaszektor és a szoftverfejlesztés, az űrhajózás és a közlekedés és végül, utolsó helyen, az oktatás.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kutatás szerint 1980-tól a jelenleg is tartó digitális forradalom időszakát tekintik a leginnovatívabbnak</a:t>
            </a:r>
            <a:r>
              <a:rPr lang="hu-H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társadalom oldaláról a kultúra és az innovációk (vállalkozói szellem, új ötletek) megerősítésében az állampolgárok kreativitását (gondolkodási képesség fejlesztése) és az oktatás értékátadó funkcióját érezték a legfontosabbnak, amelyben mind a kormányzatnak, mind a gazdaságnak fontos szerepet kell játszania, de a fő szerepet ezek együttműködése jelenti </a:t>
            </a:r>
            <a:endParaRPr lang="hu-H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hu-H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Napjainkban az oktatást érintő infokommunikációs trendekben jellemzően a tervszerű, stratégiát megcélzó közép- és hosszútávú tervezés igénye válik dominánssá. Az oktatási rendszerekben egyre nagyobb teret kap a technikai dominancia, amely kiterjed a tananyagra, az oktatók teljesítményére, az infrastruktúrára és az értékelésre (Anderson, J. ICT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transforming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Education. A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Bangkok: UNESCO, 2010;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Infodev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2013;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Carmona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-Marin, 2013; OECD (2013):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Trends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shaping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2013; OECD Publishing OECD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Trends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Shaping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Education 2014).</a:t>
            </a:r>
            <a:endParaRPr lang="hu-HU" b="0" dirty="0" smtClean="0">
              <a:effectLst/>
            </a:endParaRPr>
          </a:p>
          <a:p>
            <a:pPr rtl="0"/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Egyre jellemzőbb, hogy az elméletek mellett a gyakorlati megvalósítás és beválás-vizsgálatok kiterjesztése kerül előtérbe a kihívás- és problémacentrikus megközelítés oldaláról (Finnország: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Educational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Everyday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Life project). Több nemzetközi példát látunk arra vonatkozóan, hogy milyen folyamatok révén valósulhat meg a globális (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Zajda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2009)  és digitális állam(polgárság) (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Mossberger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‎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Tolbert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McNeal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2008;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Ohler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2010;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Ribble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2009, 2011)  ISTE-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Ribble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2011;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Dower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 egy ország, oktatása,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ésmindennapi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munkaszervezése terén is.</a:t>
            </a:r>
            <a:endParaRPr lang="hu-HU" b="0" dirty="0" smtClean="0">
              <a:effectLst/>
            </a:endParaRPr>
          </a:p>
          <a:p>
            <a:pPr rtl="0"/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Hipotézisünk szerint  tervezhetővé kell tenni a digitális átállás stratégiáját, amely csak úgy valósulhat meg, ha szisztematikusan alkalmazzuk az IKT-eszközök integrációját, amelynek fontos része az iskolák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informatizálása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az IKT-integráció bevezetése a köznevelés minden szintjén, valamint az ehhez szükséges tartalmak, tananyagok kidolgozása. A nemzetközi példák alapján azt feltételezzük, hogy vannak országok, amelyek stratégiája modellként szolgálhat az IKT-bevezetéséhez (pl. Észtország). Ennek vizsgálatára egy előre megalkotott szempontrendszer alapján végzünk dokumentumelemzést, amelyet a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MaxQda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tartalomelemző szoftverrel vizsgáljuk meg. A felsőoktatásban ehhez kapcsolódóan az e-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környezet kialakítása és a módszertan kidolgozása kerül előtérbe, amely ezt követően kiterjeszthetővé válik a felnőttképzésre is, illetve a munkaerőpiac és az oktatás fúziójára. Ennek eszköze lehet a MOOC-kurzusok megjelenése, amelyben hazánk sajnos sereghajtó szerepet tölt be. Hazánkban tehát jelenleg a digitális átállás kezdeti fázisában vagyunk. Ahhoz, hogy a Nemzeti Infokommunikációs Stratégia 2014-2020-ban foglalt pillérszerkezet elemeinek megfeleljünk, meg kell alkotnunk a nemzeti oktatási tervet, amely a digitális átállást helyezi előtérbe az eszközök  1:1 modellje (Global 1:1;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Edutopia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One-to-one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computing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One-to-one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alapján, valamint az oktatás felhő alapú támogatását, az infrastruktúra mellett az e-tankönyvek elterjesztését, e-iskolatáska általánossá tételét.</a:t>
            </a:r>
            <a:endParaRPr lang="hu-HU" b="0" dirty="0" smtClean="0">
              <a:effectLst/>
            </a:endParaRPr>
          </a:p>
          <a:p>
            <a:pPr rtl="0"/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Ennek későbbi fejlesztési iránya lehet egy nemzeti IKT- stratégia kialakítása, amelynek előkészítését és alapvetését kívánjuk felvázolni.</a:t>
            </a:r>
            <a:endParaRPr lang="hu-HU" b="0" dirty="0" smtClean="0">
              <a:effectLst/>
            </a:endParaRPr>
          </a:p>
          <a:p>
            <a:r>
              <a:rPr lang="hu-HU" b="0" dirty="0" smtClean="0">
                <a:effectLst/>
              </a:rPr>
              <a:t/>
            </a:r>
            <a:br>
              <a:rPr lang="hu-HU" b="0" dirty="0" smtClean="0">
                <a:effectLst/>
              </a:rPr>
            </a:br>
            <a:r>
              <a:rPr lang="hu-HU" b="0" dirty="0" smtClean="0">
                <a:effectLst/>
              </a:rPr>
              <a:t/>
            </a:r>
            <a:br>
              <a:rPr lang="hu-HU" b="0" dirty="0" smtClean="0">
                <a:effectLst/>
              </a:rPr>
            </a:b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hu-HU" smtClean="0"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5873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grafikon az emberi történelem kulcsfontosságú eseményei között eltelt idő logaritmusát ábrázolja, az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exponenciálís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vízszintes időtengelyen. Az események 15 különböző listából lettek összesítve, melyeket többek között Carl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Sagan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Paul D.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Boyer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az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Encyclopedia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Britannica, az American Museum of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Natural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History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 University of Arizona gyűjtött.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hu-HU" smtClean="0"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1552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1. </a:t>
            </a:r>
            <a:r>
              <a:rPr lang="hu-HU" dirty="0" err="1" smtClean="0"/>
              <a:t>Összekapcsolatság</a:t>
            </a:r>
            <a:endParaRPr lang="hu-HU" dirty="0" smtClean="0"/>
          </a:p>
          <a:p>
            <a:r>
              <a:rPr lang="hu-HU" dirty="0" smtClean="0"/>
              <a:t>2. Digitális készségek</a:t>
            </a:r>
          </a:p>
          <a:p>
            <a:r>
              <a:rPr lang="hu-HU" dirty="0" smtClean="0"/>
              <a:t>3. </a:t>
            </a:r>
            <a:r>
              <a:rPr lang="hu-HU" dirty="0" err="1" smtClean="0"/>
              <a:t>Oline</a:t>
            </a:r>
            <a:r>
              <a:rPr lang="hu-HU" dirty="0" smtClean="0"/>
              <a:t> tevékenységek</a:t>
            </a:r>
          </a:p>
          <a:p>
            <a:r>
              <a:rPr lang="hu-HU" dirty="0" smtClean="0"/>
              <a:t>4. A digitális technológiák </a:t>
            </a:r>
            <a:r>
              <a:rPr lang="hu-HU" dirty="0" err="1" smtClean="0"/>
              <a:t>intgrálása</a:t>
            </a:r>
            <a:endParaRPr lang="hu-HU" dirty="0" smtClean="0"/>
          </a:p>
          <a:p>
            <a:r>
              <a:rPr lang="hu-HU" dirty="0" smtClean="0"/>
              <a:t>5. Digitális közszolgáltatások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hu-HU" smtClean="0"/>
              <a:t>26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86696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hu-HU" smtClean="0"/>
              <a:t>2016. 03. 30.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hu-HU" smtClean="0"/>
              <a:t>2016. 03. 30.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hu-HU" smtClean="0"/>
              <a:t>2016. 03. 30.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hu-HU" smtClean="0"/>
              <a:t>2016. 03. 30.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  <p:grpSp>
        <p:nvGrpSpPr>
          <p:cNvPr id="7" name="Csoportba foglalás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Egyenes összekötő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357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hu-HU" smtClean="0"/>
              <a:t>2016. 03. 30.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Csoportba foglalás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Egyenes összekötő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Csoportba foglalás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Egyenes összekötő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églalap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Kép helye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19" name="Útmutató szöveg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hu-HU" sz="1200" b="1" i="1" dirty="0" smtClean="0">
                <a:latin typeface="Arial"/>
                <a:ea typeface="+mn-ea"/>
                <a:cs typeface="Arial"/>
              </a:rPr>
              <a:t>MEGJEGYZÉS:</a:t>
            </a:r>
          </a:p>
          <a:p>
            <a:pPr algn="l" defTabSz="914400">
              <a:buNone/>
            </a:pPr>
            <a:r>
              <a:rPr lang="hu-HU" sz="1200" b="0" i="1" dirty="0" smtClean="0">
                <a:latin typeface="Arial"/>
                <a:ea typeface="+mn-ea"/>
                <a:cs typeface="Arial"/>
              </a:rPr>
              <a:t>A dián látható kép kicseréléséhez jelölje ki és </a:t>
            </a:r>
            <a:r>
              <a:rPr lang="hu-HU" sz="1200" b="0" i="1" dirty="0" err="1" smtClean="0">
                <a:latin typeface="Arial"/>
                <a:ea typeface="+mn-ea"/>
                <a:cs typeface="Arial"/>
              </a:rPr>
              <a:t>törölje</a:t>
            </a:r>
            <a:r>
              <a:rPr lang="hu-HU" sz="1200" b="0" i="1" dirty="0" smtClean="0">
                <a:latin typeface="Arial"/>
                <a:ea typeface="+mn-ea"/>
                <a:cs typeface="Arial"/>
              </a:rPr>
              <a:t> a képet. Ezután a helyőrző Képek ikonjára kattintva szúrja be a kívánt képet.</a:t>
            </a:r>
            <a:endParaRPr lang="hu-HU" sz="1200" b="0" i="1" dirty="0"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ba foglalás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Csoportba foglalás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Egyenes összekötő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gyenes összekötő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églalap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grpSp>
          <p:nvGrpSpPr>
            <p:cNvPr id="11" name="Csoportba foglalás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Egyenes összekötő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Egyenes összekötő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hu-HU" smtClean="0"/>
              <a:t>2016. 03. 30.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hu-HU" smtClean="0"/>
              <a:t>2016. 03. 30.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hu-HU" smtClean="0"/>
              <a:t>2016. 03. 30.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hu-HU" smtClean="0"/>
              <a:t>2016. 03. 30.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hu-HU" smtClean="0"/>
              <a:t>2016. 03. 30.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hu-HU" smtClean="0"/>
              <a:t>2016. 03. 30.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  <a:p>
            <a:pPr lvl="5"/>
            <a:r>
              <a:rPr lang="hu-HU" dirty="0" smtClean="0"/>
              <a:t>Hatodik szint</a:t>
            </a:r>
          </a:p>
          <a:p>
            <a:pPr lvl="6"/>
            <a:r>
              <a:rPr lang="hu-HU" dirty="0" smtClean="0"/>
              <a:t>Hetedik szint</a:t>
            </a:r>
          </a:p>
          <a:p>
            <a:pPr lvl="7"/>
            <a:r>
              <a:rPr lang="hu-HU" dirty="0" smtClean="0"/>
              <a:t>Nyolcadik szint</a:t>
            </a:r>
          </a:p>
          <a:p>
            <a:pPr lvl="8"/>
            <a:r>
              <a:rPr lang="hu-HU" dirty="0" smtClean="0"/>
              <a:t>Kilencedik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hu-HU" smtClean="0"/>
              <a:pPr/>
              <a:t>2016. 03. 30.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Egyenes összekötő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earesocial.com/uk/special-reports/digital-in-2016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uropa.eu/rapid/press-release_IP-15-4475_hu.htm" TargetMode="External"/><Relationship Id="rId4" Type="http://schemas.openxmlformats.org/officeDocument/2006/relationships/hyperlink" Target="http://ec.europa.eu/digital-agenda/en/des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olvasas.opkm.hu/PORTAL/FELSO_MENUSOR/KONYV_ES_NEVELES/TARTALOMSZABALYOZAS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://okt.ektf.hu/data/forgos/file/tananyag/forgo/index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470263" y="2292094"/>
            <a:ext cx="6368687" cy="2219691"/>
          </a:xfrm>
        </p:spPr>
        <p:txBody>
          <a:bodyPr anchor="ctr">
            <a:normAutofit/>
          </a:bodyPr>
          <a:lstStyle/>
          <a:p>
            <a:r>
              <a:rPr lang="hu-HU" sz="3600" dirty="0"/>
              <a:t>A digitális átállás indikátorai  nemzetközi összehasonlításban</a:t>
            </a: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KIS-TÓTH LAJOS — RACSKO RÉKA</a:t>
            </a:r>
          </a:p>
          <a:p>
            <a:endParaRPr lang="hu-HU" dirty="0" smtClean="0"/>
          </a:p>
          <a:p>
            <a:r>
              <a:rPr lang="hu-HU" dirty="0" smtClean="0"/>
              <a:t>Eszterházy Károly Főiskola</a:t>
            </a:r>
          </a:p>
          <a:p>
            <a:r>
              <a:rPr lang="hu-HU" dirty="0" smtClean="0"/>
              <a:t>Médiainformatika Intézet</a:t>
            </a:r>
            <a:endParaRPr lang="hu-HU" dirty="0"/>
          </a:p>
          <a:p>
            <a:pPr marL="0" indent="0" algn="l">
              <a:spcBef>
                <a:spcPts val="0"/>
              </a:spcBef>
              <a:buNone/>
            </a:pPr>
            <a:endParaRPr lang="hu-HU" sz="1800" b="0" i="0" dirty="0"/>
          </a:p>
        </p:txBody>
      </p:sp>
      <p:pic>
        <p:nvPicPr>
          <p:cNvPr id="8" name="Kép helye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5" r="12855"/>
          <a:stretch>
            <a:fillRect/>
          </a:stretch>
        </p:blipFill>
        <p:spPr>
          <a:xfrm>
            <a:off x="7159897" y="1323719"/>
            <a:ext cx="4862286" cy="3927017"/>
          </a:xfr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044" y="5776541"/>
            <a:ext cx="3106586" cy="108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0050" y="1943100"/>
            <a:ext cx="3600450" cy="1096962"/>
          </a:xfrm>
        </p:spPr>
        <p:txBody>
          <a:bodyPr>
            <a:normAutofit fontScale="90000"/>
          </a:bodyPr>
          <a:lstStyle/>
          <a:p>
            <a:r>
              <a:rPr lang="hu-HU" dirty="0"/>
              <a:t>A bejegyzett szabadalmak számának változása az USA-ban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82" y="624681"/>
            <a:ext cx="7259736" cy="5809008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09550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CC BY 2.5, https://hu.wikipedia.org/w/index.php?curid=41572</a:t>
            </a:r>
          </a:p>
        </p:txBody>
      </p:sp>
    </p:spTree>
    <p:extLst>
      <p:ext uri="{BB962C8B-B14F-4D97-AF65-F5344CB8AC3E}">
        <p14:creationId xmlns:p14="http://schemas.microsoft.com/office/powerpoint/2010/main" val="208329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jövő iránya az oktatásban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Információ-orientált oktatás (Japán, Dél-Korea)</a:t>
            </a:r>
          </a:p>
          <a:p>
            <a:pPr lvl="1"/>
            <a:r>
              <a:rPr lang="hu-HU" dirty="0" smtClean="0"/>
              <a:t>Alapja minden szinten az infrastruktúra kiépítése (korszerű IKT-eszközök és digitális könyvtárak)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04040" y="5645131"/>
            <a:ext cx="11582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Forrás:  Education in Korea. </a:t>
            </a:r>
            <a:r>
              <a:rPr lang="hu-HU" sz="1400" dirty="0" err="1" smtClean="0"/>
              <a:t>Ministry</a:t>
            </a:r>
            <a:r>
              <a:rPr lang="hu-HU" sz="1400" dirty="0" smtClean="0"/>
              <a:t> of Education. </a:t>
            </a:r>
            <a:r>
              <a:rPr lang="hu-HU" sz="1400" dirty="0" err="1" smtClean="0"/>
              <a:t>Republic</a:t>
            </a:r>
            <a:r>
              <a:rPr lang="hu-HU" sz="1400" dirty="0" smtClean="0"/>
              <a:t> of Korea. 2000-2001. 16-31. idézi </a:t>
            </a:r>
            <a:r>
              <a:rPr lang="hu-HU" sz="1400" dirty="0" err="1" smtClean="0"/>
              <a:t>Ormándi</a:t>
            </a:r>
            <a:r>
              <a:rPr lang="hu-HU" sz="1400" dirty="0" smtClean="0"/>
              <a:t> János (2006): Összehasonlító pedagógia : jegyzet a felsőoktatás és a pedagógus-továbbképzés résztvevői számára. SZTE JPTFK Neveléstudományi Kar. ISBN 963 9135 93 3</a:t>
            </a:r>
          </a:p>
          <a:p>
            <a:endParaRPr lang="hu-HU" sz="1400" dirty="0"/>
          </a:p>
          <a:p>
            <a:r>
              <a:rPr lang="hu-HU" sz="1400" dirty="0" err="1"/>
              <a:t>Information</a:t>
            </a:r>
            <a:r>
              <a:rPr lang="hu-HU" sz="1400" dirty="0"/>
              <a:t> </a:t>
            </a:r>
            <a:r>
              <a:rPr lang="hu-HU" sz="1400" dirty="0" err="1"/>
              <a:t>oriented</a:t>
            </a:r>
            <a:r>
              <a:rPr lang="hu-HU" sz="1400" dirty="0"/>
              <a:t> </a:t>
            </a:r>
            <a:r>
              <a:rPr lang="hu-HU" sz="1400" dirty="0" smtClean="0"/>
              <a:t>Education. Japán. http</a:t>
            </a:r>
            <a:r>
              <a:rPr lang="hu-HU" sz="1400" dirty="0"/>
              <a:t>://www.mext.go.jp/english/lifelonglearning/1303773.htm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961265" y="2392701"/>
            <a:ext cx="102679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i="1" dirty="0" smtClean="0"/>
              <a:t>Az IKT a </a:t>
            </a:r>
            <a:r>
              <a:rPr lang="hu-HU" sz="2000" i="1" dirty="0"/>
              <a:t>társadalom minden </a:t>
            </a:r>
            <a:r>
              <a:rPr lang="hu-HU" sz="2000" i="1" dirty="0" smtClean="0"/>
              <a:t>területén megjelenik. </a:t>
            </a:r>
          </a:p>
          <a:p>
            <a:pPr algn="just"/>
            <a:r>
              <a:rPr lang="hu-HU" sz="2000" i="1" dirty="0" smtClean="0"/>
              <a:t>Ezért egyre </a:t>
            </a:r>
            <a:r>
              <a:rPr lang="hu-HU" sz="2000" i="1" dirty="0"/>
              <a:t>fontosabbá válik a gyermekek számára, hogy megszerezzék </a:t>
            </a:r>
            <a:r>
              <a:rPr lang="hu-HU" sz="2000" i="1" dirty="0" smtClean="0"/>
              <a:t>azokat képességeket, amely révén az IKT-eszközöket  megfelelően és </a:t>
            </a:r>
            <a:r>
              <a:rPr lang="hu-HU" sz="2000" i="1" dirty="0"/>
              <a:t>proaktív módon </a:t>
            </a:r>
            <a:r>
              <a:rPr lang="hu-HU" sz="2000" i="1" dirty="0" smtClean="0"/>
              <a:t>használják az </a:t>
            </a:r>
            <a:r>
              <a:rPr lang="hu-HU" sz="2000" i="1" dirty="0"/>
              <a:t>információs </a:t>
            </a:r>
            <a:r>
              <a:rPr lang="hu-HU" sz="2000" i="1" dirty="0" smtClean="0"/>
              <a:t>társadalomban való boldogulás érdekében. </a:t>
            </a:r>
          </a:p>
          <a:p>
            <a:pPr algn="just"/>
            <a:r>
              <a:rPr lang="hu-HU" sz="2000" i="1" dirty="0" smtClean="0"/>
              <a:t>Ezen </a:t>
            </a:r>
            <a:r>
              <a:rPr lang="hu-HU" sz="2000" i="1" dirty="0"/>
              <a:t>kívül szükség van </a:t>
            </a:r>
            <a:r>
              <a:rPr lang="hu-HU" sz="2000" i="1" dirty="0" smtClean="0"/>
              <a:t>arra, hogy a  tanárok hatékonyan támogassák és  megfelelő módszereket alkalmazva elősegítsék a hatékonyabb </a:t>
            </a:r>
            <a:r>
              <a:rPr lang="hu-HU" sz="2000" i="1" dirty="0"/>
              <a:t>munkát. </a:t>
            </a:r>
            <a:endParaRPr lang="hu-HU" sz="2000" i="1" dirty="0" smtClean="0"/>
          </a:p>
          <a:p>
            <a:pPr algn="just"/>
            <a:r>
              <a:rPr lang="hu-HU" sz="2000" i="1" dirty="0" smtClean="0"/>
              <a:t>A MEXT </a:t>
            </a:r>
            <a:r>
              <a:rPr lang="hu-HU" sz="2000" i="1" dirty="0"/>
              <a:t>ezért aktívan részt vesz az IKT </a:t>
            </a:r>
            <a:r>
              <a:rPr lang="hu-HU" sz="2000" i="1" dirty="0" smtClean="0"/>
              <a:t>iskolai oktatásba történő integrálásában. </a:t>
            </a:r>
          </a:p>
          <a:p>
            <a:pPr algn="just"/>
            <a:r>
              <a:rPr lang="hu-HU" sz="2000" i="1" dirty="0"/>
              <a:t>O</a:t>
            </a:r>
            <a:r>
              <a:rPr lang="hu-HU" sz="2000" i="1" dirty="0" smtClean="0"/>
              <a:t>lyan oktatáspolitikát képviselnek, amely támogatja </a:t>
            </a:r>
            <a:r>
              <a:rPr lang="hu-HU" sz="2000" i="1" dirty="0"/>
              <a:t>a IKT </a:t>
            </a:r>
            <a:r>
              <a:rPr lang="hu-HU" sz="2000" i="1" dirty="0" smtClean="0"/>
              <a:t>használatát </a:t>
            </a:r>
            <a:r>
              <a:rPr lang="hu-HU" sz="2000" i="1" dirty="0"/>
              <a:t>az egész életen át tartó </a:t>
            </a:r>
            <a:r>
              <a:rPr lang="hu-HU" sz="2000" i="1" dirty="0" smtClean="0"/>
              <a:t>tanulást a széles körű és változatos </a:t>
            </a:r>
            <a:r>
              <a:rPr lang="hu-HU" sz="2000" i="1" dirty="0"/>
              <a:t>tanulási </a:t>
            </a:r>
            <a:r>
              <a:rPr lang="hu-HU" sz="2000" i="1" dirty="0" smtClean="0"/>
              <a:t>lehetőségek megvalósítása érdekében.</a:t>
            </a:r>
            <a:endParaRPr lang="hu-HU" sz="2000" i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719" y="38979"/>
            <a:ext cx="1552782" cy="2256059"/>
          </a:xfrm>
          <a:prstGeom prst="rect">
            <a:avLst/>
          </a:prstGeom>
        </p:spPr>
      </p:pic>
      <p:pic>
        <p:nvPicPr>
          <p:cNvPr id="3074" name="Picture 2" descr="https://upload.wikimedia.org/wikipedia/en/thumb/2/29/Logo_of_MOE_(South_Korea).svg/220px-Logo_of_MOE_(South_Korea)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333" y="163353"/>
            <a:ext cx="20955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34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Oktatási innovációk modelljei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981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" y="162561"/>
            <a:ext cx="11135360" cy="625379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églalap 6"/>
          <p:cNvSpPr/>
          <p:nvPr/>
        </p:nvSpPr>
        <p:spPr>
          <a:xfrm>
            <a:off x="142240" y="6416359"/>
            <a:ext cx="12049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Time/</a:t>
            </a:r>
            <a:r>
              <a:rPr lang="hu-HU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Qualcomm</a:t>
            </a: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2013 mérés az innovációk és a ráfordított befektetések felmérése gazdasági szektoronként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294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48" y="103126"/>
            <a:ext cx="6225023" cy="6555059"/>
          </a:xfrm>
          <a:prstGeom prst="rect">
            <a:avLst/>
          </a:prstGeo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47435" y="180703"/>
            <a:ext cx="9980682" cy="1096962"/>
          </a:xfrm>
        </p:spPr>
        <p:txBody>
          <a:bodyPr>
            <a:normAutofit/>
          </a:bodyPr>
          <a:lstStyle/>
          <a:p>
            <a:r>
              <a:rPr lang="hu-HU" dirty="0"/>
              <a:t>Az oktatás átalakulásának </a:t>
            </a:r>
            <a:r>
              <a:rPr lang="hu-HU" dirty="0" smtClean="0"/>
              <a:t>modellje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19171" y="6427113"/>
            <a:ext cx="116956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DEDE, C. − COBURN, C. − RESEARCHER, H. U. (2003). </a:t>
            </a:r>
            <a:r>
              <a:rPr lang="hu-HU" sz="1100" i="1" dirty="0" err="1"/>
              <a:t>Rethinking</a:t>
            </a:r>
            <a:r>
              <a:rPr lang="hu-HU" sz="1100" i="1" dirty="0"/>
              <a:t> </a:t>
            </a:r>
            <a:r>
              <a:rPr lang="hu-HU" sz="1100" i="1" dirty="0" err="1"/>
              <a:t>scale</a:t>
            </a:r>
            <a:r>
              <a:rPr lang="hu-HU" sz="1100" i="1" dirty="0"/>
              <a:t>: </a:t>
            </a:r>
            <a:r>
              <a:rPr lang="hu-HU" sz="1100" i="1" dirty="0" err="1"/>
              <a:t>moving</a:t>
            </a:r>
            <a:r>
              <a:rPr lang="hu-HU" sz="1100" i="1" dirty="0"/>
              <a:t> </a:t>
            </a:r>
            <a:r>
              <a:rPr lang="hu-HU" sz="1100" i="1" dirty="0" err="1"/>
              <a:t>beyond</a:t>
            </a:r>
            <a:r>
              <a:rPr lang="hu-HU" sz="1100" i="1" dirty="0"/>
              <a:t> </a:t>
            </a:r>
            <a:r>
              <a:rPr lang="hu-HU" sz="1100" i="1" dirty="0" err="1"/>
              <a:t>numbers</a:t>
            </a:r>
            <a:r>
              <a:rPr lang="hu-HU" sz="1100" i="1" dirty="0"/>
              <a:t> </a:t>
            </a:r>
            <a:r>
              <a:rPr lang="hu-HU" sz="1100" i="1" dirty="0" err="1"/>
              <a:t>to</a:t>
            </a:r>
            <a:r>
              <a:rPr lang="hu-HU" sz="1100" i="1" dirty="0"/>
              <a:t> </a:t>
            </a:r>
            <a:r>
              <a:rPr lang="hu-HU" sz="1100" i="1" dirty="0" err="1"/>
              <a:t>deep</a:t>
            </a:r>
            <a:r>
              <a:rPr lang="hu-HU" sz="1100" i="1" dirty="0"/>
              <a:t> and </a:t>
            </a:r>
            <a:r>
              <a:rPr lang="hu-HU" sz="1100" i="1" dirty="0" err="1"/>
              <a:t>lasting</a:t>
            </a:r>
            <a:r>
              <a:rPr lang="hu-HU" sz="1100" i="1" dirty="0"/>
              <a:t> </a:t>
            </a:r>
            <a:r>
              <a:rPr lang="hu-HU" sz="1100" i="1" dirty="0" err="1"/>
              <a:t>change</a:t>
            </a:r>
            <a:r>
              <a:rPr lang="hu-HU" sz="1100" i="1" dirty="0"/>
              <a:t>. </a:t>
            </a:r>
            <a:r>
              <a:rPr lang="hu-HU" sz="1100" dirty="0"/>
              <a:t>Letöltés dátuma: 2015. 09 15. Forrás: Microsoft Partner in </a:t>
            </a:r>
            <a:r>
              <a:rPr lang="hu-HU" sz="1100" dirty="0" err="1"/>
              <a:t>Learning</a:t>
            </a:r>
            <a:r>
              <a:rPr lang="hu-HU" sz="1100" dirty="0"/>
              <a:t>: </a:t>
            </a:r>
            <a:r>
              <a:rPr lang="hu-HU" sz="1100" i="1" dirty="0"/>
              <a:t>http://www.microsoft.com/education/demos/scale/index.html</a:t>
            </a:r>
            <a:endParaRPr lang="hu-HU" sz="11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9171" y="134355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93936136"/>
              </p:ext>
            </p:extLst>
          </p:nvPr>
        </p:nvGraphicFramePr>
        <p:xfrm>
          <a:off x="247435" y="1620254"/>
          <a:ext cx="5800725" cy="354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22805" y="274956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99797" y="558096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Az </a:t>
            </a:r>
            <a:r>
              <a:rPr lang="hu-HU" altLang="hu-HU" sz="1600" dirty="0">
                <a:ea typeface="Calibri" panose="020F0502020204030204" pitchFamily="34" charset="0"/>
                <a:cs typeface="Arial" panose="020B0604020202020204" pitchFamily="34" charset="0"/>
              </a:rPr>
              <a:t>oktatáspolitikai tervezési modellje, 2011-13 </a:t>
            </a:r>
            <a:r>
              <a:rPr lang="hu-HU" altLang="hu-HU" sz="1600" dirty="0" smtClean="0"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hu-HU" altLang="hu-HU" sz="1600" dirty="0" smtClean="0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altLang="hu-HU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Forrás</a:t>
            </a:r>
            <a:r>
              <a:rPr lang="hu-HU" altLang="hu-HU" sz="1600" dirty="0">
                <a:ea typeface="Calibri" panose="020F0502020204030204" pitchFamily="34" charset="0"/>
                <a:cs typeface="Arial" panose="020B0604020202020204" pitchFamily="34" charset="0"/>
              </a:rPr>
              <a:t>: Kárpáti, 2014</a:t>
            </a:r>
            <a:r>
              <a:rPr lang="hu-HU" altLang="hu-HU" sz="1600" baseline="30000" dirty="0"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endParaRPr lang="hu-HU" altLang="hu-HU" sz="4000" dirty="0"/>
          </a:p>
        </p:txBody>
      </p:sp>
    </p:spTree>
    <p:extLst>
      <p:ext uri="{BB962C8B-B14F-4D97-AF65-F5344CB8AC3E}">
        <p14:creationId xmlns:p14="http://schemas.microsoft.com/office/powerpoint/2010/main" val="277861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07" y="192504"/>
            <a:ext cx="10466497" cy="589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2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DIGITÁLIS ÁLLAMPOLGÁRSÁG AVAGY AZ egyén kompetencia elemei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072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társadalom </a:t>
            </a:r>
            <a:r>
              <a:rPr lang="hu-HU" dirty="0" smtClean="0"/>
              <a:t> (és az egyének) evolúciója</a:t>
            </a:r>
            <a:endParaRPr lang="hu-HU" dirty="0"/>
          </a:p>
        </p:txBody>
      </p:sp>
      <p:pic>
        <p:nvPicPr>
          <p:cNvPr id="1026" name="Picture 2" descr="Paradigmaváltások egyre rövidebb idő alatt egy időspirálon ábrázol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904" y="1388425"/>
            <a:ext cx="6285116" cy="426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6/63/Paradigmav%C3%A1lt%C3%A1sok_logaritmikus_sk%C3%A1l%C3%A1n.PNG/800px-Paradigmav%C3%A1lt%C3%A1sok_logaritmikus_sk%C3%A1l%C3%A1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8" y="1582737"/>
            <a:ext cx="4775772" cy="371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21692" y="5670976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Paradigmaváltások az emberi történelemben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0" y="6040308"/>
            <a:ext cx="55979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err="1"/>
              <a:t>By</a:t>
            </a:r>
            <a:r>
              <a:rPr lang="hu-HU" sz="1000" dirty="0"/>
              <a:t> </a:t>
            </a:r>
            <a:r>
              <a:rPr lang="hu-HU" sz="1000" dirty="0" err="1"/>
              <a:t>Created</a:t>
            </a:r>
            <a:r>
              <a:rPr lang="hu-HU" sz="1000" dirty="0"/>
              <a:t> </a:t>
            </a:r>
            <a:r>
              <a:rPr lang="hu-HU" sz="1000" dirty="0" err="1"/>
              <a:t>by</a:t>
            </a:r>
            <a:r>
              <a:rPr lang="hu-HU" sz="1000" dirty="0"/>
              <a:t> Ray </a:t>
            </a:r>
            <a:r>
              <a:rPr lang="hu-HU" sz="1000" dirty="0" err="1"/>
              <a:t>Kurzweil</a:t>
            </a:r>
            <a:r>
              <a:rPr lang="hu-HU" sz="1000" dirty="0"/>
              <a:t>, </a:t>
            </a:r>
            <a:r>
              <a:rPr lang="hu-HU" sz="1000" dirty="0" err="1"/>
              <a:t>Kurzweil</a:t>
            </a:r>
            <a:r>
              <a:rPr lang="hu-HU" sz="1000" dirty="0"/>
              <a:t> Technologies, Inc./</a:t>
            </a:r>
            <a:r>
              <a:rPr lang="hu-HU" sz="1000" dirty="0" err="1"/>
              <a:t>Hungarian</a:t>
            </a:r>
            <a:r>
              <a:rPr lang="hu-HU" sz="1000" dirty="0"/>
              <a:t> version made </a:t>
            </a:r>
            <a:r>
              <a:rPr lang="hu-HU" sz="1000" dirty="0" err="1"/>
              <a:t>by</a:t>
            </a:r>
            <a:r>
              <a:rPr lang="hu-HU" sz="1000" dirty="0"/>
              <a:t> </a:t>
            </a:r>
            <a:r>
              <a:rPr lang="hu-HU" sz="1000" dirty="0" err="1"/>
              <a:t>Cunya</a:t>
            </a:r>
            <a:r>
              <a:rPr lang="hu-HU" sz="1000" dirty="0"/>
              <a:t> a(z) magyar </a:t>
            </a:r>
            <a:r>
              <a:rPr lang="hu-HU" sz="1000" dirty="0" err="1"/>
              <a:t>Wikipédia-ról</a:t>
            </a:r>
            <a:r>
              <a:rPr lang="hu-HU" sz="1000" dirty="0"/>
              <a:t> - Ez a fájl ebből származik:  ParadigmShiftsFrr15Events.svg, CC BY 1.0, https://commons.wikimedia.org/w/index.php?curid=47366775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5000625" y="5655528"/>
            <a:ext cx="7289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Paradigmaváltások egyre rövidebb idő alatt egy időspirálon ábrázolva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6168020" y="6081146"/>
            <a:ext cx="5715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err="1"/>
              <a:t>By</a:t>
            </a:r>
            <a:r>
              <a:rPr lang="hu-HU" sz="1100" dirty="0"/>
              <a:t> Az </a:t>
            </a:r>
            <a:r>
              <a:rPr lang="hu-HU" sz="1100" dirty="0" err="1"/>
              <a:t>Acceleration</a:t>
            </a:r>
            <a:r>
              <a:rPr lang="hu-HU" sz="1100" dirty="0"/>
              <a:t> </a:t>
            </a:r>
            <a:r>
              <a:rPr lang="hu-HU" sz="1100" dirty="0" err="1"/>
              <a:t>Studies</a:t>
            </a:r>
            <a:r>
              <a:rPr lang="hu-HU" sz="1100" dirty="0"/>
              <a:t> </a:t>
            </a:r>
            <a:r>
              <a:rPr lang="hu-HU" sz="1100" dirty="0" err="1"/>
              <a:t>Foundation</a:t>
            </a:r>
            <a:r>
              <a:rPr lang="hu-HU" sz="1100" dirty="0"/>
              <a:t> (Gyorsulás Kutatás Alapítvány) jóvoltából. A kép John </a:t>
            </a:r>
            <a:r>
              <a:rPr lang="hu-HU" sz="1100" dirty="0" err="1"/>
              <a:t>Smart</a:t>
            </a:r>
            <a:r>
              <a:rPr lang="hu-HU" sz="1100" dirty="0"/>
              <a:t> </a:t>
            </a:r>
            <a:r>
              <a:rPr lang="hu-HU" sz="1100" dirty="0" err="1"/>
              <a:t>Adapting</a:t>
            </a:r>
            <a:r>
              <a:rPr lang="hu-HU" sz="1100" dirty="0"/>
              <a:t> </a:t>
            </a:r>
            <a:r>
              <a:rPr lang="hu-HU" sz="1100" dirty="0" err="1"/>
              <a:t>to</a:t>
            </a:r>
            <a:r>
              <a:rPr lang="hu-HU" sz="1100" dirty="0"/>
              <a:t> </a:t>
            </a:r>
            <a:r>
              <a:rPr lang="hu-HU" sz="1100" dirty="0" err="1"/>
              <a:t>the</a:t>
            </a:r>
            <a:r>
              <a:rPr lang="hu-HU" sz="1100" dirty="0"/>
              <a:t> </a:t>
            </a:r>
            <a:r>
              <a:rPr lang="hu-HU" sz="1100" dirty="0" err="1"/>
              <a:t>furure</a:t>
            </a:r>
            <a:r>
              <a:rPr lang="hu-HU" sz="1100" dirty="0"/>
              <a:t> (A jövőhöz alkalmazkodva) c. bemutatójából származik</a:t>
            </a:r>
            <a:r>
              <a:rPr lang="hu-HU" sz="1100" dirty="0" smtClean="0"/>
              <a:t>.., </a:t>
            </a:r>
            <a:r>
              <a:rPr lang="hu-HU" sz="1100" dirty="0"/>
              <a:t>Forrásjelölés, https://hu.wikipedia.org/w/index.php?curid=41247</a:t>
            </a:r>
          </a:p>
        </p:txBody>
      </p:sp>
    </p:spTree>
    <p:extLst>
      <p:ext uri="{BB962C8B-B14F-4D97-AF65-F5344CB8AC3E}">
        <p14:creationId xmlns:p14="http://schemas.microsoft.com/office/powerpoint/2010/main" val="138411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kommunikációs képességek konstellációja  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5" y="1360249"/>
            <a:ext cx="8087590" cy="4572000"/>
          </a:xfrm>
        </p:spPr>
      </p:pic>
      <p:sp>
        <p:nvSpPr>
          <p:cNvPr id="7" name="Téglalap 6"/>
          <p:cNvSpPr/>
          <p:nvPr/>
        </p:nvSpPr>
        <p:spPr>
          <a:xfrm>
            <a:off x="0" y="6119336"/>
            <a:ext cx="1203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1400" dirty="0">
                <a:latin typeface="Times New Roman" pitchFamily="18" charset="0"/>
                <a:cs typeface="Times New Roman" pitchFamily="18" charset="0"/>
              </a:rPr>
              <a:t>Forrás: </a:t>
            </a:r>
            <a:br>
              <a:rPr lang="hu-HU" altLang="hu-HU" sz="1400" dirty="0">
                <a:latin typeface="Times New Roman" pitchFamily="18" charset="0"/>
                <a:cs typeface="Times New Roman" pitchFamily="18" charset="0"/>
              </a:rPr>
            </a:br>
            <a:r>
              <a:rPr lang="hu-HU" altLang="hu-HU" sz="1400" dirty="0" err="1">
                <a:latin typeface="Times New Roman" pitchFamily="18" charset="0"/>
                <a:cs typeface="Times New Roman" pitchFamily="18" charset="0"/>
              </a:rPr>
              <a:t>Catts</a:t>
            </a:r>
            <a:r>
              <a:rPr lang="hu-HU" altLang="hu-HU" sz="1400" dirty="0">
                <a:latin typeface="Times New Roman" pitchFamily="18" charset="0"/>
                <a:cs typeface="Times New Roman" pitchFamily="18" charset="0"/>
              </a:rPr>
              <a:t>, Ralph-</a:t>
            </a:r>
            <a:r>
              <a:rPr lang="hu-HU" altLang="hu-HU" sz="1400" dirty="0" err="1"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hu-HU" altLang="hu-H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altLang="hu-HU" sz="1400" dirty="0" err="1">
                <a:latin typeface="Times New Roman" pitchFamily="18" charset="0"/>
                <a:cs typeface="Times New Roman" pitchFamily="18" charset="0"/>
              </a:rPr>
              <a:t>Jesus</a:t>
            </a:r>
            <a:r>
              <a:rPr lang="hu-HU" altLang="hu-HU" sz="1400" dirty="0">
                <a:latin typeface="Times New Roman" pitchFamily="18" charset="0"/>
                <a:cs typeface="Times New Roman" pitchFamily="18" charset="0"/>
              </a:rPr>
              <a:t>( 2008):  </a:t>
            </a:r>
            <a:r>
              <a:rPr lang="hu-HU" altLang="hu-HU" sz="1400" dirty="0" err="1">
                <a:latin typeface="Times New Roman" pitchFamily="18" charset="0"/>
                <a:cs typeface="Times New Roman" pitchFamily="18" charset="0"/>
              </a:rPr>
              <a:t>Towards</a:t>
            </a:r>
            <a:r>
              <a:rPr lang="hu-HU" altLang="hu-H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400" dirty="0" err="1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hu-HU" altLang="hu-H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400" dirty="0" err="1">
                <a:latin typeface="Times New Roman" pitchFamily="18" charset="0"/>
                <a:cs typeface="Times New Roman" pitchFamily="18" charset="0"/>
              </a:rPr>
              <a:t>Literacy</a:t>
            </a:r>
            <a:r>
              <a:rPr lang="hu-HU" altLang="hu-H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400" dirty="0" err="1">
                <a:latin typeface="Times New Roman" pitchFamily="18" charset="0"/>
                <a:cs typeface="Times New Roman" pitchFamily="18" charset="0"/>
              </a:rPr>
              <a:t>Indicators</a:t>
            </a:r>
            <a:r>
              <a:rPr lang="hu-HU" altLang="hu-H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altLang="hu-HU" sz="1400" dirty="0" err="1">
                <a:latin typeface="Times New Roman" pitchFamily="18" charset="0"/>
                <a:cs typeface="Times New Roman" pitchFamily="18" charset="0"/>
              </a:rPr>
              <a:t>Conceptual</a:t>
            </a:r>
            <a:r>
              <a:rPr lang="hu-HU" altLang="hu-H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400" dirty="0" err="1">
                <a:latin typeface="Times New Roman" pitchFamily="18" charset="0"/>
                <a:cs typeface="Times New Roman" pitchFamily="18" charset="0"/>
              </a:rPr>
              <a:t>framework</a:t>
            </a:r>
            <a:r>
              <a:rPr lang="hu-HU" altLang="hu-H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400" dirty="0" err="1">
                <a:latin typeface="Times New Roman" pitchFamily="18" charset="0"/>
                <a:cs typeface="Times New Roman" pitchFamily="18" charset="0"/>
              </a:rPr>
              <a:t>paper</a:t>
            </a:r>
            <a:r>
              <a:rPr lang="hu-HU" altLang="hu-HU" sz="1400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hu-HU" altLang="hu-HU" sz="1400" dirty="0">
                <a:latin typeface="Times New Roman" pitchFamily="18" charset="0"/>
                <a:cs typeface="Times New Roman" pitchFamily="18" charset="0"/>
              </a:rPr>
            </a:br>
            <a:r>
              <a:rPr lang="hu-HU" altLang="hu-HU" sz="1400" dirty="0">
                <a:latin typeface="Times New Roman" pitchFamily="18" charset="0"/>
                <a:cs typeface="Times New Roman" pitchFamily="18" charset="0"/>
              </a:rPr>
              <a:t>UNESCO : Paris p. 18.   http://www.uis.unesco.org/Library/Documents/wp08_InfoLit_en.pdf</a:t>
            </a:r>
          </a:p>
        </p:txBody>
      </p:sp>
      <p:pic>
        <p:nvPicPr>
          <p:cNvPr id="8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82528" y="1975088"/>
            <a:ext cx="2968160" cy="253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elhő 1"/>
          <p:cNvSpPr/>
          <p:nvPr/>
        </p:nvSpPr>
        <p:spPr>
          <a:xfrm>
            <a:off x="8634845" y="4737894"/>
            <a:ext cx="3215843" cy="17200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ELAVULT?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8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Digitális Állampolgárság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57938" y="1600200"/>
            <a:ext cx="3080084" cy="3597442"/>
          </a:xfrm>
        </p:spPr>
        <p:txBody>
          <a:bodyPr/>
          <a:lstStyle/>
          <a:p>
            <a:pPr lvl="1"/>
            <a:r>
              <a:rPr lang="hu-HU" b="1" i="1" dirty="0"/>
              <a:t>Emlékezés</a:t>
            </a:r>
            <a:endParaRPr lang="hu-HU" i="1" dirty="0"/>
          </a:p>
          <a:p>
            <a:pPr lvl="1"/>
            <a:r>
              <a:rPr lang="hu-HU" b="1" i="1" dirty="0"/>
              <a:t>Megértés</a:t>
            </a:r>
            <a:endParaRPr lang="hu-HU" i="1" dirty="0"/>
          </a:p>
          <a:p>
            <a:pPr lvl="1"/>
            <a:r>
              <a:rPr lang="hu-HU" b="1" i="1" dirty="0"/>
              <a:t>Alkalmazás</a:t>
            </a:r>
            <a:endParaRPr lang="hu-HU" i="1" dirty="0"/>
          </a:p>
          <a:p>
            <a:pPr lvl="1"/>
            <a:r>
              <a:rPr lang="hu-HU" b="1" i="1" dirty="0"/>
              <a:t>Elemzés</a:t>
            </a:r>
            <a:endParaRPr lang="hu-HU" i="1" dirty="0"/>
          </a:p>
          <a:p>
            <a:pPr lvl="1"/>
            <a:r>
              <a:rPr lang="hu-HU" b="1" i="1" dirty="0"/>
              <a:t>Kiértékelés</a:t>
            </a:r>
            <a:endParaRPr lang="hu-HU" i="1" dirty="0"/>
          </a:p>
          <a:p>
            <a:pPr lvl="1"/>
            <a:r>
              <a:rPr lang="hu-HU" b="1" i="1" dirty="0"/>
              <a:t>Létrehozás</a:t>
            </a:r>
            <a:endParaRPr lang="hu-HU" i="1" dirty="0"/>
          </a:p>
          <a:p>
            <a:pPr lvl="1"/>
            <a:r>
              <a:rPr lang="hu-HU" b="1" i="1" dirty="0"/>
              <a:t>Befogadás</a:t>
            </a:r>
            <a:endParaRPr lang="hu-HU" i="1" dirty="0"/>
          </a:p>
          <a:p>
            <a:pPr lvl="1"/>
            <a:r>
              <a:rPr lang="hu-HU" b="1" i="1" dirty="0"/>
              <a:t>Reagálás</a:t>
            </a:r>
            <a:endParaRPr lang="hu-HU" i="1" dirty="0"/>
          </a:p>
          <a:p>
            <a:pPr lvl="1"/>
            <a:r>
              <a:rPr lang="hu-HU" b="1" i="1" dirty="0"/>
              <a:t>Értékelés</a:t>
            </a:r>
            <a:endParaRPr lang="hu-HU" i="1" dirty="0"/>
          </a:p>
          <a:p>
            <a:pPr lvl="1"/>
            <a:r>
              <a:rPr lang="hu-HU" b="1" i="1" dirty="0"/>
              <a:t>Értékszerveződés</a:t>
            </a:r>
            <a:endParaRPr lang="hu-HU" i="1" dirty="0"/>
          </a:p>
          <a:p>
            <a:pPr lvl="1"/>
            <a:r>
              <a:rPr lang="hu-HU" b="1" i="1" dirty="0"/>
              <a:t>Érték alapú viselkedés </a:t>
            </a:r>
            <a:endParaRPr lang="hu-HU" i="1" dirty="0"/>
          </a:p>
          <a:p>
            <a:endParaRPr lang="hu-HU" i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57132878"/>
              </p:ext>
            </p:extLst>
          </p:nvPr>
        </p:nvGraphicFramePr>
        <p:xfrm>
          <a:off x="1104900" y="1407695"/>
          <a:ext cx="6916153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églalap 4"/>
          <p:cNvSpPr/>
          <p:nvPr/>
        </p:nvSpPr>
        <p:spPr>
          <a:xfrm>
            <a:off x="0" y="6222067"/>
            <a:ext cx="112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Ollé, János, és </a:t>
            </a:r>
            <a:r>
              <a:rPr lang="hu-H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mtsai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Digitális állampolgárság az információs társadalomban. Budapest: Eötvös Kiadó, 2014.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616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hu-HU" sz="28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Tartalom</a:t>
            </a:r>
            <a:endParaRPr lang="hu-HU" sz="2800" b="0" i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44794132"/>
              </p:ext>
            </p:extLst>
          </p:nvPr>
        </p:nvGraphicFramePr>
        <p:xfrm>
          <a:off x="1384300" y="117316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toth\Dokumentumok\bemutató\nyersanyag\tarsd_jovokep_j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0"/>
            <a:ext cx="9065712" cy="678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89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Digitális átállás helyzetkép 2016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idx="1"/>
          </p:nvPr>
        </p:nvSpPr>
        <p:spPr>
          <a:xfrm>
            <a:off x="935082" y="4473076"/>
            <a:ext cx="10071099" cy="856570"/>
          </a:xfrm>
        </p:spPr>
        <p:txBody>
          <a:bodyPr>
            <a:normAutofit/>
          </a:bodyPr>
          <a:lstStyle/>
          <a:p>
            <a:r>
              <a:rPr lang="hu-HU" dirty="0" smtClean="0"/>
              <a:t>Forrás: </a:t>
            </a:r>
            <a:r>
              <a:rPr lang="hu-HU" dirty="0" err="1" smtClean="0"/>
              <a:t>Kemp</a:t>
            </a:r>
            <a:r>
              <a:rPr lang="hu-HU" dirty="0" smtClean="0"/>
              <a:t>, Simon (2016): 2016 Digital </a:t>
            </a:r>
            <a:r>
              <a:rPr lang="hu-HU" dirty="0" err="1" smtClean="0"/>
              <a:t>yearbook</a:t>
            </a:r>
            <a:r>
              <a:rPr lang="hu-HU" dirty="0" smtClean="0"/>
              <a:t> : we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social’s</a:t>
            </a:r>
            <a:r>
              <a:rPr lang="hu-HU" dirty="0" smtClean="0"/>
              <a:t> </a:t>
            </a:r>
            <a:r>
              <a:rPr lang="hu-HU" dirty="0" err="1" smtClean="0"/>
              <a:t>compendium</a:t>
            </a:r>
            <a:r>
              <a:rPr lang="hu-HU" dirty="0" smtClean="0"/>
              <a:t> of </a:t>
            </a:r>
            <a:r>
              <a:rPr lang="hu-HU" dirty="0" err="1" smtClean="0"/>
              <a:t>key</a:t>
            </a:r>
            <a:r>
              <a:rPr lang="hu-HU" dirty="0" smtClean="0"/>
              <a:t> </a:t>
            </a:r>
            <a:r>
              <a:rPr lang="hu-HU" dirty="0" err="1" smtClean="0"/>
              <a:t>digital</a:t>
            </a:r>
            <a:r>
              <a:rPr lang="hu-HU" dirty="0" smtClean="0"/>
              <a:t> </a:t>
            </a:r>
            <a:r>
              <a:rPr lang="hu-HU" dirty="0" err="1" smtClean="0"/>
              <a:t>statistics</a:t>
            </a:r>
            <a:r>
              <a:rPr lang="hu-HU" dirty="0" smtClean="0"/>
              <a:t> and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points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232 </a:t>
            </a:r>
            <a:r>
              <a:rPr lang="hu-HU" dirty="0" err="1" smtClean="0"/>
              <a:t>countries</a:t>
            </a:r>
            <a:r>
              <a:rPr lang="hu-HU" dirty="0" smtClean="0"/>
              <a:t> </a:t>
            </a:r>
            <a:r>
              <a:rPr lang="hu-HU" dirty="0" err="1" smtClean="0"/>
              <a:t>around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world</a:t>
            </a:r>
            <a:r>
              <a:rPr lang="hu-HU" dirty="0" smtClean="0"/>
              <a:t>. We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social</a:t>
            </a:r>
            <a:r>
              <a:rPr lang="hu-HU" dirty="0" smtClean="0"/>
              <a:t>.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URL </a:t>
            </a:r>
            <a:r>
              <a:rPr lang="hu-HU" dirty="0">
                <a:hlinkClick r:id="rId2"/>
              </a:rPr>
              <a:t>http://</a:t>
            </a:r>
            <a:r>
              <a:rPr lang="hu-HU" dirty="0" smtClean="0">
                <a:hlinkClick r:id="rId2"/>
              </a:rPr>
              <a:t>wearesocial.com/uk/special-reports/digital-in-2016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051" y="110740"/>
            <a:ext cx="3158490" cy="234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6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602" y="119523"/>
            <a:ext cx="8878118" cy="65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9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0" y="248081"/>
            <a:ext cx="8497661" cy="632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5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595" y="169817"/>
            <a:ext cx="8857098" cy="65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9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45" y="56214"/>
            <a:ext cx="9136653" cy="672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4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://ec.europa.eu/avservices/avs/files/video6/repository/prod/photo/store/0/P027620001102-1118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120" y="1498758"/>
            <a:ext cx="8218170" cy="45113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digitális teljesítményt mutató pontszámok </a:t>
            </a:r>
            <a:br>
              <a:rPr lang="hu-HU" dirty="0" smtClean="0"/>
            </a:br>
            <a:r>
              <a:rPr lang="hu-HU" dirty="0" smtClean="0"/>
              <a:t>Digital </a:t>
            </a:r>
            <a:r>
              <a:rPr lang="hu-HU" dirty="0" err="1" smtClean="0"/>
              <a:t>Economy</a:t>
            </a:r>
            <a:r>
              <a:rPr lang="hu-HU" dirty="0" smtClean="0"/>
              <a:t> and Society Index 2015 -DESI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60201" y="6335712"/>
            <a:ext cx="1207008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sz="105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 2020, I. (2015. 06 24). </a:t>
            </a:r>
            <a:r>
              <a:rPr lang="hu-HU" sz="1050" i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Digital </a:t>
            </a:r>
            <a:r>
              <a:rPr lang="hu-HU" sz="1050" i="1" dirty="0" err="1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Economy</a:t>
            </a:r>
            <a:r>
              <a:rPr lang="hu-HU" sz="1050" i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Society Index (DESI)</a:t>
            </a:r>
            <a:r>
              <a:rPr lang="hu-HU" sz="105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Forrás: </a:t>
            </a:r>
            <a:r>
              <a:rPr lang="hu-HU" sz="1050" i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http://</a:t>
            </a:r>
            <a:r>
              <a:rPr lang="hu-HU" sz="1050" i="1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ec.europa.eu/digital-agenda/en/des</a:t>
            </a:r>
            <a:endParaRPr lang="hu-HU" sz="1050" i="1" dirty="0" smtClean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hu-HU" sz="105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Európai Bizottság. (2015. 02 24). Mennyire digitális országban él Ön? A legfrissebb adatok szerint Európának van még mit fejlődnie. Forrás: </a:t>
            </a:r>
            <a:r>
              <a:rPr lang="hu-HU" sz="105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http://</a:t>
            </a:r>
            <a:r>
              <a:rPr lang="hu-HU" sz="1050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europa.eu/rapid/press-release_IP-15-4475_hu.htm</a:t>
            </a:r>
            <a:r>
              <a:rPr lang="hu-HU" sz="1050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u-HU" sz="105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endParaRPr lang="hu-H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604760" y="3291840"/>
            <a:ext cx="213360" cy="1615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627120" y="2941320"/>
            <a:ext cx="274320" cy="19659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6431280" y="3337560"/>
            <a:ext cx="320040" cy="16306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4358640" y="3108960"/>
            <a:ext cx="213360" cy="1798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779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Elemzési szempontok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992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31975" y="-10613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2400" b="1" cap="small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kutatás eszközrendszere</a:t>
            </a:r>
          </a:p>
        </p:txBody>
      </p:sp>
      <p:sp>
        <p:nvSpPr>
          <p:cNvPr id="9" name="AutoShape 2" descr="http://upload.wikimedia.org/wikipedia/de/b/b4/MAXQDA_logo.svg"/>
          <p:cNvSpPr>
            <a:spLocks noChangeAspect="1" noChangeArrowheads="1"/>
          </p:cNvSpPr>
          <p:nvPr/>
        </p:nvSpPr>
        <p:spPr bwMode="auto">
          <a:xfrm>
            <a:off x="1679575" y="-1050925"/>
            <a:ext cx="9525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AutoShape 4" descr="http://upload.wikimedia.org/wikipedia/de/b/b4/MAXQDA_logo.svg"/>
          <p:cNvSpPr>
            <a:spLocks noChangeAspect="1" noChangeArrowheads="1"/>
          </p:cNvSpPr>
          <p:nvPr/>
        </p:nvSpPr>
        <p:spPr bwMode="auto">
          <a:xfrm>
            <a:off x="1831975" y="-898525"/>
            <a:ext cx="9525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AutoShape 6" descr="http://upload.wikimedia.org/wikipedia/de/b/b4/MAXQDA_logo.svg"/>
          <p:cNvSpPr>
            <a:spLocks noChangeAspect="1" noChangeArrowheads="1"/>
          </p:cNvSpPr>
          <p:nvPr/>
        </p:nvSpPr>
        <p:spPr bwMode="auto">
          <a:xfrm>
            <a:off x="1984375" y="-746125"/>
            <a:ext cx="9525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129" name="Picture 9" descr="http://www.maxqda.de/wp/wp-content/themes/max/img/maxtut_4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768" y="44450"/>
            <a:ext cx="1691607" cy="126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ábláza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819440"/>
              </p:ext>
            </p:extLst>
          </p:nvPr>
        </p:nvGraphicFramePr>
        <p:xfrm>
          <a:off x="381606" y="1467166"/>
          <a:ext cx="2960822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0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21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latin typeface="+mn-lt"/>
                        </a:rPr>
                        <a:t>1.</a:t>
                      </a:r>
                      <a:r>
                        <a:rPr lang="hu-HU" sz="1200" baseline="0" dirty="0" smtClean="0">
                          <a:latin typeface="+mn-lt"/>
                        </a:rPr>
                        <a:t> </a:t>
                      </a:r>
                      <a:r>
                        <a:rPr lang="hu-HU" sz="1200" dirty="0" smtClean="0">
                          <a:latin typeface="+mn-lt"/>
                        </a:rPr>
                        <a:t>Fogalmi keretek</a:t>
                      </a:r>
                      <a:r>
                        <a:rPr lang="hu-HU" sz="1200" baseline="0" dirty="0" smtClean="0">
                          <a:latin typeface="+mn-lt"/>
                        </a:rPr>
                        <a:t> </a:t>
                      </a:r>
                      <a:br>
                        <a:rPr lang="hu-HU" sz="1200" baseline="0" dirty="0" smtClean="0">
                          <a:latin typeface="+mn-lt"/>
                        </a:rPr>
                      </a:br>
                      <a:r>
                        <a:rPr lang="hu-HU" sz="1200" dirty="0" smtClean="0">
                          <a:latin typeface="+mn-lt"/>
                        </a:rPr>
                        <a:t>Vizsgált szempontok (változók)</a:t>
                      </a:r>
                      <a:endParaRPr lang="hu-H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16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 smtClean="0">
                          <a:effectLst/>
                          <a:latin typeface="+mn-lt"/>
                        </a:rPr>
                        <a:t>Az ETK főbb fogalmi keretei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sz="1200" dirty="0" smtClean="0">
                          <a:latin typeface="+mn-lt"/>
                        </a:rPr>
                        <a:t>újmédia fogalma (eszköz, módszer, szemlélet)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sz="1200" dirty="0" smtClean="0">
                          <a:latin typeface="+mn-lt"/>
                        </a:rPr>
                        <a:t>ETK fogalmai,  fogalmi struktúrája</a:t>
                      </a:r>
                    </a:p>
                    <a:p>
                      <a:pPr marL="742950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dirty="0" smtClean="0">
                          <a:effectLst/>
                          <a:latin typeface="+mn-lt"/>
                        </a:rPr>
                        <a:t>változás mértéke</a:t>
                      </a:r>
                    </a:p>
                    <a:p>
                      <a:pPr marL="742950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dirty="0" smtClean="0">
                          <a:effectLst/>
                          <a:latin typeface="+mn-lt"/>
                        </a:rPr>
                        <a:t>változás bekövetkezésének okai</a:t>
                      </a:r>
                    </a:p>
                    <a:p>
                      <a:pPr marL="742950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dirty="0" smtClean="0">
                          <a:effectLst/>
                          <a:latin typeface="+mn-lt"/>
                        </a:rPr>
                        <a:t>változás élettartama</a:t>
                      </a:r>
                    </a:p>
                    <a:p>
                      <a:pPr marL="742950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dirty="0" smtClean="0">
                          <a:effectLst/>
                          <a:latin typeface="+mn-lt"/>
                        </a:rPr>
                        <a:t>minek hatására változott</a:t>
                      </a:r>
                    </a:p>
                    <a:p>
                      <a:pPr marL="742950" indent="-28575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dirty="0" smtClean="0">
                          <a:effectLst/>
                          <a:latin typeface="+mn-lt"/>
                        </a:rPr>
                        <a:t>a személyre szabott oktatási környezetek</a:t>
                      </a:r>
                      <a:r>
                        <a:rPr lang="hu-HU" sz="12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hu-HU" sz="1200" dirty="0" smtClean="0">
                          <a:effectLst/>
                          <a:latin typeface="+mn-lt"/>
                        </a:rPr>
                        <a:t>bevezetésének megjelenése</a:t>
                      </a:r>
                    </a:p>
                    <a:p>
                      <a:pPr marL="742950" indent="-28575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dirty="0" smtClean="0">
                          <a:effectLst/>
                          <a:latin typeface="+mn-lt"/>
                        </a:rPr>
                        <a:t>a személyre szabott oktatási környezetek jellemzőinek megjelenése</a:t>
                      </a:r>
                      <a:endParaRPr lang="hu-HU" sz="1200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07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hu-HU" sz="1200" b="1" dirty="0" smtClean="0">
                          <a:latin typeface="+mn-lt"/>
                        </a:rPr>
                        <a:t>Pedagógiai kultúra, ETK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hu-HU" sz="1200" dirty="0" smtClean="0">
                          <a:latin typeface="+mn-lt"/>
                        </a:rPr>
                        <a:t>elterjedésének mértéke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hu-HU" sz="1200" dirty="0" smtClean="0">
                          <a:latin typeface="+mn-lt"/>
                        </a:rPr>
                        <a:t>elterjedés módjai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hu-HU" sz="1200" dirty="0" smtClean="0">
                          <a:latin typeface="+mn-lt"/>
                        </a:rPr>
                        <a:t>elterjedés hiányának mértéke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hu-HU" sz="1200" dirty="0" smtClean="0">
                          <a:latin typeface="+mn-lt"/>
                        </a:rPr>
                        <a:t>elterjedés hiányának okai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593812"/>
              </p:ext>
            </p:extLst>
          </p:nvPr>
        </p:nvGraphicFramePr>
        <p:xfrm>
          <a:off x="3576668" y="1444625"/>
          <a:ext cx="2865407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0642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+mn-lt"/>
                        </a:rPr>
                        <a:t>2. rész: A bevezetés körülményei, támogatói rendszer (szakmai, anyagi Vizsgált szempontok (változók)</a:t>
                      </a:r>
                      <a:endParaRPr lang="hu-H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39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hu-HU" sz="1200" b="1" dirty="0" smtClean="0">
                          <a:latin typeface="+mn-lt"/>
                        </a:rPr>
                        <a:t>Az ETK bevezetésének jellemzői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sz="1200" dirty="0" smtClean="0">
                          <a:latin typeface="+mn-lt"/>
                        </a:rPr>
                        <a:t>Oktatási intézmény</a:t>
                      </a:r>
                      <a:r>
                        <a:rPr lang="hu-HU" sz="1200" baseline="0" dirty="0" smtClean="0">
                          <a:latin typeface="+mn-lt"/>
                        </a:rPr>
                        <a:t> típusa / foka (</a:t>
                      </a:r>
                      <a:r>
                        <a:rPr lang="hu-HU" sz="1200" baseline="0" dirty="0" err="1" smtClean="0">
                          <a:latin typeface="+mn-lt"/>
                        </a:rPr>
                        <a:t>Ba</a:t>
                      </a:r>
                      <a:r>
                        <a:rPr lang="hu-HU" sz="1200" baseline="0" dirty="0" smtClean="0">
                          <a:latin typeface="+mn-lt"/>
                        </a:rPr>
                        <a:t>; Ma)</a:t>
                      </a:r>
                      <a:r>
                        <a:rPr lang="hu-HU" sz="1200" dirty="0" smtClean="0">
                          <a:latin typeface="+mn-lt"/>
                        </a:rPr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sz="1200" dirty="0" smtClean="0">
                          <a:latin typeface="+mn-lt"/>
                        </a:rPr>
                        <a:t>projektek időtartama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sz="1200" dirty="0" smtClean="0">
                          <a:latin typeface="+mn-lt"/>
                        </a:rPr>
                        <a:t>alkalmazott</a:t>
                      </a:r>
                      <a:r>
                        <a:rPr lang="hu-HU" sz="1200" baseline="0" dirty="0" smtClean="0">
                          <a:latin typeface="+mn-lt"/>
                        </a:rPr>
                        <a:t> </a:t>
                      </a:r>
                      <a:r>
                        <a:rPr lang="hu-HU" sz="1200" baseline="0" dirty="0" err="1" smtClean="0">
                          <a:latin typeface="+mn-lt"/>
                        </a:rPr>
                        <a:t>IKT-eszközök</a:t>
                      </a:r>
                      <a:endParaRPr lang="hu-HU" sz="1200" dirty="0" smtClean="0">
                        <a:latin typeface="+mn-lt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sz="1200" dirty="0" smtClean="0">
                          <a:latin typeface="+mn-lt"/>
                        </a:rPr>
                        <a:t>támogató(k)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sz="1200" dirty="0" smtClean="0">
                          <a:latin typeface="+mn-lt"/>
                        </a:rPr>
                        <a:t>pedagógusok felkészítése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45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hu-HU" sz="1200" b="1" dirty="0" smtClean="0">
                          <a:latin typeface="+mn-lt"/>
                        </a:rPr>
                        <a:t>Állami támogató szervezetek a pilot projektekben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sz="1200" dirty="0" smtClean="0">
                          <a:latin typeface="+mn-lt"/>
                        </a:rPr>
                        <a:t>szerepük az ETK fejlesztésében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sz="1200" dirty="0" smtClean="0">
                          <a:latin typeface="+mn-lt"/>
                        </a:rPr>
                        <a:t>támogatás jellemzői, minősége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sz="1200" dirty="0" smtClean="0">
                          <a:latin typeface="+mn-lt"/>
                        </a:rPr>
                        <a:t>támogatás mértéke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sz="1200" dirty="0" smtClean="0">
                          <a:latin typeface="+mn-lt"/>
                        </a:rPr>
                        <a:t>szabályozottság mértéke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520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effectLst/>
                          <a:latin typeface="+mn-lt"/>
                        </a:rPr>
                        <a:t>Tudásbázisok 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dirty="0" smtClean="0">
                          <a:effectLst/>
                          <a:latin typeface="+mn-lt"/>
                        </a:rPr>
                        <a:t>száma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dirty="0" smtClean="0">
                          <a:effectLst/>
                          <a:latin typeface="+mn-lt"/>
                        </a:rPr>
                        <a:t>használat mértéke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dirty="0" smtClean="0">
                          <a:effectLst/>
                          <a:latin typeface="+mn-lt"/>
                        </a:rPr>
                        <a:t>használat módja</a:t>
                      </a:r>
                      <a:endParaRPr lang="hu-H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2398">
                <a:tc>
                  <a:txBody>
                    <a:bodyPr/>
                    <a:lstStyle/>
                    <a:p>
                      <a:r>
                        <a:rPr lang="hu-HU" sz="1200" b="1" dirty="0" smtClean="0">
                          <a:latin typeface="+mn-lt"/>
                        </a:rPr>
                        <a:t>Inkubáció/Támogatás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sz="1200" dirty="0" smtClean="0">
                          <a:latin typeface="+mn-lt"/>
                        </a:rPr>
                        <a:t>megléte/jelenléte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sz="1200" dirty="0" smtClean="0">
                          <a:latin typeface="+mn-lt"/>
                        </a:rPr>
                        <a:t>módjai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sz="1200" dirty="0" smtClean="0">
                          <a:latin typeface="+mn-lt"/>
                        </a:rPr>
                        <a:t>szerveződés mértéke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sz="1200" dirty="0" smtClean="0">
                          <a:latin typeface="+mn-lt"/>
                        </a:rPr>
                        <a:t>szerepe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sz="1200" dirty="0" smtClean="0">
                          <a:latin typeface="+mn-lt"/>
                        </a:rPr>
                        <a:t>hatása</a:t>
                      </a:r>
                      <a:endParaRPr lang="hu-H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867049"/>
              </p:ext>
            </p:extLst>
          </p:nvPr>
        </p:nvGraphicFramePr>
        <p:xfrm>
          <a:off x="6676315" y="1444625"/>
          <a:ext cx="2300872" cy="4342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0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5034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+mn-lt"/>
                        </a:rPr>
                        <a:t>3. rész: A humántőke szerepe, attitűdje </a:t>
                      </a:r>
                      <a:br>
                        <a:rPr lang="hu-HU" sz="1200" dirty="0" smtClean="0">
                          <a:latin typeface="+mn-lt"/>
                        </a:rPr>
                      </a:br>
                      <a:r>
                        <a:rPr lang="hu-HU" sz="1200" dirty="0" smtClean="0">
                          <a:latin typeface="+mn-lt"/>
                        </a:rPr>
                        <a:t>és kompetenciái</a:t>
                      </a:r>
                      <a:br>
                        <a:rPr lang="hu-HU" sz="1200" dirty="0" smtClean="0">
                          <a:latin typeface="+mn-lt"/>
                        </a:rPr>
                      </a:br>
                      <a:r>
                        <a:rPr lang="hu-HU" sz="1200" dirty="0" smtClean="0">
                          <a:latin typeface="+mn-lt"/>
                        </a:rPr>
                        <a:t>Vizsgált</a:t>
                      </a:r>
                      <a:r>
                        <a:rPr lang="hu-HU" sz="1200" baseline="0" dirty="0" smtClean="0">
                          <a:latin typeface="+mn-lt"/>
                        </a:rPr>
                        <a:t> szempontok (változók)</a:t>
                      </a:r>
                      <a:endParaRPr lang="hu-H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515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effectLst/>
                          <a:latin typeface="+mn-lt"/>
                        </a:rPr>
                        <a:t>A humántőke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dirty="0" smtClean="0">
                          <a:effectLst/>
                          <a:latin typeface="+mn-lt"/>
                        </a:rPr>
                        <a:t>végzettsége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dirty="0" smtClean="0">
                          <a:effectLst/>
                          <a:latin typeface="+mn-lt"/>
                        </a:rPr>
                        <a:t>életkora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dirty="0" err="1" smtClean="0">
                          <a:effectLst/>
                          <a:latin typeface="+mn-lt"/>
                        </a:rPr>
                        <a:t>IKT-felkészültsége</a:t>
                      </a:r>
                      <a:r>
                        <a:rPr lang="hu-HU" sz="1200" dirty="0" smtClean="0">
                          <a:effectLst/>
                          <a:latin typeface="+mn-lt"/>
                        </a:rPr>
                        <a:t>, jártassága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dirty="0" smtClean="0">
                          <a:effectLst/>
                          <a:latin typeface="+mn-lt"/>
                        </a:rPr>
                        <a:t>motiváltsága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dirty="0" smtClean="0">
                          <a:effectLst/>
                          <a:latin typeface="+mn-lt"/>
                        </a:rPr>
                        <a:t>motiválás eszközei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dirty="0" smtClean="0">
                          <a:effectLst/>
                          <a:latin typeface="+mn-lt"/>
                        </a:rPr>
                        <a:t>szerepe a projektben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dirty="0" smtClean="0">
                          <a:effectLst/>
                          <a:latin typeface="+mn-lt"/>
                        </a:rPr>
                        <a:t>saját módszertan kialakításának lehetősége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dirty="0" smtClean="0">
                          <a:effectLst/>
                          <a:latin typeface="+mn-lt"/>
                        </a:rPr>
                        <a:t>szabályozottság mértéke</a:t>
                      </a:r>
                      <a:endParaRPr lang="hu-H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3803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 err="1" smtClean="0">
                          <a:effectLst/>
                          <a:latin typeface="+mn-lt"/>
                        </a:rPr>
                        <a:t>IKT-kompetencia</a:t>
                      </a:r>
                      <a:endParaRPr lang="hu-HU" sz="1200" b="1" dirty="0" smtClean="0">
                        <a:effectLst/>
                        <a:latin typeface="+mn-lt"/>
                      </a:endParaRPr>
                    </a:p>
                    <a:p>
                      <a:pPr marL="266700" indent="-26670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hu-HU" sz="1200" dirty="0" smtClean="0">
                          <a:effectLst/>
                          <a:latin typeface="+mn-lt"/>
                        </a:rPr>
                        <a:t>fogalmi keretei</a:t>
                      </a:r>
                    </a:p>
                    <a:p>
                      <a:pPr marL="266700" indent="-26670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hu-HU" sz="1200" dirty="0" smtClean="0">
                          <a:effectLst/>
                          <a:latin typeface="+mn-lt"/>
                        </a:rPr>
                        <a:t>fejlesztési lehetőségei</a:t>
                      </a:r>
                    </a:p>
                    <a:p>
                      <a:pPr marL="266700" indent="-26670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hu-HU" sz="1200" dirty="0" smtClean="0">
                          <a:effectLst/>
                          <a:latin typeface="+mn-lt"/>
                        </a:rPr>
                        <a:t>mérésének lehetőségei</a:t>
                      </a:r>
                    </a:p>
                    <a:p>
                      <a:pPr marL="266700" indent="-26670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hu-HU" sz="1200" dirty="0" smtClean="0">
                          <a:effectLst/>
                          <a:latin typeface="+mn-lt"/>
                        </a:rPr>
                        <a:t>állami szabályozás mértéke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21619"/>
              </p:ext>
            </p:extLst>
          </p:nvPr>
        </p:nvGraphicFramePr>
        <p:xfrm>
          <a:off x="9252704" y="1467166"/>
          <a:ext cx="2256671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+mn-lt"/>
                        </a:rPr>
                        <a:t>4. Rész Fenntarthatóság és a kutatások hozadéka és utóélete</a:t>
                      </a:r>
                      <a:endParaRPr lang="hu-H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200" b="1" dirty="0" smtClean="0">
                          <a:latin typeface="+mn-lt"/>
                        </a:rPr>
                        <a:t>A kutatás hozadéka, utóélete</a:t>
                      </a:r>
                    </a:p>
                    <a:p>
                      <a:pPr marL="714375" indent="-26670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hu-HU" sz="1200" dirty="0" smtClean="0">
                          <a:effectLst/>
                          <a:latin typeface="+mn-lt"/>
                        </a:rPr>
                        <a:t>kapott eredmények </a:t>
                      </a:r>
                    </a:p>
                    <a:p>
                      <a:pPr marL="714375" indent="-26670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hu-HU" sz="1200" dirty="0" smtClean="0">
                          <a:effectLst/>
                          <a:latin typeface="+mn-lt"/>
                        </a:rPr>
                        <a:t>eredmények utóélete, </a:t>
                      </a:r>
                      <a:r>
                        <a:rPr lang="hu-HU" sz="1200" dirty="0" err="1" smtClean="0">
                          <a:effectLst/>
                          <a:latin typeface="+mn-lt"/>
                        </a:rPr>
                        <a:t>disszeminációja</a:t>
                      </a:r>
                      <a:endParaRPr lang="hu-HU" sz="1200" dirty="0" smtClean="0">
                        <a:effectLst/>
                        <a:latin typeface="+mn-lt"/>
                      </a:endParaRPr>
                    </a:p>
                    <a:p>
                      <a:pPr marL="714375" indent="-26670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hu-HU" sz="1200" dirty="0" smtClean="0">
                          <a:effectLst/>
                          <a:latin typeface="+mn-lt"/>
                        </a:rPr>
                        <a:t>tapasztalatok</a:t>
                      </a:r>
                      <a:r>
                        <a:rPr lang="hu-HU" sz="1200" baseline="0" dirty="0" smtClean="0">
                          <a:effectLst/>
                          <a:latin typeface="+mn-lt"/>
                        </a:rPr>
                        <a:t> megosztásának módjai</a:t>
                      </a:r>
                    </a:p>
                    <a:p>
                      <a:pPr marL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hu-H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effectLst/>
                          <a:latin typeface="+mn-lt"/>
                        </a:rPr>
                        <a:t>Fenntarthatóság</a:t>
                      </a:r>
                    </a:p>
                    <a:p>
                      <a:pPr marL="742950" lvl="1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eszközei</a:t>
                      </a:r>
                    </a:p>
                    <a:p>
                      <a:pPr marL="742950" lvl="1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sikeressége</a:t>
                      </a:r>
                    </a:p>
                    <a:p>
                      <a:pPr marL="742950" lvl="1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metódusok alkalmazói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56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9583" y="1644393"/>
            <a:ext cx="10814384" cy="2219691"/>
          </a:xfrm>
        </p:spPr>
        <p:txBody>
          <a:bodyPr/>
          <a:lstStyle/>
          <a:p>
            <a:pPr algn="ctr"/>
            <a:r>
              <a:rPr lang="hu-HU" dirty="0" smtClean="0"/>
              <a:t>Köszönöm a figyelmet!</a:t>
            </a:r>
            <a:endParaRPr lang="hu-HU" dirty="0"/>
          </a:p>
        </p:txBody>
      </p:sp>
      <p:pic>
        <p:nvPicPr>
          <p:cNvPr id="5122" name="Picture 2" descr="Preview of your QR C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711" y="330261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review of your QR C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993" y="330261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25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Absztrakt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3014" y="1378131"/>
            <a:ext cx="10808426" cy="52578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hu-HU" dirty="0" smtClean="0"/>
              <a:t>Az </a:t>
            </a:r>
            <a:r>
              <a:rPr lang="hu-HU" dirty="0"/>
              <a:t>oktatásban a technológiai és a módszertani kultúra digitális átállása számos szempontból időszerű. A nemzetközi szervezetek (UNESCO, OECD, Európai Unió) infokommunikációs stratégiái, ajánlásai (Racsko, 2016) már számos pontban megfogalmazták azt a cselekvési tervet, amelyet az elkövetkezendő években a digitális állam megalakulása céljából meg kell valósítani. </a:t>
            </a:r>
            <a:endParaRPr lang="hu-HU" dirty="0" smtClean="0"/>
          </a:p>
          <a:p>
            <a:pPr marL="0" indent="0" algn="just">
              <a:buNone/>
            </a:pPr>
            <a:r>
              <a:rPr lang="hu-HU" dirty="0" smtClean="0"/>
              <a:t>A </a:t>
            </a:r>
            <a:r>
              <a:rPr lang="hu-HU" dirty="0"/>
              <a:t>társadalom és a munkaerőpiac ezzel együtt elvárja az IKT-eszközök oktatásba való integrálását, és ezáltal olyan készségek, képességek, kompetenciák, jártasságok meglétét, amellyel egy mai digitális állampolgárnak rendelkeznie kell(</a:t>
            </a:r>
            <a:r>
              <a:rPr lang="hu-HU" dirty="0" err="1"/>
              <a:t>ene</a:t>
            </a:r>
            <a:r>
              <a:rPr lang="hu-HU" dirty="0"/>
              <a:t>). </a:t>
            </a:r>
            <a:endParaRPr lang="hu-HU" dirty="0" smtClean="0"/>
          </a:p>
          <a:p>
            <a:pPr marL="0" indent="0" algn="just">
              <a:buNone/>
            </a:pPr>
            <a:r>
              <a:rPr lang="hu-HU" dirty="0" smtClean="0"/>
              <a:t>A </a:t>
            </a:r>
            <a:r>
              <a:rPr lang="hu-HU" dirty="0"/>
              <a:t>kutatási probléma abban áll, hogy a jelenlegi értékelési szempontok ezen kérdésekre már nem adnak választ. Ahogyan Molnár Gyöngyvér (2011) egy tanulmányában kiemelte, hogy „</a:t>
            </a:r>
            <a:r>
              <a:rPr lang="hu-HU" i="1" dirty="0"/>
              <a:t>annak ellenére, hogy a technológia, bár különböző szinten és elterjedtséggel, de 25–30 év óta az oktatási rendszerek részét képezi, mégsem fogalmazódtak még meg egységesen nemzetközi szinten azok az indikátorok, amelyek mentén konstruktívan </a:t>
            </a:r>
            <a:r>
              <a:rPr lang="hu-HU" i="1" dirty="0" err="1"/>
              <a:t>összehasonlíthatóak</a:t>
            </a:r>
            <a:r>
              <a:rPr lang="hu-HU" i="1" dirty="0"/>
              <a:t> lennének az egyes oktatási rendszerek aszerint, mennyire sikerült a technológiát integrálniuk az oktatás folyamatába (</a:t>
            </a:r>
            <a:r>
              <a:rPr lang="hu-HU" i="1" dirty="0" err="1"/>
              <a:t>Scheuermann</a:t>
            </a:r>
            <a:r>
              <a:rPr lang="hu-HU" i="1" dirty="0"/>
              <a:t> – </a:t>
            </a:r>
            <a:r>
              <a:rPr lang="hu-HU" i="1" dirty="0" err="1"/>
              <a:t>Pedró</a:t>
            </a:r>
            <a:r>
              <a:rPr lang="hu-HU" i="1" dirty="0"/>
              <a:t>, 2009</a:t>
            </a:r>
            <a:r>
              <a:rPr lang="hu-HU" i="1" dirty="0" smtClean="0"/>
              <a:t>)”.</a:t>
            </a:r>
          </a:p>
          <a:p>
            <a:pPr marL="0" indent="0" algn="just">
              <a:buNone/>
            </a:pPr>
            <a:r>
              <a:rPr lang="hu-HU" dirty="0" smtClean="0"/>
              <a:t>Jelen </a:t>
            </a:r>
            <a:r>
              <a:rPr lang="hu-HU" dirty="0"/>
              <a:t>előadásban kísérletet teszünk ezen indikátorok meghatározására, amely az elektronikus tanulási környezetet fókuszba (ETK) állítva, az összehasonlító pedagógia eszközrendszerével, kvalitatív módszereket alkalmazva, dokumentum-,és tartalomelemzési stratégiákkal vizsgálja a kiválasztott tartalmakat. Ezen szempontok négy fő csomópontba sorolhatók, amelyek a </a:t>
            </a:r>
            <a:r>
              <a:rPr lang="hu-HU" dirty="0" err="1"/>
              <a:t>MaxQda</a:t>
            </a:r>
            <a:r>
              <a:rPr lang="hu-HU" dirty="0"/>
              <a:t> szoftverrel végzett tartalomelemzés változóstruktúráját képezik: a </a:t>
            </a:r>
            <a:r>
              <a:rPr lang="hu-HU" dirty="0" err="1"/>
              <a:t>pedagogikum</a:t>
            </a:r>
            <a:r>
              <a:rPr lang="hu-HU" dirty="0"/>
              <a:t> és az ETK fogalmi keretei; az ETK bevezetésének körülményei, támogatói rendszerek; a humántőke szerepe, attitűdje és kompetenciái; fenntarthatóság. Az elméleti minta kiválasztásánál a többdimenziójú mintavételt alkalmazzuk, ugyanis az időbeni, térbeni, szervezeti, adminisztratív és szociális hatókört is figyelembe vesszük.</a:t>
            </a:r>
          </a:p>
        </p:txBody>
      </p:sp>
    </p:spTree>
    <p:extLst>
      <p:ext uri="{BB962C8B-B14F-4D97-AF65-F5344CB8AC3E}">
        <p14:creationId xmlns:p14="http://schemas.microsoft.com/office/powerpoint/2010/main" val="265395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hu-HU" sz="32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Problémafelvetés</a:t>
            </a:r>
            <a:endParaRPr lang="hu-HU" sz="3200" b="0" i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04900" y="1652452"/>
            <a:ext cx="520446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hu-HU" dirty="0" smtClean="0"/>
              <a:t>„[…]</a:t>
            </a:r>
            <a:r>
              <a:rPr lang="hu-HU" i="1" dirty="0" smtClean="0"/>
              <a:t>annak </a:t>
            </a:r>
            <a:r>
              <a:rPr lang="hu-HU" i="1" dirty="0"/>
              <a:t>ellenére, hogy a technológia, bár különböző szinten és elterjedtséggel, de 25–30 év óta az oktatási rendszerek részét képezi, mégsem fogalmazódtak még meg egységesen nemzetközi szinten azok az indikátorok, amelyek mentén konstruktívan </a:t>
            </a:r>
            <a:r>
              <a:rPr lang="hu-HU" i="1" dirty="0" smtClean="0"/>
              <a:t>összehasonlíthatók </a:t>
            </a:r>
            <a:r>
              <a:rPr lang="hu-HU" i="1" dirty="0"/>
              <a:t>lennének az egyes oktatási rendszerek aszerint, mennyire sikerült a technológiát integrálniuk az oktatás </a:t>
            </a:r>
            <a:r>
              <a:rPr lang="hu-HU" i="1" dirty="0" smtClean="0"/>
              <a:t>folyamatába.</a:t>
            </a:r>
          </a:p>
          <a:p>
            <a:pPr algn="r">
              <a:lnSpc>
                <a:spcPct val="150000"/>
              </a:lnSpc>
              <a:spcBef>
                <a:spcPts val="1800"/>
              </a:spcBef>
            </a:pPr>
            <a:r>
              <a:rPr lang="hu-HU" dirty="0" err="1" smtClean="0"/>
              <a:t>Scheuermann</a:t>
            </a:r>
            <a:r>
              <a:rPr lang="hu-HU" dirty="0" smtClean="0"/>
              <a:t> </a:t>
            </a:r>
            <a:r>
              <a:rPr lang="hu-HU" dirty="0"/>
              <a:t>– </a:t>
            </a:r>
            <a:r>
              <a:rPr lang="hu-HU" dirty="0" err="1"/>
              <a:t>Pedró</a:t>
            </a:r>
            <a:r>
              <a:rPr lang="hu-HU" dirty="0"/>
              <a:t>, </a:t>
            </a:r>
            <a:r>
              <a:rPr lang="hu-HU" dirty="0" smtClean="0"/>
              <a:t>2009 idézi </a:t>
            </a:r>
            <a:r>
              <a:rPr lang="hu-HU" dirty="0"/>
              <a:t>Molnár Gyöngyvér 2011</a:t>
            </a:r>
          </a:p>
          <a:p>
            <a:pPr marL="0" indent="0" algn="l" defTabSz="914400">
              <a:lnSpc>
                <a:spcPct val="150000"/>
              </a:lnSpc>
              <a:spcBef>
                <a:spcPts val="1800"/>
              </a:spcBef>
              <a:buNone/>
            </a:pPr>
            <a:endParaRPr lang="hu-HU" sz="1800" b="0" i="0" dirty="0">
              <a:solidFill>
                <a:srgbClr val="514843"/>
              </a:solidFill>
              <a:latin typeface="Euphemia"/>
              <a:ea typeface="+mn-ea"/>
              <a:cs typeface="+mn-cs"/>
            </a:endParaRPr>
          </a:p>
        </p:txBody>
      </p:sp>
      <p:pic>
        <p:nvPicPr>
          <p:cNvPr id="2054" name="Picture 6" descr="http://4.bp.blogspot.com/-YwrMw5ernzg/VP6EKuOsLaI/AAAAAAAAACY/PF8tZeeELak/s1600/ICT_800x3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0" y="1796144"/>
            <a:ext cx="5215255" cy="2542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Szövegdoboz 6"/>
          <p:cNvSpPr txBox="1"/>
          <p:nvPr/>
        </p:nvSpPr>
        <p:spPr>
          <a:xfrm>
            <a:off x="6914593" y="6381206"/>
            <a:ext cx="52774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/>
              <a:t>http://4.bp.blogspot.com/-YwrMw5ernzg/VP6EKuOsLaI/AAAAAAAAACY/PF8tZeeELak/s1600/ICT_800x390.jpg</a:t>
            </a:r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digitális átállás definiálása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/>
              <a:t>információs társadalom technológiáinak </a:t>
            </a:r>
            <a:r>
              <a:rPr lang="hu-HU" dirty="0" smtClean="0"/>
              <a:t>(IKT-eszközök) elterjesztése és integrálása  oly módon, hogy az eszközök és azok virtuális környezetének (applikációk, internet)  </a:t>
            </a:r>
            <a:r>
              <a:rPr lang="hu-HU" dirty="0"/>
              <a:t>magabiztos és kritikus </a:t>
            </a:r>
            <a:r>
              <a:rPr lang="hu-HU" dirty="0" smtClean="0"/>
              <a:t>és problémacentrikus használata valósuljon meg  a tanulás-tanítás</a:t>
            </a:r>
            <a:r>
              <a:rPr lang="hu-HU" dirty="0"/>
              <a:t>, a </a:t>
            </a:r>
            <a:r>
              <a:rPr lang="hu-HU" dirty="0" smtClean="0"/>
              <a:t>munka</a:t>
            </a:r>
            <a:r>
              <a:rPr lang="hu-HU" dirty="0"/>
              <a:t>, a kommunikáció és a szabadidő </a:t>
            </a:r>
            <a:r>
              <a:rPr lang="hu-HU" dirty="0" smtClean="0"/>
              <a:t>területén.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831198" y="5268694"/>
            <a:ext cx="11360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~ lényegében az elektronikus tanulási környezet fogalma, de nem csak a tanítás-tanulás folyamatában</a:t>
            </a:r>
          </a:p>
          <a:p>
            <a:r>
              <a:rPr lang="hu-HU" b="1" dirty="0" smtClean="0"/>
              <a:t>~ digitális kompetencia fogalma alapján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204787" y="6148000"/>
            <a:ext cx="11225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>
                <a:solidFill>
                  <a:srgbClr val="000000"/>
                </a:solidFill>
                <a:latin typeface="arial" panose="020B0604020202020204" pitchFamily="34" charset="0"/>
              </a:rPr>
              <a:t>KOMENCZI Bertalan: Elektronikus tanulási környezet. Budapest, Gondolat Kiadó, 2009. ISBN 9789636931575 Kognitív szeminárium sorozat, p. 25</a:t>
            </a:r>
            <a:r>
              <a:rPr lang="hu-H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hu-HU" sz="1200" dirty="0">
                <a:solidFill>
                  <a:srgbClr val="000000"/>
                </a:solidFill>
                <a:latin typeface="arial" panose="020B0604020202020204" pitchFamily="34" charset="0"/>
              </a:rPr>
              <a:t>A Kormány 110/2012. (VI. 4.) Korm. rendelete a Nemzeti alaptanterv kiadásáról, </a:t>
            </a:r>
            <a:r>
              <a:rPr lang="hu-HU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bevezetésérõl</a:t>
            </a:r>
            <a:r>
              <a:rPr lang="hu-HU" sz="1200" dirty="0">
                <a:solidFill>
                  <a:srgbClr val="000000"/>
                </a:solidFill>
                <a:latin typeface="arial" panose="020B0604020202020204" pitchFamily="34" charset="0"/>
              </a:rPr>
              <a:t> és alkalmazásáról </a:t>
            </a:r>
            <a:endParaRPr lang="hu-HU" sz="1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u-H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http</a:t>
            </a:r>
            <a:r>
              <a:rPr lang="hu-HU" sz="1200" dirty="0">
                <a:solidFill>
                  <a:srgbClr val="000000"/>
                </a:solidFill>
                <a:latin typeface="arial" panose="020B0604020202020204" pitchFamily="34" charset="0"/>
              </a:rPr>
              <a:t>://www.nyirkarasz.hu/wp-content/uploads/2013/04/Digitalis_atallas_200px.jpg</a:t>
            </a:r>
          </a:p>
        </p:txBody>
      </p:sp>
      <p:pic>
        <p:nvPicPr>
          <p:cNvPr id="1026" name="Picture 2" descr="http://www.nyirkarasz.hu/wp-content/uploads/2013/04/Digitalis_atallas_20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25" y="2559624"/>
            <a:ext cx="19050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56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szükséges </a:t>
            </a:r>
            <a:br>
              <a:rPr lang="hu-HU" dirty="0" smtClean="0"/>
            </a:br>
            <a:r>
              <a:rPr lang="hu-HU" dirty="0" smtClean="0"/>
              <a:t>a digitális átállás?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049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oktatás és a technológia integrációjának fázisai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949665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églalap 6"/>
          <p:cNvSpPr/>
          <p:nvPr/>
        </p:nvSpPr>
        <p:spPr>
          <a:xfrm>
            <a:off x="0" y="6427113"/>
            <a:ext cx="121927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50" dirty="0" smtClean="0"/>
              <a:t>Nádasi </a:t>
            </a:r>
            <a:r>
              <a:rPr lang="hu-HU" sz="1050" dirty="0"/>
              <a:t>András: Tartalomszabályozás – a pedagógiai rendszer és a taneszköz rendszerek Könyv és nevelés 2010 4. sz. 29-39. [elektronikus dokumentum]        </a:t>
            </a:r>
            <a:br>
              <a:rPr lang="hu-HU" sz="1050" dirty="0"/>
            </a:br>
            <a:r>
              <a:rPr lang="hu-HU" sz="1050" dirty="0">
                <a:hlinkClick r:id="rId8"/>
              </a:rPr>
              <a:t>http://olvasas.opkm.hu/portal/felso_menusor/konyv_es_neveles/tartalomszabalyozas</a:t>
            </a:r>
            <a:endParaRPr lang="hu-HU" sz="1050" dirty="0"/>
          </a:p>
        </p:txBody>
      </p:sp>
      <p:sp>
        <p:nvSpPr>
          <p:cNvPr id="8" name="Téglalap 7"/>
          <p:cNvSpPr/>
          <p:nvPr/>
        </p:nvSpPr>
        <p:spPr>
          <a:xfrm>
            <a:off x="0" y="5850032"/>
            <a:ext cx="124968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1050" dirty="0"/>
          </a:p>
          <a:p>
            <a:endParaRPr lang="hu-HU" sz="1050" dirty="0"/>
          </a:p>
          <a:p>
            <a:r>
              <a:rPr lang="hu-HU" sz="1050" dirty="0"/>
              <a:t>Antal Péter, Forgó Sándor (2014): A pedagógus mesterség </a:t>
            </a:r>
            <a:r>
              <a:rPr lang="hu-HU" sz="1050" dirty="0" err="1"/>
              <a:t>IKt</a:t>
            </a:r>
            <a:r>
              <a:rPr lang="hu-HU" sz="1050" dirty="0"/>
              <a:t> alapjai. </a:t>
            </a:r>
            <a:r>
              <a:rPr lang="hu-HU" sz="1050" dirty="0" smtClean="0"/>
              <a:t>HUNLINE. </a:t>
            </a:r>
            <a:r>
              <a:rPr lang="hu-HU" sz="1050" dirty="0" smtClean="0">
                <a:hlinkClick r:id="rId9"/>
              </a:rPr>
              <a:t>http</a:t>
            </a:r>
            <a:r>
              <a:rPr lang="hu-HU" sz="1050" dirty="0">
                <a:hlinkClick r:id="rId9"/>
              </a:rPr>
              <a:t>://okt.ektf.hu/data/forgos/file/tananyag/forgo/index.html</a:t>
            </a:r>
            <a:r>
              <a:rPr lang="hu-HU" sz="1050" dirty="0" smtClean="0">
                <a:hlinkClick r:id="rId9"/>
              </a:rPr>
              <a:t>#</a:t>
            </a:r>
            <a:r>
              <a:rPr lang="hu-HU" sz="1050" dirty="0" smtClean="0"/>
              <a:t> </a:t>
            </a:r>
            <a:endParaRPr lang="hu-HU" sz="1050" dirty="0"/>
          </a:p>
        </p:txBody>
      </p:sp>
    </p:spTree>
    <p:extLst>
      <p:ext uri="{BB962C8B-B14F-4D97-AF65-F5344CB8AC3E}">
        <p14:creationId xmlns:p14="http://schemas.microsoft.com/office/powerpoint/2010/main" val="108279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Moore-törvény azaz az „ötödik paradigma” és </a:t>
            </a:r>
            <a:r>
              <a:rPr lang="hu-HU" dirty="0" err="1" smtClean="0"/>
              <a:t>Kurzweil</a:t>
            </a:r>
            <a:r>
              <a:rPr lang="hu-HU" dirty="0" smtClean="0"/>
              <a:t>-jóslat</a:t>
            </a:r>
            <a:endParaRPr lang="hu-HU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861482746"/>
              </p:ext>
            </p:extLst>
          </p:nvPr>
        </p:nvGraphicFramePr>
        <p:xfrm>
          <a:off x="3448050" y="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églalap 13"/>
          <p:cNvSpPr/>
          <p:nvPr/>
        </p:nvSpPr>
        <p:spPr>
          <a:xfrm>
            <a:off x="2785975" y="3987506"/>
            <a:ext cx="91508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i="1" dirty="0"/>
              <a:t>"Az evolúció indirekt módon működik: </a:t>
            </a:r>
            <a:endParaRPr lang="hu-HU" i="1" dirty="0" smtClean="0"/>
          </a:p>
          <a:p>
            <a:pPr algn="r"/>
            <a:r>
              <a:rPr lang="hu-HU" i="1" dirty="0" smtClean="0"/>
              <a:t>az </a:t>
            </a:r>
            <a:r>
              <a:rPr lang="hu-HU" i="1" dirty="0"/>
              <a:t>evolúció létrehozta az embereket, az emberek létrehozták a technológiát, </a:t>
            </a:r>
            <a:endParaRPr lang="hu-HU" i="1" dirty="0" smtClean="0"/>
          </a:p>
          <a:p>
            <a:pPr algn="r"/>
            <a:r>
              <a:rPr lang="hu-HU" i="1" dirty="0" smtClean="0"/>
              <a:t>és </a:t>
            </a:r>
            <a:r>
              <a:rPr lang="hu-HU" i="1" dirty="0"/>
              <a:t>az emberek most egyre fejlettebb technológiával igyekeznek létrehozni </a:t>
            </a:r>
            <a:endParaRPr lang="hu-HU" i="1" dirty="0" smtClean="0"/>
          </a:p>
          <a:p>
            <a:pPr algn="r"/>
            <a:r>
              <a:rPr lang="hu-HU" i="1" dirty="0" smtClean="0"/>
              <a:t>a </a:t>
            </a:r>
            <a:r>
              <a:rPr lang="hu-HU" i="1" dirty="0"/>
              <a:t>technológia új nemzedékeit</a:t>
            </a:r>
            <a:r>
              <a:rPr lang="hu-HU" i="1" dirty="0" smtClean="0"/>
              <a:t>.</a:t>
            </a:r>
          </a:p>
          <a:p>
            <a:pPr algn="r"/>
            <a:r>
              <a:rPr lang="hu-HU" i="1" dirty="0" smtClean="0"/>
              <a:t> </a:t>
            </a:r>
            <a:r>
              <a:rPr lang="hu-HU" i="1" dirty="0"/>
              <a:t>A szingularitás idejére nem lesz különbség az emberek és a technológia között. </a:t>
            </a:r>
            <a:endParaRPr lang="hu-HU" i="1" dirty="0" smtClean="0"/>
          </a:p>
          <a:p>
            <a:pPr algn="r"/>
            <a:r>
              <a:rPr lang="hu-HU" i="1" dirty="0" smtClean="0"/>
              <a:t>Nem </a:t>
            </a:r>
            <a:r>
              <a:rPr lang="hu-HU" i="1" dirty="0"/>
              <a:t>azért, mert az emberek mai értelemben vett gépekké fognak válni, </a:t>
            </a:r>
            <a:endParaRPr lang="hu-HU" i="1" dirty="0" smtClean="0"/>
          </a:p>
          <a:p>
            <a:pPr algn="r"/>
            <a:r>
              <a:rPr lang="hu-HU" i="1" dirty="0" smtClean="0"/>
              <a:t>hanem </a:t>
            </a:r>
            <a:r>
              <a:rPr lang="hu-HU" i="1" dirty="0"/>
              <a:t>mert a gépek az emberek szintjére és azon túl fognak fejlődni." – Ray </a:t>
            </a:r>
            <a:r>
              <a:rPr lang="hu-HU" i="1" dirty="0" err="1" smtClean="0"/>
              <a:t>Kurzweil</a:t>
            </a:r>
            <a:endParaRPr lang="hu-HU" i="1" dirty="0"/>
          </a:p>
        </p:txBody>
      </p:sp>
      <p:sp>
        <p:nvSpPr>
          <p:cNvPr id="15" name="Téglalap 14"/>
          <p:cNvSpPr/>
          <p:nvPr/>
        </p:nvSpPr>
        <p:spPr>
          <a:xfrm>
            <a:off x="6735847" y="11504385"/>
            <a:ext cx="40860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Kurzweil,</a:t>
            </a:r>
            <a:r>
              <a:rPr lang="en-US" sz="2000" dirty="0"/>
              <a:t>  Raymond </a:t>
            </a:r>
            <a:r>
              <a:rPr lang="hu-HU" sz="2000" dirty="0" smtClean="0"/>
              <a:t>(2005): </a:t>
            </a:r>
            <a:r>
              <a:rPr lang="en-US" sz="2000" dirty="0"/>
              <a:t> A szingularitás küszöbén (The singularity is near</a:t>
            </a:r>
            <a:r>
              <a:rPr lang="en-US" sz="2000" dirty="0" smtClean="0"/>
              <a:t>)</a:t>
            </a:r>
            <a:endParaRPr lang="hu-HU" sz="2000" dirty="0"/>
          </a:p>
        </p:txBody>
      </p:sp>
      <p:pic>
        <p:nvPicPr>
          <p:cNvPr id="2050" name="Picture 2" descr="http://moly.hu/system/covers/big/covers_26033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65931"/>
            <a:ext cx="2532355" cy="3790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6" name="Szövegdoboz 15"/>
          <p:cNvSpPr txBox="1"/>
          <p:nvPr/>
        </p:nvSpPr>
        <p:spPr>
          <a:xfrm>
            <a:off x="194059" y="6174586"/>
            <a:ext cx="25603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/>
              <a:t>http://moly.hu/system/covers/big/covers_260333.jpg</a:t>
            </a:r>
          </a:p>
        </p:txBody>
      </p:sp>
    </p:spTree>
    <p:extLst>
      <p:ext uri="{BB962C8B-B14F-4D97-AF65-F5344CB8AC3E}">
        <p14:creationId xmlns:p14="http://schemas.microsoft.com/office/powerpoint/2010/main" val="318180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71450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CC BY 2.5, https://hu.wikipedia.org/w/index.php?curid=43689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300" y="184731"/>
            <a:ext cx="8149299" cy="6350103"/>
          </a:xfrm>
          <a:prstGeom prst="rect">
            <a:avLst/>
          </a:prstGeom>
        </p:spPr>
      </p:pic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171450" y="1746830"/>
            <a:ext cx="3409950" cy="3872919"/>
          </a:xfrm>
        </p:spPr>
        <p:txBody>
          <a:bodyPr>
            <a:normAutofit fontScale="90000"/>
          </a:bodyPr>
          <a:lstStyle/>
          <a:p>
            <a:r>
              <a:rPr lang="hu-HU" dirty="0"/>
              <a:t>Logaritmikus ábra az emberiség történelmében bekövetkezett (és Raymond </a:t>
            </a:r>
            <a:r>
              <a:rPr lang="hu-HU" dirty="0" err="1"/>
              <a:t>Kurzweil</a:t>
            </a:r>
            <a:r>
              <a:rPr lang="hu-HU" dirty="0"/>
              <a:t> által kiválasztott) kulcsfontosságú események között eltelt idő exponenciális csökkenéséről. </a:t>
            </a:r>
          </a:p>
        </p:txBody>
      </p:sp>
    </p:spTree>
    <p:extLst>
      <p:ext uri="{BB962C8B-B14F-4D97-AF65-F5344CB8AC3E}">
        <p14:creationId xmlns:p14="http://schemas.microsoft.com/office/powerpoint/2010/main" val="327575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Oktatási témájú hajszálcsíkos-szalagos bemutató (szélesvásznú)</Template>
  <TotalTime>0</TotalTime>
  <Words>1736</Words>
  <Application>Microsoft Office PowerPoint</Application>
  <PresentationFormat>Szélesvásznú</PresentationFormat>
  <Paragraphs>241</Paragraphs>
  <Slides>29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8" baseType="lpstr">
      <vt:lpstr>Arial</vt:lpstr>
      <vt:lpstr>Arial</vt:lpstr>
      <vt:lpstr>Calibri</vt:lpstr>
      <vt:lpstr>Euphemia</vt:lpstr>
      <vt:lpstr>Plantagenet Cherokee</vt:lpstr>
      <vt:lpstr>Times New Roman</vt:lpstr>
      <vt:lpstr>Verdana</vt:lpstr>
      <vt:lpstr>Wingdings</vt:lpstr>
      <vt:lpstr>Academic Literature 16x9</vt:lpstr>
      <vt:lpstr>A digitális átállás indikátorai  nemzetközi összehasonlításban</vt:lpstr>
      <vt:lpstr>Tartalom</vt:lpstr>
      <vt:lpstr>Absztrakt</vt:lpstr>
      <vt:lpstr>Problémafelvetés</vt:lpstr>
      <vt:lpstr>A digitális átállás definiálása</vt:lpstr>
      <vt:lpstr>Miért szükséges  a digitális átállás?</vt:lpstr>
      <vt:lpstr>Az oktatás és a technológia integrációjának fázisai</vt:lpstr>
      <vt:lpstr>A Moore-törvény azaz az „ötödik paradigma” és Kurzweil-jóslat</vt:lpstr>
      <vt:lpstr>Logaritmikus ábra az emberiség történelmében bekövetkezett (és Raymond Kurzweil által kiválasztott) kulcsfontosságú események között eltelt idő exponenciális csökkenéséről. </vt:lpstr>
      <vt:lpstr>A bejegyzett szabadalmak számának változása az USA-ban</vt:lpstr>
      <vt:lpstr>A jövő iránya az oktatásban</vt:lpstr>
      <vt:lpstr>Oktatási innovációk modelljei</vt:lpstr>
      <vt:lpstr>PowerPoint-bemutató</vt:lpstr>
      <vt:lpstr>Az oktatás átalakulásának modellje </vt:lpstr>
      <vt:lpstr>PowerPoint-bemutató</vt:lpstr>
      <vt:lpstr>A DIGITÁLIS ÁLLAMPOLGÁRSÁG AVAGY AZ egyén kompetencia elemei</vt:lpstr>
      <vt:lpstr>A társadalom  (és az egyének) evolúciója</vt:lpstr>
      <vt:lpstr>A kommunikációs képességek konstellációja  </vt:lpstr>
      <vt:lpstr>Digitális Állampolgárság</vt:lpstr>
      <vt:lpstr>PowerPoint-bemutató</vt:lpstr>
      <vt:lpstr>Digitális átállás helyzetkép 2016</vt:lpstr>
      <vt:lpstr>PowerPoint-bemutató</vt:lpstr>
      <vt:lpstr>PowerPoint-bemutató</vt:lpstr>
      <vt:lpstr>PowerPoint-bemutató</vt:lpstr>
      <vt:lpstr>PowerPoint-bemutató</vt:lpstr>
      <vt:lpstr>A digitális teljesítményt mutató pontszámok  Digital Economy and Society Index 2015 -DESI</vt:lpstr>
      <vt:lpstr>Elemzési szempontok</vt:lpstr>
      <vt:lpstr>A kutatás eszközrendszere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2016-03-15T14:30:41Z</dcterms:created>
  <dcterms:modified xsi:type="dcterms:W3CDTF">2016-03-30T06:54:54Z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