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33" r:id="rId1"/>
  </p:sldMasterIdLst>
  <p:notesMasterIdLst>
    <p:notesMasterId r:id="rId21"/>
  </p:notesMasterIdLst>
  <p:sldIdLst>
    <p:sldId id="256" r:id="rId2"/>
    <p:sldId id="274" r:id="rId3"/>
    <p:sldId id="275" r:id="rId4"/>
    <p:sldId id="276" r:id="rId5"/>
    <p:sldId id="277" r:id="rId6"/>
    <p:sldId id="257" r:id="rId7"/>
    <p:sldId id="259" r:id="rId8"/>
    <p:sldId id="267" r:id="rId9"/>
    <p:sldId id="266" r:id="rId10"/>
    <p:sldId id="271" r:id="rId11"/>
    <p:sldId id="272" r:id="rId12"/>
    <p:sldId id="281" r:id="rId13"/>
    <p:sldId id="270" r:id="rId14"/>
    <p:sldId id="278" r:id="rId15"/>
    <p:sldId id="279" r:id="rId16"/>
    <p:sldId id="265" r:id="rId17"/>
    <p:sldId id="282" r:id="rId18"/>
    <p:sldId id="280" r:id="rId19"/>
    <p:sldId id="273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75" autoAdjust="0"/>
  </p:normalViewPr>
  <p:slideViewPr>
    <p:cSldViewPr snapToGrid="0">
      <p:cViewPr varScale="1">
        <p:scale>
          <a:sx n="56" d="100"/>
          <a:sy n="56" d="100"/>
        </p:scale>
        <p:origin x="18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0811B-729A-4793-B117-1C5F0225BC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90C1696-B14E-4F2F-99CC-2839DC9A5E64}">
      <dgm:prSet phldrT="[Szöveg]"/>
      <dgm:spPr/>
      <dgm:t>
        <a:bodyPr/>
        <a:lstStyle/>
        <a:p>
          <a:r>
            <a:rPr lang="hu-HU"/>
            <a:t>Egyklikkes</a:t>
          </a:r>
        </a:p>
      </dgm:t>
    </dgm:pt>
    <dgm:pt modelId="{C9BCFAFA-E2F1-4387-B19B-9E3CF487627A}" type="parTrans" cxnId="{A53DEDF5-25B5-439D-A8E6-937AD891E555}">
      <dgm:prSet/>
      <dgm:spPr/>
      <dgm:t>
        <a:bodyPr/>
        <a:lstStyle/>
        <a:p>
          <a:endParaRPr lang="hu-HU"/>
        </a:p>
      </dgm:t>
    </dgm:pt>
    <dgm:pt modelId="{05E95BA8-A33C-474A-ACC0-DD695FE0DD89}" type="sibTrans" cxnId="{A53DEDF5-25B5-439D-A8E6-937AD891E555}">
      <dgm:prSet/>
      <dgm:spPr/>
      <dgm:t>
        <a:bodyPr/>
        <a:lstStyle/>
        <a:p>
          <a:endParaRPr lang="hu-HU"/>
        </a:p>
      </dgm:t>
    </dgm:pt>
    <dgm:pt modelId="{2701BC4E-2F82-4DE8-B0A6-21302260560B}">
      <dgm:prSet phldrT="[Szöveg]"/>
      <dgm:spPr/>
      <dgm:t>
        <a:bodyPr/>
        <a:lstStyle/>
        <a:p>
          <a:r>
            <a:rPr lang="hu-HU"/>
            <a:t>XAMPP = </a:t>
          </a:r>
          <a:r>
            <a:rPr lang="hu-HU" err="1"/>
            <a:t>Apache</a:t>
          </a:r>
          <a:r>
            <a:rPr lang="hu-HU"/>
            <a:t> + </a:t>
          </a:r>
          <a:r>
            <a:rPr lang="hu-HU" err="1"/>
            <a:t>MySQL</a:t>
          </a:r>
          <a:r>
            <a:rPr lang="hu-HU"/>
            <a:t> + PHP</a:t>
          </a:r>
        </a:p>
      </dgm:t>
    </dgm:pt>
    <dgm:pt modelId="{6CF56181-CD6E-46A3-A537-6F3048EB08F4}" type="parTrans" cxnId="{DFEECCBE-4097-47D0-8121-87024C15AE5F}">
      <dgm:prSet/>
      <dgm:spPr/>
      <dgm:t>
        <a:bodyPr/>
        <a:lstStyle/>
        <a:p>
          <a:endParaRPr lang="hu-HU"/>
        </a:p>
      </dgm:t>
    </dgm:pt>
    <dgm:pt modelId="{407A6817-0495-4DE1-8FB5-E77D696D44F3}" type="sibTrans" cxnId="{DFEECCBE-4097-47D0-8121-87024C15AE5F}">
      <dgm:prSet/>
      <dgm:spPr/>
      <dgm:t>
        <a:bodyPr/>
        <a:lstStyle/>
        <a:p>
          <a:endParaRPr lang="hu-HU"/>
        </a:p>
      </dgm:t>
    </dgm:pt>
    <dgm:pt modelId="{A31BC62F-79BD-4328-963E-8865C260AC06}">
      <dgm:prSet phldrT="[Szöveg]"/>
      <dgm:spPr/>
      <dgm:t>
        <a:bodyPr/>
        <a:lstStyle/>
        <a:p>
          <a:r>
            <a:rPr lang="hu-HU" dirty="0"/>
            <a:t>Virtuális gép</a:t>
          </a:r>
        </a:p>
      </dgm:t>
    </dgm:pt>
    <dgm:pt modelId="{CC68F290-44A5-4B56-83CE-371967A90A7B}" type="parTrans" cxnId="{5C63E0DC-C9A0-4EDD-98A2-F10398D52A69}">
      <dgm:prSet/>
      <dgm:spPr/>
      <dgm:t>
        <a:bodyPr/>
        <a:lstStyle/>
        <a:p>
          <a:endParaRPr lang="hu-HU"/>
        </a:p>
      </dgm:t>
    </dgm:pt>
    <dgm:pt modelId="{7B50F9B1-224C-45A7-85CB-E82659ABCDD0}" type="sibTrans" cxnId="{5C63E0DC-C9A0-4EDD-98A2-F10398D52A69}">
      <dgm:prSet/>
      <dgm:spPr/>
      <dgm:t>
        <a:bodyPr/>
        <a:lstStyle/>
        <a:p>
          <a:endParaRPr lang="hu-HU"/>
        </a:p>
      </dgm:t>
    </dgm:pt>
    <dgm:pt modelId="{BFA3A69C-4B4B-4450-86A0-AD4192859A6C}">
      <dgm:prSet phldrT="[Szöveg]"/>
      <dgm:spPr/>
      <dgm:t>
        <a:bodyPr/>
        <a:lstStyle/>
        <a:p>
          <a:r>
            <a:rPr lang="en-US" dirty="0"/>
            <a:t>c</a:t>
          </a:r>
          <a:r>
            <a:rPr lang="hu-HU" dirty="0" err="1"/>
            <a:t>somagkezelőből</a:t>
          </a:r>
          <a:r>
            <a:rPr lang="hu-HU" dirty="0"/>
            <a:t> telepítés</a:t>
          </a:r>
        </a:p>
      </dgm:t>
    </dgm:pt>
    <dgm:pt modelId="{8D9F232F-6460-451E-8890-C5CCEDB16DCD}" type="parTrans" cxnId="{FD1DB808-87A2-4914-8296-77E5F843D891}">
      <dgm:prSet/>
      <dgm:spPr/>
      <dgm:t>
        <a:bodyPr/>
        <a:lstStyle/>
        <a:p>
          <a:endParaRPr lang="hu-HU"/>
        </a:p>
      </dgm:t>
    </dgm:pt>
    <dgm:pt modelId="{E8676BCA-2F98-4AE8-ABE3-ECB149D524A5}" type="sibTrans" cxnId="{FD1DB808-87A2-4914-8296-77E5F843D891}">
      <dgm:prSet/>
      <dgm:spPr/>
      <dgm:t>
        <a:bodyPr/>
        <a:lstStyle/>
        <a:p>
          <a:endParaRPr lang="hu-HU"/>
        </a:p>
      </dgm:t>
    </dgm:pt>
    <dgm:pt modelId="{3F43B4C8-D445-4CC8-B41F-49FDBE09BE50}">
      <dgm:prSet phldrT="[Szöveg]"/>
      <dgm:spPr/>
      <dgm:t>
        <a:bodyPr/>
        <a:lstStyle/>
        <a:p>
          <a:r>
            <a:rPr lang="en-US" dirty="0"/>
            <a:t>f</a:t>
          </a:r>
          <a:r>
            <a:rPr lang="hu-HU" dirty="0" err="1"/>
            <a:t>orrásból</a:t>
          </a:r>
          <a:r>
            <a:rPr lang="hu-HU" dirty="0"/>
            <a:t> fordítás (több, tetszőleges verzió)</a:t>
          </a:r>
        </a:p>
      </dgm:t>
    </dgm:pt>
    <dgm:pt modelId="{68811E69-E4EF-4A7E-A117-E93283355D69}" type="parTrans" cxnId="{325D55D8-1726-4819-8510-9084DE6F4951}">
      <dgm:prSet/>
      <dgm:spPr/>
      <dgm:t>
        <a:bodyPr/>
        <a:lstStyle/>
        <a:p>
          <a:endParaRPr lang="hu-HU"/>
        </a:p>
      </dgm:t>
    </dgm:pt>
    <dgm:pt modelId="{20BDE81F-F8EE-4AB0-B7B1-715E078312C8}" type="sibTrans" cxnId="{325D55D8-1726-4819-8510-9084DE6F4951}">
      <dgm:prSet/>
      <dgm:spPr/>
      <dgm:t>
        <a:bodyPr/>
        <a:lstStyle/>
        <a:p>
          <a:endParaRPr lang="hu-HU"/>
        </a:p>
      </dgm:t>
    </dgm:pt>
    <dgm:pt modelId="{1A6C0CF7-7EDE-4F0F-9831-84C3E6966F27}">
      <dgm:prSet phldrT="[Szöveg]"/>
      <dgm:spPr/>
      <dgm:t>
        <a:bodyPr/>
        <a:lstStyle/>
        <a:p>
          <a:r>
            <a:rPr lang="en-US" dirty="0"/>
            <a:t>P</a:t>
          </a:r>
          <a:r>
            <a:rPr lang="hu-HU" dirty="0" err="1"/>
            <a:t>HPBrew</a:t>
          </a:r>
          <a:r>
            <a:rPr lang="hu-HU" dirty="0"/>
            <a:t> (több verzió, frissítés)</a:t>
          </a:r>
        </a:p>
      </dgm:t>
    </dgm:pt>
    <dgm:pt modelId="{BD63EEC3-1FF7-4D23-9728-8F6EEDAC892E}" type="parTrans" cxnId="{CF1F8449-BCE5-47AF-989C-42165E2D525C}">
      <dgm:prSet/>
      <dgm:spPr/>
      <dgm:t>
        <a:bodyPr/>
        <a:lstStyle/>
        <a:p>
          <a:endParaRPr lang="hu-HU"/>
        </a:p>
      </dgm:t>
    </dgm:pt>
    <dgm:pt modelId="{2B45F13E-EF4A-4A2D-B739-D50959AA9FBC}" type="sibTrans" cxnId="{CF1F8449-BCE5-47AF-989C-42165E2D525C}">
      <dgm:prSet/>
      <dgm:spPr/>
      <dgm:t>
        <a:bodyPr/>
        <a:lstStyle/>
        <a:p>
          <a:endParaRPr lang="hu-HU"/>
        </a:p>
      </dgm:t>
    </dgm:pt>
    <dgm:pt modelId="{452D2BF0-A54E-423E-BA32-A75487D03DDE}">
      <dgm:prSet phldrT="[Szöveg]"/>
      <dgm:spPr/>
      <dgm:t>
        <a:bodyPr/>
        <a:lstStyle/>
        <a:p>
          <a:r>
            <a:rPr lang="hu-HU" err="1"/>
            <a:t>Docker</a:t>
          </a:r>
        </a:p>
      </dgm:t>
    </dgm:pt>
    <dgm:pt modelId="{AB65E92E-59A6-4577-B899-7B003D45F961}" type="parTrans" cxnId="{2070A8E8-2417-4000-882C-406726678B96}">
      <dgm:prSet/>
      <dgm:spPr/>
      <dgm:t>
        <a:bodyPr/>
        <a:lstStyle/>
        <a:p>
          <a:endParaRPr lang="hu-HU"/>
        </a:p>
      </dgm:t>
    </dgm:pt>
    <dgm:pt modelId="{44F4DAD7-A8E6-4E2E-AC69-BCF9519712E8}" type="sibTrans" cxnId="{2070A8E8-2417-4000-882C-406726678B96}">
      <dgm:prSet/>
      <dgm:spPr/>
      <dgm:t>
        <a:bodyPr/>
        <a:lstStyle/>
        <a:p>
          <a:endParaRPr lang="hu-HU"/>
        </a:p>
      </dgm:t>
    </dgm:pt>
    <dgm:pt modelId="{A3007BDD-A5AB-4424-B41D-23D5E0B69AE1}">
      <dgm:prSet phldrT="[Szöveg]"/>
      <dgm:spPr/>
      <dgm:t>
        <a:bodyPr/>
        <a:lstStyle/>
        <a:p>
          <a:r>
            <a:rPr lang="en-US" dirty="0"/>
            <a:t>s</a:t>
          </a:r>
          <a:r>
            <a:rPr lang="hu-HU" dirty="0" err="1"/>
            <a:t>aját</a:t>
          </a:r>
          <a:r>
            <a:rPr lang="hu-HU" dirty="0"/>
            <a:t> </a:t>
          </a:r>
          <a:r>
            <a:rPr lang="hu-HU" dirty="0" err="1"/>
            <a:t>szkriptek</a:t>
          </a:r>
          <a:r>
            <a:rPr lang="hu-HU" dirty="0"/>
            <a:t> a frissítéshez</a:t>
          </a:r>
        </a:p>
      </dgm:t>
    </dgm:pt>
    <dgm:pt modelId="{64609138-4323-48C3-BEA7-09A0D902DA1F}" type="parTrans" cxnId="{C16670E6-DFAE-4162-9DDA-1D5B66B133F9}">
      <dgm:prSet/>
      <dgm:spPr/>
      <dgm:t>
        <a:bodyPr/>
        <a:lstStyle/>
        <a:p>
          <a:endParaRPr lang="hu-HU"/>
        </a:p>
      </dgm:t>
    </dgm:pt>
    <dgm:pt modelId="{EECDC23D-AF0A-4897-BC92-265FA638E7DA}" type="sibTrans" cxnId="{C16670E6-DFAE-4162-9DDA-1D5B66B133F9}">
      <dgm:prSet/>
      <dgm:spPr/>
      <dgm:t>
        <a:bodyPr/>
        <a:lstStyle/>
        <a:p>
          <a:endParaRPr lang="hu-HU"/>
        </a:p>
      </dgm:t>
    </dgm:pt>
    <dgm:pt modelId="{30C10688-C7B5-48CB-9444-E6E64F178FE1}">
      <dgm:prSet phldrT="[Szöveg]"/>
      <dgm:spPr/>
      <dgm:t>
        <a:bodyPr/>
        <a:lstStyle/>
        <a:p>
          <a:r>
            <a:rPr lang="hu-HU" dirty="0" err="1"/>
            <a:t>Vagrant</a:t>
          </a:r>
          <a:r>
            <a:rPr lang="hu-HU" dirty="0"/>
            <a:t> (VM leírása, automatizálás)</a:t>
          </a:r>
        </a:p>
      </dgm:t>
    </dgm:pt>
    <dgm:pt modelId="{0680099A-164F-4329-9810-174F1F6ED5BF}" type="parTrans" cxnId="{2DD9647E-3F12-422B-8B58-C2467B63B638}">
      <dgm:prSet/>
      <dgm:spPr/>
      <dgm:t>
        <a:bodyPr/>
        <a:lstStyle/>
        <a:p>
          <a:endParaRPr lang="hu-HU"/>
        </a:p>
      </dgm:t>
    </dgm:pt>
    <dgm:pt modelId="{3B5DBF71-CD5B-4195-AA5E-AA9610F190C8}" type="sibTrans" cxnId="{2DD9647E-3F12-422B-8B58-C2467B63B638}">
      <dgm:prSet/>
      <dgm:spPr/>
      <dgm:t>
        <a:bodyPr/>
        <a:lstStyle/>
        <a:p>
          <a:endParaRPr lang="hu-HU"/>
        </a:p>
      </dgm:t>
    </dgm:pt>
    <dgm:pt modelId="{A02B5106-53E3-4234-8981-0BC91E717099}">
      <dgm:prSet phldrT="[Szöveg]"/>
      <dgm:spPr/>
      <dgm:t>
        <a:bodyPr/>
        <a:lstStyle/>
        <a:p>
          <a:r>
            <a:rPr lang="en-US" sz="2600" dirty="0"/>
            <a:t>m</a:t>
          </a:r>
          <a:r>
            <a:rPr lang="hu-HU" sz="2600" dirty="0" err="1"/>
            <a:t>indent</a:t>
          </a:r>
          <a:r>
            <a:rPr lang="hu-HU" sz="2600" dirty="0"/>
            <a:t> bele egy image-be</a:t>
          </a:r>
        </a:p>
      </dgm:t>
    </dgm:pt>
    <dgm:pt modelId="{12189289-E60C-4A1A-83BA-4F4E8ECA1E08}" type="parTrans" cxnId="{DBEAB2A1-441F-4EB9-9F3F-E6D74CC32609}">
      <dgm:prSet/>
      <dgm:spPr/>
      <dgm:t>
        <a:bodyPr/>
        <a:lstStyle/>
        <a:p>
          <a:endParaRPr lang="hu-HU"/>
        </a:p>
      </dgm:t>
    </dgm:pt>
    <dgm:pt modelId="{CEED3FF0-3D71-4999-B1F9-17312B8B27CF}" type="sibTrans" cxnId="{DBEAB2A1-441F-4EB9-9F3F-E6D74CC32609}">
      <dgm:prSet/>
      <dgm:spPr/>
      <dgm:t>
        <a:bodyPr/>
        <a:lstStyle/>
        <a:p>
          <a:endParaRPr lang="hu-HU"/>
        </a:p>
      </dgm:t>
    </dgm:pt>
    <dgm:pt modelId="{7D6F9388-F1AE-4B93-8DE4-54EF20A7F144}">
      <dgm:prSet phldrT="[Szöveg]"/>
      <dgm:spPr/>
      <dgm:t>
        <a:bodyPr/>
        <a:lstStyle/>
        <a:p>
          <a:r>
            <a:rPr lang="en-US" sz="2600" dirty="0"/>
            <a:t>k</a:t>
          </a:r>
          <a:r>
            <a:rPr lang="hu-HU" sz="2600" dirty="0" err="1"/>
            <a:t>ülönálló</a:t>
          </a:r>
          <a:r>
            <a:rPr lang="hu-HU" sz="2600" dirty="0"/>
            <a:t> komponensek</a:t>
          </a:r>
        </a:p>
      </dgm:t>
    </dgm:pt>
    <dgm:pt modelId="{7E4D9CAB-10CE-48A2-9B1F-574DCCCC2FFB}" type="parTrans" cxnId="{4BE5D171-CEC0-4F56-92DB-55DFCBAA1401}">
      <dgm:prSet/>
      <dgm:spPr/>
      <dgm:t>
        <a:bodyPr/>
        <a:lstStyle/>
        <a:p>
          <a:endParaRPr lang="hu-HU"/>
        </a:p>
      </dgm:t>
    </dgm:pt>
    <dgm:pt modelId="{CCF38717-83BD-407D-B88B-AAD7EC6A942E}" type="sibTrans" cxnId="{4BE5D171-CEC0-4F56-92DB-55DFCBAA1401}">
      <dgm:prSet/>
      <dgm:spPr/>
      <dgm:t>
        <a:bodyPr/>
        <a:lstStyle/>
        <a:p>
          <a:endParaRPr lang="hu-HU"/>
        </a:p>
      </dgm:t>
    </dgm:pt>
    <dgm:pt modelId="{1BA91C6A-0B87-4593-890B-280611F6212D}">
      <dgm:prSet phldrT="[Szöveg]"/>
      <dgm:spPr/>
      <dgm:t>
        <a:bodyPr/>
        <a:lstStyle/>
        <a:p>
          <a:r>
            <a:rPr lang="hu-HU" sz="2600" dirty="0" err="1"/>
            <a:t>Dockerre</a:t>
          </a:r>
          <a:r>
            <a:rPr lang="hu-HU" sz="2600" dirty="0"/>
            <a:t> épülő, azt támogató eszközök használata</a:t>
          </a:r>
        </a:p>
      </dgm:t>
    </dgm:pt>
    <dgm:pt modelId="{C5803DAF-67DC-408B-83C8-BAD70060DBDF}" type="parTrans" cxnId="{2AC0F499-900C-4656-9828-BCEF082C72AB}">
      <dgm:prSet/>
      <dgm:spPr/>
      <dgm:t>
        <a:bodyPr/>
        <a:lstStyle/>
        <a:p>
          <a:endParaRPr lang="hu-HU"/>
        </a:p>
      </dgm:t>
    </dgm:pt>
    <dgm:pt modelId="{9DCF1F36-97D8-4398-9D71-80B3C95530DD}" type="sibTrans" cxnId="{2AC0F499-900C-4656-9828-BCEF082C72AB}">
      <dgm:prSet/>
      <dgm:spPr/>
      <dgm:t>
        <a:bodyPr/>
        <a:lstStyle/>
        <a:p>
          <a:endParaRPr lang="hu-HU"/>
        </a:p>
      </dgm:t>
    </dgm:pt>
    <dgm:pt modelId="{4E051EDE-A437-4685-AD86-8097009E86A4}" type="pres">
      <dgm:prSet presAssocID="{17E0811B-729A-4793-B117-1C5F0225BC91}" presName="linear" presStyleCnt="0">
        <dgm:presLayoutVars>
          <dgm:dir/>
          <dgm:animLvl val="lvl"/>
          <dgm:resizeHandles val="exact"/>
        </dgm:presLayoutVars>
      </dgm:prSet>
      <dgm:spPr/>
    </dgm:pt>
    <dgm:pt modelId="{F4EDDBB0-C869-4216-A8D7-D9A0D7A9EA98}" type="pres">
      <dgm:prSet presAssocID="{A90C1696-B14E-4F2F-99CC-2839DC9A5E64}" presName="parentLin" presStyleCnt="0"/>
      <dgm:spPr/>
    </dgm:pt>
    <dgm:pt modelId="{49C0829E-21C2-46F9-A4C8-1F96F7353DE7}" type="pres">
      <dgm:prSet presAssocID="{A90C1696-B14E-4F2F-99CC-2839DC9A5E64}" presName="parentLeftMargin" presStyleLbl="node1" presStyleIdx="0" presStyleCnt="3"/>
      <dgm:spPr/>
    </dgm:pt>
    <dgm:pt modelId="{9A309652-F440-42EC-98E8-CB42E7D8BBA0}" type="pres">
      <dgm:prSet presAssocID="{A90C1696-B14E-4F2F-99CC-2839DC9A5E6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7E3A4A-9009-49D2-B43E-18924B47A38E}" type="pres">
      <dgm:prSet presAssocID="{A90C1696-B14E-4F2F-99CC-2839DC9A5E64}" presName="negativeSpace" presStyleCnt="0"/>
      <dgm:spPr/>
    </dgm:pt>
    <dgm:pt modelId="{69C33589-C5CB-44FF-9619-A84DA28168CC}" type="pres">
      <dgm:prSet presAssocID="{A90C1696-B14E-4F2F-99CC-2839DC9A5E64}" presName="childText" presStyleLbl="conFgAcc1" presStyleIdx="0" presStyleCnt="3">
        <dgm:presLayoutVars>
          <dgm:bulletEnabled val="1"/>
        </dgm:presLayoutVars>
      </dgm:prSet>
      <dgm:spPr/>
    </dgm:pt>
    <dgm:pt modelId="{56148129-3F14-4B0E-A3A6-7A6126A06450}" type="pres">
      <dgm:prSet presAssocID="{05E95BA8-A33C-474A-ACC0-DD695FE0DD89}" presName="spaceBetweenRectangles" presStyleCnt="0"/>
      <dgm:spPr/>
    </dgm:pt>
    <dgm:pt modelId="{C8150BFD-08B4-4A15-A6A0-5D78125256E2}" type="pres">
      <dgm:prSet presAssocID="{A31BC62F-79BD-4328-963E-8865C260AC06}" presName="parentLin" presStyleCnt="0"/>
      <dgm:spPr/>
    </dgm:pt>
    <dgm:pt modelId="{9EEAC9AD-9D60-4B88-B5A6-0613EE55ABD6}" type="pres">
      <dgm:prSet presAssocID="{A31BC62F-79BD-4328-963E-8865C260AC06}" presName="parentLeftMargin" presStyleLbl="node1" presStyleIdx="0" presStyleCnt="3"/>
      <dgm:spPr/>
    </dgm:pt>
    <dgm:pt modelId="{53F577C5-62E2-4D02-8325-15218EDE653D}" type="pres">
      <dgm:prSet presAssocID="{A31BC62F-79BD-4328-963E-8865C260AC0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5B41DF-D57B-4425-8DE3-34F6091CF951}" type="pres">
      <dgm:prSet presAssocID="{A31BC62F-79BD-4328-963E-8865C260AC06}" presName="negativeSpace" presStyleCnt="0"/>
      <dgm:spPr/>
    </dgm:pt>
    <dgm:pt modelId="{671FDC5C-9012-432D-A667-C6A004EC3F09}" type="pres">
      <dgm:prSet presAssocID="{A31BC62F-79BD-4328-963E-8865C260AC06}" presName="childText" presStyleLbl="conFgAcc1" presStyleIdx="1" presStyleCnt="3">
        <dgm:presLayoutVars>
          <dgm:bulletEnabled val="1"/>
        </dgm:presLayoutVars>
      </dgm:prSet>
      <dgm:spPr/>
    </dgm:pt>
    <dgm:pt modelId="{66D964B9-540B-4C09-AD94-6B7F232D3EAC}" type="pres">
      <dgm:prSet presAssocID="{7B50F9B1-224C-45A7-85CB-E82659ABCDD0}" presName="spaceBetweenRectangles" presStyleCnt="0"/>
      <dgm:spPr/>
    </dgm:pt>
    <dgm:pt modelId="{2E320613-F06B-4698-9BE0-5D6D45AC369B}" type="pres">
      <dgm:prSet presAssocID="{452D2BF0-A54E-423E-BA32-A75487D03DDE}" presName="parentLin" presStyleCnt="0"/>
      <dgm:spPr/>
    </dgm:pt>
    <dgm:pt modelId="{68AFEF21-DA99-4B00-9802-09BD8FA123F3}" type="pres">
      <dgm:prSet presAssocID="{452D2BF0-A54E-423E-BA32-A75487D03DDE}" presName="parentLeftMargin" presStyleLbl="node1" presStyleIdx="1" presStyleCnt="3"/>
      <dgm:spPr/>
    </dgm:pt>
    <dgm:pt modelId="{94D3083A-7688-4C1E-A797-ADC7A9A266CB}" type="pres">
      <dgm:prSet presAssocID="{452D2BF0-A54E-423E-BA32-A75487D03DD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3E1B281-D416-4474-AC84-F92E2AD1A34C}" type="pres">
      <dgm:prSet presAssocID="{452D2BF0-A54E-423E-BA32-A75487D03DDE}" presName="negativeSpace" presStyleCnt="0"/>
      <dgm:spPr/>
    </dgm:pt>
    <dgm:pt modelId="{3A3D1F73-EF12-49DE-8482-81B788120820}" type="pres">
      <dgm:prSet presAssocID="{452D2BF0-A54E-423E-BA32-A75487D03DD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D1DB808-87A2-4914-8296-77E5F843D891}" srcId="{A31BC62F-79BD-4328-963E-8865C260AC06}" destId="{BFA3A69C-4B4B-4450-86A0-AD4192859A6C}" srcOrd="0" destOrd="0" parTransId="{8D9F232F-6460-451E-8890-C5CCEDB16DCD}" sibTransId="{E8676BCA-2F98-4AE8-ABE3-ECB149D524A5}"/>
    <dgm:cxn modelId="{E22FE709-305B-4AA3-8B66-EA7DD3E0CE2E}" type="presOf" srcId="{1A6C0CF7-7EDE-4F0F-9831-84C3E6966F27}" destId="{671FDC5C-9012-432D-A667-C6A004EC3F09}" srcOrd="0" destOrd="3" presId="urn:microsoft.com/office/officeart/2005/8/layout/list1"/>
    <dgm:cxn modelId="{B82DCC1D-22A5-432A-BFDF-65DCC3294000}" type="presOf" srcId="{2701BC4E-2F82-4DE8-B0A6-21302260560B}" destId="{69C33589-C5CB-44FF-9619-A84DA28168CC}" srcOrd="0" destOrd="0" presId="urn:microsoft.com/office/officeart/2005/8/layout/list1"/>
    <dgm:cxn modelId="{1B6F5322-7469-49D5-B827-39F55A1AED55}" type="presOf" srcId="{7D6F9388-F1AE-4B93-8DE4-54EF20A7F144}" destId="{3A3D1F73-EF12-49DE-8482-81B788120820}" srcOrd="0" destOrd="1" presId="urn:microsoft.com/office/officeart/2005/8/layout/list1"/>
    <dgm:cxn modelId="{FA3CA833-C846-4E0D-9552-428CBE341D41}" type="presOf" srcId="{A90C1696-B14E-4F2F-99CC-2839DC9A5E64}" destId="{49C0829E-21C2-46F9-A4C8-1F96F7353DE7}" srcOrd="0" destOrd="0" presId="urn:microsoft.com/office/officeart/2005/8/layout/list1"/>
    <dgm:cxn modelId="{39B80146-B7FB-4152-B1DB-B15CD89D6150}" type="presOf" srcId="{BFA3A69C-4B4B-4450-86A0-AD4192859A6C}" destId="{671FDC5C-9012-432D-A667-C6A004EC3F09}" srcOrd="0" destOrd="0" presId="urn:microsoft.com/office/officeart/2005/8/layout/list1"/>
    <dgm:cxn modelId="{CF1F8449-BCE5-47AF-989C-42165E2D525C}" srcId="{A31BC62F-79BD-4328-963E-8865C260AC06}" destId="{1A6C0CF7-7EDE-4F0F-9831-84C3E6966F27}" srcOrd="3" destOrd="0" parTransId="{BD63EEC3-1FF7-4D23-9728-8F6EEDAC892E}" sibTransId="{2B45F13E-EF4A-4A2D-B739-D50959AA9FBC}"/>
    <dgm:cxn modelId="{F0BEEF50-18EA-4006-B0F1-981AD9F02E8E}" type="presOf" srcId="{30C10688-C7B5-48CB-9444-E6E64F178FE1}" destId="{671FDC5C-9012-432D-A667-C6A004EC3F09}" srcOrd="0" destOrd="4" presId="urn:microsoft.com/office/officeart/2005/8/layout/list1"/>
    <dgm:cxn modelId="{4BE5D171-CEC0-4F56-92DB-55DFCBAA1401}" srcId="{452D2BF0-A54E-423E-BA32-A75487D03DDE}" destId="{7D6F9388-F1AE-4B93-8DE4-54EF20A7F144}" srcOrd="1" destOrd="0" parTransId="{7E4D9CAB-10CE-48A2-9B1F-574DCCCC2FFB}" sibTransId="{CCF38717-83BD-407D-B88B-AAD7EC6A942E}"/>
    <dgm:cxn modelId="{0E3C9F55-5F91-4043-ACDC-EC22B7A28DD9}" type="presOf" srcId="{17E0811B-729A-4793-B117-1C5F0225BC91}" destId="{4E051EDE-A437-4685-AD86-8097009E86A4}" srcOrd="0" destOrd="0" presId="urn:microsoft.com/office/officeart/2005/8/layout/list1"/>
    <dgm:cxn modelId="{2DD9647E-3F12-422B-8B58-C2467B63B638}" srcId="{A31BC62F-79BD-4328-963E-8865C260AC06}" destId="{30C10688-C7B5-48CB-9444-E6E64F178FE1}" srcOrd="4" destOrd="0" parTransId="{0680099A-164F-4329-9810-174F1F6ED5BF}" sibTransId="{3B5DBF71-CD5B-4195-AA5E-AA9610F190C8}"/>
    <dgm:cxn modelId="{25039184-8434-4074-824C-90BC0CB66716}" type="presOf" srcId="{A31BC62F-79BD-4328-963E-8865C260AC06}" destId="{9EEAC9AD-9D60-4B88-B5A6-0613EE55ABD6}" srcOrd="0" destOrd="0" presId="urn:microsoft.com/office/officeart/2005/8/layout/list1"/>
    <dgm:cxn modelId="{7809678D-3BB8-4FDC-B6D8-693624BA1270}" type="presOf" srcId="{A02B5106-53E3-4234-8981-0BC91E717099}" destId="{3A3D1F73-EF12-49DE-8482-81B788120820}" srcOrd="0" destOrd="0" presId="urn:microsoft.com/office/officeart/2005/8/layout/list1"/>
    <dgm:cxn modelId="{2AC0F499-900C-4656-9828-BCEF082C72AB}" srcId="{452D2BF0-A54E-423E-BA32-A75487D03DDE}" destId="{1BA91C6A-0B87-4593-890B-280611F6212D}" srcOrd="2" destOrd="0" parTransId="{C5803DAF-67DC-408B-83C8-BAD70060DBDF}" sibTransId="{9DCF1F36-97D8-4398-9D71-80B3C95530DD}"/>
    <dgm:cxn modelId="{DBEAB2A1-441F-4EB9-9F3F-E6D74CC32609}" srcId="{452D2BF0-A54E-423E-BA32-A75487D03DDE}" destId="{A02B5106-53E3-4234-8981-0BC91E717099}" srcOrd="0" destOrd="0" parTransId="{12189289-E60C-4A1A-83BA-4F4E8ECA1E08}" sibTransId="{CEED3FF0-3D71-4999-B1F9-17312B8B27CF}"/>
    <dgm:cxn modelId="{A739ABAC-D136-4D6C-A824-E8C4E3BF67CC}" type="presOf" srcId="{452D2BF0-A54E-423E-BA32-A75487D03DDE}" destId="{68AFEF21-DA99-4B00-9802-09BD8FA123F3}" srcOrd="0" destOrd="0" presId="urn:microsoft.com/office/officeart/2005/8/layout/list1"/>
    <dgm:cxn modelId="{DFEECCBE-4097-47D0-8121-87024C15AE5F}" srcId="{A90C1696-B14E-4F2F-99CC-2839DC9A5E64}" destId="{2701BC4E-2F82-4DE8-B0A6-21302260560B}" srcOrd="0" destOrd="0" parTransId="{6CF56181-CD6E-46A3-A537-6F3048EB08F4}" sibTransId="{407A6817-0495-4DE1-8FB5-E77D696D44F3}"/>
    <dgm:cxn modelId="{4FF287C0-C063-4CEC-8EF6-4A9D0CB21192}" type="presOf" srcId="{1BA91C6A-0B87-4593-890B-280611F6212D}" destId="{3A3D1F73-EF12-49DE-8482-81B788120820}" srcOrd="0" destOrd="2" presId="urn:microsoft.com/office/officeart/2005/8/layout/list1"/>
    <dgm:cxn modelId="{FED6D8C7-413F-4227-AFCD-6C29AD12B2F6}" type="presOf" srcId="{A3007BDD-A5AB-4424-B41D-23D5E0B69AE1}" destId="{671FDC5C-9012-432D-A667-C6A004EC3F09}" srcOrd="0" destOrd="2" presId="urn:microsoft.com/office/officeart/2005/8/layout/list1"/>
    <dgm:cxn modelId="{325D55D8-1726-4819-8510-9084DE6F4951}" srcId="{A31BC62F-79BD-4328-963E-8865C260AC06}" destId="{3F43B4C8-D445-4CC8-B41F-49FDBE09BE50}" srcOrd="1" destOrd="0" parTransId="{68811E69-E4EF-4A7E-A117-E93283355D69}" sibTransId="{20BDE81F-F8EE-4AB0-B7B1-715E078312C8}"/>
    <dgm:cxn modelId="{5C63E0DC-C9A0-4EDD-98A2-F10398D52A69}" srcId="{17E0811B-729A-4793-B117-1C5F0225BC91}" destId="{A31BC62F-79BD-4328-963E-8865C260AC06}" srcOrd="1" destOrd="0" parTransId="{CC68F290-44A5-4B56-83CE-371967A90A7B}" sibTransId="{7B50F9B1-224C-45A7-85CB-E82659ABCDD0}"/>
    <dgm:cxn modelId="{C16670E6-DFAE-4162-9DDA-1D5B66B133F9}" srcId="{A31BC62F-79BD-4328-963E-8865C260AC06}" destId="{A3007BDD-A5AB-4424-B41D-23D5E0B69AE1}" srcOrd="2" destOrd="0" parTransId="{64609138-4323-48C3-BEA7-09A0D902DA1F}" sibTransId="{EECDC23D-AF0A-4897-BC92-265FA638E7DA}"/>
    <dgm:cxn modelId="{2070A8E8-2417-4000-882C-406726678B96}" srcId="{17E0811B-729A-4793-B117-1C5F0225BC91}" destId="{452D2BF0-A54E-423E-BA32-A75487D03DDE}" srcOrd="2" destOrd="0" parTransId="{AB65E92E-59A6-4577-B899-7B003D45F961}" sibTransId="{44F4DAD7-A8E6-4E2E-AC69-BCF9519712E8}"/>
    <dgm:cxn modelId="{AC4B1EE9-8556-4BA2-8497-728C4C2186D8}" type="presOf" srcId="{A31BC62F-79BD-4328-963E-8865C260AC06}" destId="{53F577C5-62E2-4D02-8325-15218EDE653D}" srcOrd="1" destOrd="0" presId="urn:microsoft.com/office/officeart/2005/8/layout/list1"/>
    <dgm:cxn modelId="{19DCE5F4-B963-494B-B259-BF7348C63B98}" type="presOf" srcId="{452D2BF0-A54E-423E-BA32-A75487D03DDE}" destId="{94D3083A-7688-4C1E-A797-ADC7A9A266CB}" srcOrd="1" destOrd="0" presId="urn:microsoft.com/office/officeart/2005/8/layout/list1"/>
    <dgm:cxn modelId="{A53DEDF5-25B5-439D-A8E6-937AD891E555}" srcId="{17E0811B-729A-4793-B117-1C5F0225BC91}" destId="{A90C1696-B14E-4F2F-99CC-2839DC9A5E64}" srcOrd="0" destOrd="0" parTransId="{C9BCFAFA-E2F1-4387-B19B-9E3CF487627A}" sibTransId="{05E95BA8-A33C-474A-ACC0-DD695FE0DD89}"/>
    <dgm:cxn modelId="{5E7DD1F6-1B73-4600-8062-6EA88CA343AC}" type="presOf" srcId="{3F43B4C8-D445-4CC8-B41F-49FDBE09BE50}" destId="{671FDC5C-9012-432D-A667-C6A004EC3F09}" srcOrd="0" destOrd="1" presId="urn:microsoft.com/office/officeart/2005/8/layout/list1"/>
    <dgm:cxn modelId="{B489C5F7-D659-45F2-B228-24505DF21D96}" type="presOf" srcId="{A90C1696-B14E-4F2F-99CC-2839DC9A5E64}" destId="{9A309652-F440-42EC-98E8-CB42E7D8BBA0}" srcOrd="1" destOrd="0" presId="urn:microsoft.com/office/officeart/2005/8/layout/list1"/>
    <dgm:cxn modelId="{02CD4AC9-3112-4E5C-AD3E-BD85C658A21C}" type="presParOf" srcId="{4E051EDE-A437-4685-AD86-8097009E86A4}" destId="{F4EDDBB0-C869-4216-A8D7-D9A0D7A9EA98}" srcOrd="0" destOrd="0" presId="urn:microsoft.com/office/officeart/2005/8/layout/list1"/>
    <dgm:cxn modelId="{6D9C1D7E-9261-480F-985B-6E1E830F3B81}" type="presParOf" srcId="{F4EDDBB0-C869-4216-A8D7-D9A0D7A9EA98}" destId="{49C0829E-21C2-46F9-A4C8-1F96F7353DE7}" srcOrd="0" destOrd="0" presId="urn:microsoft.com/office/officeart/2005/8/layout/list1"/>
    <dgm:cxn modelId="{5D4D952E-B4B2-4B71-A3B3-A4E3702A1594}" type="presParOf" srcId="{F4EDDBB0-C869-4216-A8D7-D9A0D7A9EA98}" destId="{9A309652-F440-42EC-98E8-CB42E7D8BBA0}" srcOrd="1" destOrd="0" presId="urn:microsoft.com/office/officeart/2005/8/layout/list1"/>
    <dgm:cxn modelId="{D58BB128-DBF3-4C2B-89BE-CE8650F09C4F}" type="presParOf" srcId="{4E051EDE-A437-4685-AD86-8097009E86A4}" destId="{A57E3A4A-9009-49D2-B43E-18924B47A38E}" srcOrd="1" destOrd="0" presId="urn:microsoft.com/office/officeart/2005/8/layout/list1"/>
    <dgm:cxn modelId="{F5EB4AEF-22A1-4218-9146-5B1E9EDC46C8}" type="presParOf" srcId="{4E051EDE-A437-4685-AD86-8097009E86A4}" destId="{69C33589-C5CB-44FF-9619-A84DA28168CC}" srcOrd="2" destOrd="0" presId="urn:microsoft.com/office/officeart/2005/8/layout/list1"/>
    <dgm:cxn modelId="{FA4AEE6B-FFE4-4A84-95A2-2A583B8501AB}" type="presParOf" srcId="{4E051EDE-A437-4685-AD86-8097009E86A4}" destId="{56148129-3F14-4B0E-A3A6-7A6126A06450}" srcOrd="3" destOrd="0" presId="urn:microsoft.com/office/officeart/2005/8/layout/list1"/>
    <dgm:cxn modelId="{5E037457-B10C-42C0-84AA-CCBB86685C50}" type="presParOf" srcId="{4E051EDE-A437-4685-AD86-8097009E86A4}" destId="{C8150BFD-08B4-4A15-A6A0-5D78125256E2}" srcOrd="4" destOrd="0" presId="urn:microsoft.com/office/officeart/2005/8/layout/list1"/>
    <dgm:cxn modelId="{693CE7D1-EF68-48D9-9F48-CE444E9B8B23}" type="presParOf" srcId="{C8150BFD-08B4-4A15-A6A0-5D78125256E2}" destId="{9EEAC9AD-9D60-4B88-B5A6-0613EE55ABD6}" srcOrd="0" destOrd="0" presId="urn:microsoft.com/office/officeart/2005/8/layout/list1"/>
    <dgm:cxn modelId="{BE72FEDD-E69B-4837-B9BC-8557706E3B05}" type="presParOf" srcId="{C8150BFD-08B4-4A15-A6A0-5D78125256E2}" destId="{53F577C5-62E2-4D02-8325-15218EDE653D}" srcOrd="1" destOrd="0" presId="urn:microsoft.com/office/officeart/2005/8/layout/list1"/>
    <dgm:cxn modelId="{41060036-B049-40E4-9683-6BA5B99B909E}" type="presParOf" srcId="{4E051EDE-A437-4685-AD86-8097009E86A4}" destId="{575B41DF-D57B-4425-8DE3-34F6091CF951}" srcOrd="5" destOrd="0" presId="urn:microsoft.com/office/officeart/2005/8/layout/list1"/>
    <dgm:cxn modelId="{967F7509-5302-43DF-8299-66C55828B172}" type="presParOf" srcId="{4E051EDE-A437-4685-AD86-8097009E86A4}" destId="{671FDC5C-9012-432D-A667-C6A004EC3F09}" srcOrd="6" destOrd="0" presId="urn:microsoft.com/office/officeart/2005/8/layout/list1"/>
    <dgm:cxn modelId="{82545FA7-5DD8-4BDF-BC99-FE9BB98256EF}" type="presParOf" srcId="{4E051EDE-A437-4685-AD86-8097009E86A4}" destId="{66D964B9-540B-4C09-AD94-6B7F232D3EAC}" srcOrd="7" destOrd="0" presId="urn:microsoft.com/office/officeart/2005/8/layout/list1"/>
    <dgm:cxn modelId="{B34A78F5-9C95-4F70-9E98-4F5EA759AF25}" type="presParOf" srcId="{4E051EDE-A437-4685-AD86-8097009E86A4}" destId="{2E320613-F06B-4698-9BE0-5D6D45AC369B}" srcOrd="8" destOrd="0" presId="urn:microsoft.com/office/officeart/2005/8/layout/list1"/>
    <dgm:cxn modelId="{828EDA22-3CFE-4EC2-A1FF-F521CAB0F3B3}" type="presParOf" srcId="{2E320613-F06B-4698-9BE0-5D6D45AC369B}" destId="{68AFEF21-DA99-4B00-9802-09BD8FA123F3}" srcOrd="0" destOrd="0" presId="urn:microsoft.com/office/officeart/2005/8/layout/list1"/>
    <dgm:cxn modelId="{E4CF29CA-9D82-4465-9E2A-42D6D8D7843A}" type="presParOf" srcId="{2E320613-F06B-4698-9BE0-5D6D45AC369B}" destId="{94D3083A-7688-4C1E-A797-ADC7A9A266CB}" srcOrd="1" destOrd="0" presId="urn:microsoft.com/office/officeart/2005/8/layout/list1"/>
    <dgm:cxn modelId="{730A58CD-18A2-4A24-BCFF-B793FA567310}" type="presParOf" srcId="{4E051EDE-A437-4685-AD86-8097009E86A4}" destId="{73E1B281-D416-4474-AC84-F92E2AD1A34C}" srcOrd="9" destOrd="0" presId="urn:microsoft.com/office/officeart/2005/8/layout/list1"/>
    <dgm:cxn modelId="{502B5BAA-7753-4551-9A29-DA6D491E4707}" type="presParOf" srcId="{4E051EDE-A437-4685-AD86-8097009E86A4}" destId="{3A3D1F73-EF12-49DE-8482-81B7881208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3AB1A7-825F-4F16-8D9A-B9C8DA2FBFC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502FDEC-72B9-47C9-8C56-9520B71AB3AE}">
      <dgm:prSet phldrT="[Szöveg]"/>
      <dgm:spPr/>
      <dgm:t>
        <a:bodyPr/>
        <a:lstStyle/>
        <a:p>
          <a:r>
            <a:rPr lang="hu-HU" dirty="0" err="1"/>
            <a:t>Registry</a:t>
          </a:r>
          <a:endParaRPr lang="hu-HU" dirty="0"/>
        </a:p>
      </dgm:t>
    </dgm:pt>
    <dgm:pt modelId="{E279636A-1B08-43D4-82C7-42CB5AB0101F}" type="parTrans" cxnId="{B66E4694-9E03-4566-B472-DDAF52CCDFF6}">
      <dgm:prSet/>
      <dgm:spPr/>
      <dgm:t>
        <a:bodyPr/>
        <a:lstStyle/>
        <a:p>
          <a:endParaRPr lang="hu-HU"/>
        </a:p>
      </dgm:t>
    </dgm:pt>
    <dgm:pt modelId="{D87B35A7-A803-47B8-87C8-D546D4A7EE26}" type="sibTrans" cxnId="{B66E4694-9E03-4566-B472-DDAF52CCDFF6}">
      <dgm:prSet/>
      <dgm:spPr/>
      <dgm:t>
        <a:bodyPr/>
        <a:lstStyle/>
        <a:p>
          <a:endParaRPr lang="hu-HU"/>
        </a:p>
      </dgm:t>
    </dgm:pt>
    <dgm:pt modelId="{CB62D13B-73F0-45F3-8BD3-F1492621695B}">
      <dgm:prSet phldrT="[Szöveg]"/>
      <dgm:spPr/>
      <dgm:t>
        <a:bodyPr/>
        <a:lstStyle/>
        <a:p>
          <a:r>
            <a:rPr lang="hu-HU" sz="2400" dirty="0"/>
            <a:t>Linux</a:t>
          </a:r>
        </a:p>
      </dgm:t>
    </dgm:pt>
    <dgm:pt modelId="{98207DB4-0716-4F69-AC52-270040D80CC3}" type="parTrans" cxnId="{9010D9DD-AB17-4722-8CE5-FF57FAB53F3F}">
      <dgm:prSet/>
      <dgm:spPr/>
      <dgm:t>
        <a:bodyPr/>
        <a:lstStyle/>
        <a:p>
          <a:endParaRPr lang="hu-HU"/>
        </a:p>
      </dgm:t>
    </dgm:pt>
    <dgm:pt modelId="{861F97D3-093F-4956-85AF-4B0D53BF1F47}" type="sibTrans" cxnId="{9010D9DD-AB17-4722-8CE5-FF57FAB53F3F}">
      <dgm:prSet/>
      <dgm:spPr/>
      <dgm:t>
        <a:bodyPr/>
        <a:lstStyle/>
        <a:p>
          <a:endParaRPr lang="hu-HU"/>
        </a:p>
      </dgm:t>
    </dgm:pt>
    <dgm:pt modelId="{BACD01F4-83CF-453D-BDCE-FA6FA44849D9}">
      <dgm:prSet phldrT="[Szöveg]"/>
      <dgm:spPr/>
      <dgm:t>
        <a:bodyPr/>
        <a:lstStyle/>
        <a:p>
          <a:r>
            <a:rPr lang="hu-HU" sz="2400" dirty="0" err="1"/>
            <a:t>CoreOS</a:t>
          </a:r>
          <a:endParaRPr lang="hu-HU" sz="2400" dirty="0"/>
        </a:p>
      </dgm:t>
    </dgm:pt>
    <dgm:pt modelId="{AFA0761A-4A30-47A3-A102-D48F4B9C2592}" type="parTrans" cxnId="{F3D8A186-9881-4C11-950D-4805AC8688AA}">
      <dgm:prSet/>
      <dgm:spPr/>
      <dgm:t>
        <a:bodyPr/>
        <a:lstStyle/>
        <a:p>
          <a:endParaRPr lang="hu-HU"/>
        </a:p>
      </dgm:t>
    </dgm:pt>
    <dgm:pt modelId="{CADC603C-90E9-4219-A441-BB8923D69B47}" type="sibTrans" cxnId="{F3D8A186-9881-4C11-950D-4805AC8688AA}">
      <dgm:prSet/>
      <dgm:spPr/>
      <dgm:t>
        <a:bodyPr/>
        <a:lstStyle/>
        <a:p>
          <a:endParaRPr lang="hu-HU"/>
        </a:p>
      </dgm:t>
    </dgm:pt>
    <dgm:pt modelId="{D6C8372E-9D91-4B7D-88B8-A03DC9A568BB}">
      <dgm:prSet phldrT="[Szöveg]"/>
      <dgm:spPr/>
      <dgm:t>
        <a:bodyPr/>
        <a:lstStyle/>
        <a:p>
          <a:r>
            <a:rPr lang="hu-HU" sz="2400" dirty="0" err="1"/>
            <a:t>Atomic</a:t>
          </a:r>
          <a:r>
            <a:rPr lang="hu-HU" sz="2400" dirty="0"/>
            <a:t> </a:t>
          </a:r>
          <a:r>
            <a:rPr lang="hu-HU" sz="2400" dirty="0" err="1"/>
            <a:t>Host</a:t>
          </a:r>
          <a:endParaRPr lang="hu-HU" sz="2400" dirty="0"/>
        </a:p>
      </dgm:t>
    </dgm:pt>
    <dgm:pt modelId="{7D616B7A-8621-4B11-9929-4B5579C8A5D1}" type="parTrans" cxnId="{A4D87050-5993-4532-93EE-9E38769C6C6A}">
      <dgm:prSet/>
      <dgm:spPr/>
      <dgm:t>
        <a:bodyPr/>
        <a:lstStyle/>
        <a:p>
          <a:endParaRPr lang="hu-HU"/>
        </a:p>
      </dgm:t>
    </dgm:pt>
    <dgm:pt modelId="{D8BAEAB9-CC09-4165-BCEA-D2C2583A23E2}" type="sibTrans" cxnId="{A4D87050-5993-4532-93EE-9E38769C6C6A}">
      <dgm:prSet/>
      <dgm:spPr/>
      <dgm:t>
        <a:bodyPr/>
        <a:lstStyle/>
        <a:p>
          <a:endParaRPr lang="hu-HU"/>
        </a:p>
      </dgm:t>
    </dgm:pt>
    <dgm:pt modelId="{0F20DE5A-25C3-4AE4-8175-2B81A069BE96}">
      <dgm:prSet phldrT="[Szöveg]"/>
      <dgm:spPr/>
      <dgm:t>
        <a:bodyPr/>
        <a:lstStyle/>
        <a:p>
          <a:r>
            <a:rPr lang="hu-HU" sz="2400" dirty="0" err="1"/>
            <a:t>RancherOS</a:t>
          </a:r>
          <a:endParaRPr lang="hu-HU" sz="2400" dirty="0"/>
        </a:p>
      </dgm:t>
    </dgm:pt>
    <dgm:pt modelId="{73C8A9F8-4B35-4038-B78B-6D881A7EC026}" type="parTrans" cxnId="{879566A1-A33F-4C9B-99E0-F1F0300B5898}">
      <dgm:prSet/>
      <dgm:spPr/>
      <dgm:t>
        <a:bodyPr/>
        <a:lstStyle/>
        <a:p>
          <a:endParaRPr lang="hu-HU"/>
        </a:p>
      </dgm:t>
    </dgm:pt>
    <dgm:pt modelId="{598887B3-57FB-434C-A2E3-375DC8CF7A83}" type="sibTrans" cxnId="{879566A1-A33F-4C9B-99E0-F1F0300B5898}">
      <dgm:prSet/>
      <dgm:spPr/>
      <dgm:t>
        <a:bodyPr/>
        <a:lstStyle/>
        <a:p>
          <a:endParaRPr lang="hu-HU"/>
        </a:p>
      </dgm:t>
    </dgm:pt>
    <dgm:pt modelId="{9000F03F-11D0-41CA-A8F5-30ACFF9EC4B2}">
      <dgm:prSet phldrT="[Szöveg]"/>
      <dgm:spPr/>
      <dgm:t>
        <a:bodyPr/>
        <a:lstStyle/>
        <a:p>
          <a:r>
            <a:rPr lang="hu-HU" dirty="0" err="1"/>
            <a:t>Container</a:t>
          </a:r>
          <a:r>
            <a:rPr lang="hu-HU" dirty="0"/>
            <a:t> MGMT</a:t>
          </a:r>
        </a:p>
      </dgm:t>
    </dgm:pt>
    <dgm:pt modelId="{0C36A8BF-88F7-4331-B590-ADE99DC2DA06}" type="parTrans" cxnId="{F999C7CD-36B8-4875-8918-0D13D332D055}">
      <dgm:prSet/>
      <dgm:spPr/>
      <dgm:t>
        <a:bodyPr/>
        <a:lstStyle/>
        <a:p>
          <a:endParaRPr lang="hu-HU"/>
        </a:p>
      </dgm:t>
    </dgm:pt>
    <dgm:pt modelId="{852A1975-CB37-4B3B-AEDB-C690680C7D69}" type="sibTrans" cxnId="{F999C7CD-36B8-4875-8918-0D13D332D055}">
      <dgm:prSet/>
      <dgm:spPr/>
      <dgm:t>
        <a:bodyPr/>
        <a:lstStyle/>
        <a:p>
          <a:endParaRPr lang="hu-HU"/>
        </a:p>
      </dgm:t>
    </dgm:pt>
    <dgm:pt modelId="{19DC3F64-4A6F-4B68-8309-6C98E1863B1A}">
      <dgm:prSet phldrT="[Szöveg]"/>
      <dgm:spPr/>
      <dgm:t>
        <a:bodyPr/>
        <a:lstStyle/>
        <a:p>
          <a:r>
            <a:rPr lang="hu-HU" sz="2600" dirty="0" err="1"/>
            <a:t>Docker</a:t>
          </a:r>
          <a:r>
            <a:rPr lang="hu-HU" sz="2600" dirty="0"/>
            <a:t> </a:t>
          </a:r>
          <a:r>
            <a:rPr lang="hu-HU" sz="2600" dirty="0" err="1"/>
            <a:t>Compose</a:t>
          </a:r>
          <a:endParaRPr lang="hu-HU" sz="2600" dirty="0"/>
        </a:p>
      </dgm:t>
    </dgm:pt>
    <dgm:pt modelId="{A5E96461-8B5D-496F-BB42-D4A4D1A953ED}" type="parTrans" cxnId="{CFD88368-3350-4033-9109-42ADC425B2D5}">
      <dgm:prSet/>
      <dgm:spPr/>
      <dgm:t>
        <a:bodyPr/>
        <a:lstStyle/>
        <a:p>
          <a:endParaRPr lang="hu-HU"/>
        </a:p>
      </dgm:t>
    </dgm:pt>
    <dgm:pt modelId="{5790DB2F-A6E6-495B-A8A5-4024A65C6284}" type="sibTrans" cxnId="{CFD88368-3350-4033-9109-42ADC425B2D5}">
      <dgm:prSet/>
      <dgm:spPr/>
      <dgm:t>
        <a:bodyPr/>
        <a:lstStyle/>
        <a:p>
          <a:endParaRPr lang="hu-HU"/>
        </a:p>
      </dgm:t>
    </dgm:pt>
    <dgm:pt modelId="{DB20819A-4155-4931-B492-CFE69454C77E}">
      <dgm:prSet phldrT="[Szöveg]"/>
      <dgm:spPr/>
      <dgm:t>
        <a:bodyPr/>
        <a:lstStyle/>
        <a:p>
          <a:r>
            <a:rPr lang="hu-HU" sz="2600" dirty="0" err="1"/>
            <a:t>Kubernetes</a:t>
          </a:r>
          <a:endParaRPr lang="hu-HU" sz="2600" dirty="0"/>
        </a:p>
      </dgm:t>
    </dgm:pt>
    <dgm:pt modelId="{46D07A76-E837-4E1B-835E-057D3B211963}" type="parTrans" cxnId="{FA14E0D9-6F2A-49C4-BB0A-937C46DABDA6}">
      <dgm:prSet/>
      <dgm:spPr/>
      <dgm:t>
        <a:bodyPr/>
        <a:lstStyle/>
        <a:p>
          <a:endParaRPr lang="hu-HU"/>
        </a:p>
      </dgm:t>
    </dgm:pt>
    <dgm:pt modelId="{B137E442-1172-411B-89CB-53F4041D1D87}" type="sibTrans" cxnId="{FA14E0D9-6F2A-49C4-BB0A-937C46DABDA6}">
      <dgm:prSet/>
      <dgm:spPr/>
      <dgm:t>
        <a:bodyPr/>
        <a:lstStyle/>
        <a:p>
          <a:endParaRPr lang="hu-HU"/>
        </a:p>
      </dgm:t>
    </dgm:pt>
    <dgm:pt modelId="{322B3B35-6E1E-4E72-956A-0C4A05D4660C}">
      <dgm:prSet phldrT="[Szöveg]"/>
      <dgm:spPr/>
      <dgm:t>
        <a:bodyPr/>
        <a:lstStyle/>
        <a:p>
          <a:r>
            <a:rPr lang="hu-HU" dirty="0" err="1"/>
            <a:t>Cockpit</a:t>
          </a:r>
          <a:endParaRPr lang="hu-HU" dirty="0"/>
        </a:p>
      </dgm:t>
    </dgm:pt>
    <dgm:pt modelId="{A01F702C-40C1-4CDD-B71E-B49D090DE4E0}" type="parTrans" cxnId="{B9B1DFEB-CD7E-4DEC-9EB7-C2332807F904}">
      <dgm:prSet/>
      <dgm:spPr/>
      <dgm:t>
        <a:bodyPr/>
        <a:lstStyle/>
        <a:p>
          <a:endParaRPr lang="hu-HU"/>
        </a:p>
      </dgm:t>
    </dgm:pt>
    <dgm:pt modelId="{C3A781CB-A01F-40D2-862F-8CE8A820508C}" type="sibTrans" cxnId="{B9B1DFEB-CD7E-4DEC-9EB7-C2332807F904}">
      <dgm:prSet/>
      <dgm:spPr/>
      <dgm:t>
        <a:bodyPr/>
        <a:lstStyle/>
        <a:p>
          <a:endParaRPr lang="hu-HU"/>
        </a:p>
      </dgm:t>
    </dgm:pt>
    <dgm:pt modelId="{972E39DC-C0BF-4FF8-923C-2281BF2A1382}">
      <dgm:prSet phldrT="[Szöveg]"/>
      <dgm:spPr/>
      <dgm:t>
        <a:bodyPr/>
        <a:lstStyle/>
        <a:p>
          <a:r>
            <a:rPr lang="hu-HU" dirty="0"/>
            <a:t>Portus</a:t>
          </a:r>
        </a:p>
      </dgm:t>
    </dgm:pt>
    <dgm:pt modelId="{4116E119-620F-4286-88A5-E45D1369BBA4}" type="parTrans" cxnId="{627F3622-204E-4938-9326-DCA7CC70F3C4}">
      <dgm:prSet/>
      <dgm:spPr/>
      <dgm:t>
        <a:bodyPr/>
        <a:lstStyle/>
        <a:p>
          <a:endParaRPr lang="hu-HU"/>
        </a:p>
      </dgm:t>
    </dgm:pt>
    <dgm:pt modelId="{C291FAB5-7936-4ED0-9CE7-04D5D0E55593}" type="sibTrans" cxnId="{627F3622-204E-4938-9326-DCA7CC70F3C4}">
      <dgm:prSet/>
      <dgm:spPr/>
      <dgm:t>
        <a:bodyPr/>
        <a:lstStyle/>
        <a:p>
          <a:endParaRPr lang="hu-HU"/>
        </a:p>
      </dgm:t>
    </dgm:pt>
    <dgm:pt modelId="{F3E1BC2B-6E7F-479B-B0C6-CBD4B28C7412}">
      <dgm:prSet phldrT="[Szöveg]"/>
      <dgm:spPr/>
      <dgm:t>
        <a:bodyPr/>
        <a:lstStyle/>
        <a:p>
          <a:r>
            <a:rPr lang="hu-HU" dirty="0"/>
            <a:t>Harbor</a:t>
          </a:r>
        </a:p>
      </dgm:t>
    </dgm:pt>
    <dgm:pt modelId="{09781DAA-DBA9-42C7-B670-C658882BEAD0}" type="parTrans" cxnId="{DE9EC2CF-285B-4962-A73D-CED9332A1534}">
      <dgm:prSet/>
      <dgm:spPr/>
      <dgm:t>
        <a:bodyPr/>
        <a:lstStyle/>
        <a:p>
          <a:endParaRPr lang="hu-HU"/>
        </a:p>
      </dgm:t>
    </dgm:pt>
    <dgm:pt modelId="{EAC455EF-284E-47DB-8129-1DE091FD3263}" type="sibTrans" cxnId="{DE9EC2CF-285B-4962-A73D-CED9332A1534}">
      <dgm:prSet/>
      <dgm:spPr/>
      <dgm:t>
        <a:bodyPr/>
        <a:lstStyle/>
        <a:p>
          <a:endParaRPr lang="hu-HU"/>
        </a:p>
      </dgm:t>
    </dgm:pt>
    <dgm:pt modelId="{8DDB48D4-E642-4727-81D3-8F9F2FC75CD7}">
      <dgm:prSet phldrT="[Szöveg]"/>
      <dgm:spPr/>
      <dgm:t>
        <a:bodyPr/>
        <a:lstStyle/>
        <a:p>
          <a:r>
            <a:rPr lang="hu-HU" dirty="0" err="1"/>
            <a:t>Oprendszerek</a:t>
          </a:r>
          <a:endParaRPr lang="hu-HU" dirty="0"/>
        </a:p>
      </dgm:t>
    </dgm:pt>
    <dgm:pt modelId="{90836FC2-DF65-4434-885F-A94DB578187D}" type="parTrans" cxnId="{2977BC69-BEB9-4836-B8CC-DA41B6A18AA0}">
      <dgm:prSet/>
      <dgm:spPr/>
      <dgm:t>
        <a:bodyPr/>
        <a:lstStyle/>
        <a:p>
          <a:endParaRPr lang="hu-HU"/>
        </a:p>
      </dgm:t>
    </dgm:pt>
    <dgm:pt modelId="{AB86AF90-7498-4ACE-8E49-34283A42E899}" type="sibTrans" cxnId="{2977BC69-BEB9-4836-B8CC-DA41B6A18AA0}">
      <dgm:prSet/>
      <dgm:spPr/>
      <dgm:t>
        <a:bodyPr/>
        <a:lstStyle/>
        <a:p>
          <a:endParaRPr lang="hu-HU"/>
        </a:p>
      </dgm:t>
    </dgm:pt>
    <dgm:pt modelId="{8EFF89A3-982A-4A36-8BF6-0F0D7DD577F7}" type="pres">
      <dgm:prSet presAssocID="{B43AB1A7-825F-4F16-8D9A-B9C8DA2FBFC2}" presName="Name0" presStyleCnt="0">
        <dgm:presLayoutVars>
          <dgm:dir/>
          <dgm:animLvl val="lvl"/>
          <dgm:resizeHandles val="exact"/>
        </dgm:presLayoutVars>
      </dgm:prSet>
      <dgm:spPr/>
    </dgm:pt>
    <dgm:pt modelId="{0CAF8A6B-8E3A-4114-8736-375ADD9D0F88}" type="pres">
      <dgm:prSet presAssocID="{D502FDEC-72B9-47C9-8C56-9520B71AB3AE}" presName="composite" presStyleCnt="0"/>
      <dgm:spPr/>
    </dgm:pt>
    <dgm:pt modelId="{1FC5E060-B2FF-4F10-AFAA-A21BBA201639}" type="pres">
      <dgm:prSet presAssocID="{D502FDEC-72B9-47C9-8C56-9520B71AB3A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E503D30-51E1-4571-8A1C-0E5DC05F37A5}" type="pres">
      <dgm:prSet presAssocID="{D502FDEC-72B9-47C9-8C56-9520B71AB3AE}" presName="desTx" presStyleLbl="alignAccFollowNode1" presStyleIdx="0" presStyleCnt="3">
        <dgm:presLayoutVars>
          <dgm:bulletEnabled val="1"/>
        </dgm:presLayoutVars>
      </dgm:prSet>
      <dgm:spPr/>
    </dgm:pt>
    <dgm:pt modelId="{ACB60CE1-77E0-497D-9E68-6F703C0F82ED}" type="pres">
      <dgm:prSet presAssocID="{D87B35A7-A803-47B8-87C8-D546D4A7EE26}" presName="space" presStyleCnt="0"/>
      <dgm:spPr/>
    </dgm:pt>
    <dgm:pt modelId="{7015876A-C03E-40C9-A689-F1549ADB2FCB}" type="pres">
      <dgm:prSet presAssocID="{8DDB48D4-E642-4727-81D3-8F9F2FC75CD7}" presName="composite" presStyleCnt="0"/>
      <dgm:spPr/>
    </dgm:pt>
    <dgm:pt modelId="{870E223F-DCE2-4101-9E2E-C6107A46BA4D}" type="pres">
      <dgm:prSet presAssocID="{8DDB48D4-E642-4727-81D3-8F9F2FC75CD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9F7225A-321E-48EE-908D-BB3A7AA1EEE2}" type="pres">
      <dgm:prSet presAssocID="{8DDB48D4-E642-4727-81D3-8F9F2FC75CD7}" presName="desTx" presStyleLbl="alignAccFollowNode1" presStyleIdx="1" presStyleCnt="3">
        <dgm:presLayoutVars>
          <dgm:bulletEnabled val="1"/>
        </dgm:presLayoutVars>
      </dgm:prSet>
      <dgm:spPr/>
    </dgm:pt>
    <dgm:pt modelId="{28128286-AFF6-4FCD-B6DF-908331ED4637}" type="pres">
      <dgm:prSet presAssocID="{AB86AF90-7498-4ACE-8E49-34283A42E899}" presName="space" presStyleCnt="0"/>
      <dgm:spPr/>
    </dgm:pt>
    <dgm:pt modelId="{A0DDE5E2-8C55-47D3-80EF-67792FD56DCF}" type="pres">
      <dgm:prSet presAssocID="{9000F03F-11D0-41CA-A8F5-30ACFF9EC4B2}" presName="composite" presStyleCnt="0"/>
      <dgm:spPr/>
    </dgm:pt>
    <dgm:pt modelId="{062842B0-7A31-4B98-8A34-E5110F7F8C69}" type="pres">
      <dgm:prSet presAssocID="{9000F03F-11D0-41CA-A8F5-30ACFF9EC4B2}" presName="parTx" presStyleLbl="alignNode1" presStyleIdx="2" presStyleCnt="3" custScaleX="128294">
        <dgm:presLayoutVars>
          <dgm:chMax val="0"/>
          <dgm:chPref val="0"/>
          <dgm:bulletEnabled val="1"/>
        </dgm:presLayoutVars>
      </dgm:prSet>
      <dgm:spPr/>
    </dgm:pt>
    <dgm:pt modelId="{ABF1CF33-61C5-4C3E-A657-D619F3D5A71E}" type="pres">
      <dgm:prSet presAssocID="{9000F03F-11D0-41CA-A8F5-30ACFF9EC4B2}" presName="desTx" presStyleLbl="alignAccFollowNode1" presStyleIdx="2" presStyleCnt="3" custScaleX="129074">
        <dgm:presLayoutVars>
          <dgm:bulletEnabled val="1"/>
        </dgm:presLayoutVars>
      </dgm:prSet>
      <dgm:spPr/>
    </dgm:pt>
  </dgm:ptLst>
  <dgm:cxnLst>
    <dgm:cxn modelId="{FB559F00-B16B-438F-BF11-0E79F55963F9}" type="presOf" srcId="{CB62D13B-73F0-45F3-8BD3-F1492621695B}" destId="{A9F7225A-321E-48EE-908D-BB3A7AA1EEE2}" srcOrd="0" destOrd="0" presId="urn:microsoft.com/office/officeart/2005/8/layout/hList1"/>
    <dgm:cxn modelId="{10237E1F-DD64-48FD-886B-5147BDE6CD85}" type="presOf" srcId="{8DDB48D4-E642-4727-81D3-8F9F2FC75CD7}" destId="{870E223F-DCE2-4101-9E2E-C6107A46BA4D}" srcOrd="0" destOrd="0" presId="urn:microsoft.com/office/officeart/2005/8/layout/hList1"/>
    <dgm:cxn modelId="{627F3622-204E-4938-9326-DCA7CC70F3C4}" srcId="{D502FDEC-72B9-47C9-8C56-9520B71AB3AE}" destId="{972E39DC-C0BF-4FF8-923C-2281BF2A1382}" srcOrd="1" destOrd="0" parTransId="{4116E119-620F-4286-88A5-E45D1369BBA4}" sibTransId="{C291FAB5-7936-4ED0-9CE7-04D5D0E55593}"/>
    <dgm:cxn modelId="{086FFD25-E2B3-42B0-8329-78CB4DF77A01}" type="presOf" srcId="{F3E1BC2B-6E7F-479B-B0C6-CBD4B28C7412}" destId="{5E503D30-51E1-4571-8A1C-0E5DC05F37A5}" srcOrd="0" destOrd="2" presId="urn:microsoft.com/office/officeart/2005/8/layout/hList1"/>
    <dgm:cxn modelId="{4FAB1C29-514A-4EAD-940C-97FECB3E3867}" type="presOf" srcId="{0F20DE5A-25C3-4AE4-8175-2B81A069BE96}" destId="{A9F7225A-321E-48EE-908D-BB3A7AA1EEE2}" srcOrd="0" destOrd="3" presId="urn:microsoft.com/office/officeart/2005/8/layout/hList1"/>
    <dgm:cxn modelId="{FAE9D92B-18AC-4E56-847B-895A46D19587}" type="presOf" srcId="{DB20819A-4155-4931-B492-CFE69454C77E}" destId="{ABF1CF33-61C5-4C3E-A657-D619F3D5A71E}" srcOrd="0" destOrd="1" presId="urn:microsoft.com/office/officeart/2005/8/layout/hList1"/>
    <dgm:cxn modelId="{C0849035-0BD5-438F-9DBB-D86DE334F204}" type="presOf" srcId="{972E39DC-C0BF-4FF8-923C-2281BF2A1382}" destId="{5E503D30-51E1-4571-8A1C-0E5DC05F37A5}" srcOrd="0" destOrd="1" presId="urn:microsoft.com/office/officeart/2005/8/layout/hList1"/>
    <dgm:cxn modelId="{CA5ACD61-1CB4-4077-A579-0B7C81C0F134}" type="presOf" srcId="{BACD01F4-83CF-453D-BDCE-FA6FA44849D9}" destId="{A9F7225A-321E-48EE-908D-BB3A7AA1EEE2}" srcOrd="0" destOrd="1" presId="urn:microsoft.com/office/officeart/2005/8/layout/hList1"/>
    <dgm:cxn modelId="{DC5F3B45-E8FC-4EF3-80ED-0250657C76ED}" type="presOf" srcId="{B43AB1A7-825F-4F16-8D9A-B9C8DA2FBFC2}" destId="{8EFF89A3-982A-4A36-8BF6-0F0D7DD577F7}" srcOrd="0" destOrd="0" presId="urn:microsoft.com/office/officeart/2005/8/layout/hList1"/>
    <dgm:cxn modelId="{88A7A147-B79D-4EC8-A7DF-E0F97A6145E9}" type="presOf" srcId="{9000F03F-11D0-41CA-A8F5-30ACFF9EC4B2}" destId="{062842B0-7A31-4B98-8A34-E5110F7F8C69}" srcOrd="0" destOrd="0" presId="urn:microsoft.com/office/officeart/2005/8/layout/hList1"/>
    <dgm:cxn modelId="{CFD88368-3350-4033-9109-42ADC425B2D5}" srcId="{9000F03F-11D0-41CA-A8F5-30ACFF9EC4B2}" destId="{19DC3F64-4A6F-4B68-8309-6C98E1863B1A}" srcOrd="0" destOrd="0" parTransId="{A5E96461-8B5D-496F-BB42-D4A4D1A953ED}" sibTransId="{5790DB2F-A6E6-495B-A8A5-4024A65C6284}"/>
    <dgm:cxn modelId="{2977BC69-BEB9-4836-B8CC-DA41B6A18AA0}" srcId="{B43AB1A7-825F-4F16-8D9A-B9C8DA2FBFC2}" destId="{8DDB48D4-E642-4727-81D3-8F9F2FC75CD7}" srcOrd="1" destOrd="0" parTransId="{90836FC2-DF65-4434-885F-A94DB578187D}" sibTransId="{AB86AF90-7498-4ACE-8E49-34283A42E899}"/>
    <dgm:cxn modelId="{A4D87050-5993-4532-93EE-9E38769C6C6A}" srcId="{8DDB48D4-E642-4727-81D3-8F9F2FC75CD7}" destId="{D6C8372E-9D91-4B7D-88B8-A03DC9A568BB}" srcOrd="2" destOrd="0" parTransId="{7D616B7A-8621-4B11-9929-4B5579C8A5D1}" sibTransId="{D8BAEAB9-CC09-4165-BCEA-D2C2583A23E2}"/>
    <dgm:cxn modelId="{AD227272-5C2C-4390-8EE9-733137135BB0}" type="presOf" srcId="{322B3B35-6E1E-4E72-956A-0C4A05D4660C}" destId="{5E503D30-51E1-4571-8A1C-0E5DC05F37A5}" srcOrd="0" destOrd="0" presId="urn:microsoft.com/office/officeart/2005/8/layout/hList1"/>
    <dgm:cxn modelId="{F3D8A186-9881-4C11-950D-4805AC8688AA}" srcId="{8DDB48D4-E642-4727-81D3-8F9F2FC75CD7}" destId="{BACD01F4-83CF-453D-BDCE-FA6FA44849D9}" srcOrd="1" destOrd="0" parTransId="{AFA0761A-4A30-47A3-A102-D48F4B9C2592}" sibTransId="{CADC603C-90E9-4219-A441-BB8923D69B47}"/>
    <dgm:cxn modelId="{B66E4694-9E03-4566-B472-DDAF52CCDFF6}" srcId="{B43AB1A7-825F-4F16-8D9A-B9C8DA2FBFC2}" destId="{D502FDEC-72B9-47C9-8C56-9520B71AB3AE}" srcOrd="0" destOrd="0" parTransId="{E279636A-1B08-43D4-82C7-42CB5AB0101F}" sibTransId="{D87B35A7-A803-47B8-87C8-D546D4A7EE26}"/>
    <dgm:cxn modelId="{879566A1-A33F-4C9B-99E0-F1F0300B5898}" srcId="{8DDB48D4-E642-4727-81D3-8F9F2FC75CD7}" destId="{0F20DE5A-25C3-4AE4-8175-2B81A069BE96}" srcOrd="3" destOrd="0" parTransId="{73C8A9F8-4B35-4038-B78B-6D881A7EC026}" sibTransId="{598887B3-57FB-434C-A2E3-375DC8CF7A83}"/>
    <dgm:cxn modelId="{177932B7-6033-469E-805A-B20C50B96B17}" type="presOf" srcId="{D6C8372E-9D91-4B7D-88B8-A03DC9A568BB}" destId="{A9F7225A-321E-48EE-908D-BB3A7AA1EEE2}" srcOrd="0" destOrd="2" presId="urn:microsoft.com/office/officeart/2005/8/layout/hList1"/>
    <dgm:cxn modelId="{F999C7CD-36B8-4875-8918-0D13D332D055}" srcId="{B43AB1A7-825F-4F16-8D9A-B9C8DA2FBFC2}" destId="{9000F03F-11D0-41CA-A8F5-30ACFF9EC4B2}" srcOrd="2" destOrd="0" parTransId="{0C36A8BF-88F7-4331-B590-ADE99DC2DA06}" sibTransId="{852A1975-CB37-4B3B-AEDB-C690680C7D69}"/>
    <dgm:cxn modelId="{DE9EC2CF-285B-4962-A73D-CED9332A1534}" srcId="{D502FDEC-72B9-47C9-8C56-9520B71AB3AE}" destId="{F3E1BC2B-6E7F-479B-B0C6-CBD4B28C7412}" srcOrd="2" destOrd="0" parTransId="{09781DAA-DBA9-42C7-B670-C658882BEAD0}" sibTransId="{EAC455EF-284E-47DB-8129-1DE091FD3263}"/>
    <dgm:cxn modelId="{5CEFBDD6-6533-4754-8579-F83FBDB52C0C}" type="presOf" srcId="{19DC3F64-4A6F-4B68-8309-6C98E1863B1A}" destId="{ABF1CF33-61C5-4C3E-A657-D619F3D5A71E}" srcOrd="0" destOrd="0" presId="urn:microsoft.com/office/officeart/2005/8/layout/hList1"/>
    <dgm:cxn modelId="{FA14E0D9-6F2A-49C4-BB0A-937C46DABDA6}" srcId="{9000F03F-11D0-41CA-A8F5-30ACFF9EC4B2}" destId="{DB20819A-4155-4931-B492-CFE69454C77E}" srcOrd="1" destOrd="0" parTransId="{46D07A76-E837-4E1B-835E-057D3B211963}" sibTransId="{B137E442-1172-411B-89CB-53F4041D1D87}"/>
    <dgm:cxn modelId="{9010D9DD-AB17-4722-8CE5-FF57FAB53F3F}" srcId="{8DDB48D4-E642-4727-81D3-8F9F2FC75CD7}" destId="{CB62D13B-73F0-45F3-8BD3-F1492621695B}" srcOrd="0" destOrd="0" parTransId="{98207DB4-0716-4F69-AC52-270040D80CC3}" sibTransId="{861F97D3-093F-4956-85AF-4B0D53BF1F47}"/>
    <dgm:cxn modelId="{C8C9F7E7-AF2A-42B3-9EE9-D35342EC2C72}" type="presOf" srcId="{D502FDEC-72B9-47C9-8C56-9520B71AB3AE}" destId="{1FC5E060-B2FF-4F10-AFAA-A21BBA201639}" srcOrd="0" destOrd="0" presId="urn:microsoft.com/office/officeart/2005/8/layout/hList1"/>
    <dgm:cxn modelId="{B9B1DFEB-CD7E-4DEC-9EB7-C2332807F904}" srcId="{D502FDEC-72B9-47C9-8C56-9520B71AB3AE}" destId="{322B3B35-6E1E-4E72-956A-0C4A05D4660C}" srcOrd="0" destOrd="0" parTransId="{A01F702C-40C1-4CDD-B71E-B49D090DE4E0}" sibTransId="{C3A781CB-A01F-40D2-862F-8CE8A820508C}"/>
    <dgm:cxn modelId="{1A8E62DF-B4DF-4F3E-B324-A8F4AEEDBAEC}" type="presParOf" srcId="{8EFF89A3-982A-4A36-8BF6-0F0D7DD577F7}" destId="{0CAF8A6B-8E3A-4114-8736-375ADD9D0F88}" srcOrd="0" destOrd="0" presId="urn:microsoft.com/office/officeart/2005/8/layout/hList1"/>
    <dgm:cxn modelId="{BA82799B-7CA5-43B3-899C-8C4D7FA8E71C}" type="presParOf" srcId="{0CAF8A6B-8E3A-4114-8736-375ADD9D0F88}" destId="{1FC5E060-B2FF-4F10-AFAA-A21BBA201639}" srcOrd="0" destOrd="0" presId="urn:microsoft.com/office/officeart/2005/8/layout/hList1"/>
    <dgm:cxn modelId="{9544C680-005D-4EFD-A1EC-19BB8D129133}" type="presParOf" srcId="{0CAF8A6B-8E3A-4114-8736-375ADD9D0F88}" destId="{5E503D30-51E1-4571-8A1C-0E5DC05F37A5}" srcOrd="1" destOrd="0" presId="urn:microsoft.com/office/officeart/2005/8/layout/hList1"/>
    <dgm:cxn modelId="{C00AFC52-69E0-47AB-B40D-E14020DD3350}" type="presParOf" srcId="{8EFF89A3-982A-4A36-8BF6-0F0D7DD577F7}" destId="{ACB60CE1-77E0-497D-9E68-6F703C0F82ED}" srcOrd="1" destOrd="0" presId="urn:microsoft.com/office/officeart/2005/8/layout/hList1"/>
    <dgm:cxn modelId="{1E1C8BAA-7C09-4435-B64A-18237DA2513A}" type="presParOf" srcId="{8EFF89A3-982A-4A36-8BF6-0F0D7DD577F7}" destId="{7015876A-C03E-40C9-A689-F1549ADB2FCB}" srcOrd="2" destOrd="0" presId="urn:microsoft.com/office/officeart/2005/8/layout/hList1"/>
    <dgm:cxn modelId="{F245602E-0066-4003-9AB4-5EB907B3AFC5}" type="presParOf" srcId="{7015876A-C03E-40C9-A689-F1549ADB2FCB}" destId="{870E223F-DCE2-4101-9E2E-C6107A46BA4D}" srcOrd="0" destOrd="0" presId="urn:microsoft.com/office/officeart/2005/8/layout/hList1"/>
    <dgm:cxn modelId="{12A77DAA-7097-46EA-A09B-6E913EEB107A}" type="presParOf" srcId="{7015876A-C03E-40C9-A689-F1549ADB2FCB}" destId="{A9F7225A-321E-48EE-908D-BB3A7AA1EEE2}" srcOrd="1" destOrd="0" presId="urn:microsoft.com/office/officeart/2005/8/layout/hList1"/>
    <dgm:cxn modelId="{7E9C4ADC-FA2C-448A-8313-562C1BC4166D}" type="presParOf" srcId="{8EFF89A3-982A-4A36-8BF6-0F0D7DD577F7}" destId="{28128286-AFF6-4FCD-B6DF-908331ED4637}" srcOrd="3" destOrd="0" presId="urn:microsoft.com/office/officeart/2005/8/layout/hList1"/>
    <dgm:cxn modelId="{B1F9959D-F55C-45E1-9280-B110441FC84F}" type="presParOf" srcId="{8EFF89A3-982A-4A36-8BF6-0F0D7DD577F7}" destId="{A0DDE5E2-8C55-47D3-80EF-67792FD56DCF}" srcOrd="4" destOrd="0" presId="urn:microsoft.com/office/officeart/2005/8/layout/hList1"/>
    <dgm:cxn modelId="{01855034-4B33-4B09-B9E2-A7250881109D}" type="presParOf" srcId="{A0DDE5E2-8C55-47D3-80EF-67792FD56DCF}" destId="{062842B0-7A31-4B98-8A34-E5110F7F8C69}" srcOrd="0" destOrd="0" presId="urn:microsoft.com/office/officeart/2005/8/layout/hList1"/>
    <dgm:cxn modelId="{3AF221BB-DE46-4B37-AE8B-8479E04BEF5C}" type="presParOf" srcId="{A0DDE5E2-8C55-47D3-80EF-67792FD56DCF}" destId="{ABF1CF33-61C5-4C3E-A657-D619F3D5A7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8A170C-E563-4E1D-8697-67B1C8C1B35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839EEA5-4955-4EC2-AE0D-BEA6CD963AE6}">
      <dgm:prSet phldrT="[Szöveg]"/>
      <dgm:spPr/>
      <dgm:t>
        <a:bodyPr/>
        <a:lstStyle/>
        <a:p>
          <a:r>
            <a:rPr lang="en-US" dirty="0">
              <a:latin typeface="Arial"/>
            </a:rPr>
            <a:t>Container MGMT </a:t>
          </a:r>
          <a:r>
            <a:rPr lang="hu-HU" dirty="0">
              <a:latin typeface="Arial"/>
            </a:rPr>
            <a:t>UI</a:t>
          </a:r>
          <a:endParaRPr lang="en-US" sz="3000" dirty="0">
            <a:solidFill>
              <a:srgbClr val="010000"/>
            </a:solidFill>
            <a:latin typeface="Arial"/>
          </a:endParaRPr>
        </a:p>
      </dgm:t>
    </dgm:pt>
    <dgm:pt modelId="{E33466F5-0F7A-4849-A08A-E313CB26B981}" type="parTrans" cxnId="{C11D7637-27F4-4DF9-B77B-3ACBF2FD9F70}">
      <dgm:prSet/>
      <dgm:spPr/>
      <dgm:t>
        <a:bodyPr/>
        <a:lstStyle/>
        <a:p>
          <a:endParaRPr lang="hu-HU"/>
        </a:p>
      </dgm:t>
    </dgm:pt>
    <dgm:pt modelId="{F44FCEFC-8B40-450C-9C51-90BE134B836D}" type="sibTrans" cxnId="{C11D7637-27F4-4DF9-B77B-3ACBF2FD9F70}">
      <dgm:prSet/>
      <dgm:spPr/>
      <dgm:t>
        <a:bodyPr/>
        <a:lstStyle/>
        <a:p>
          <a:endParaRPr lang="hu-HU"/>
        </a:p>
      </dgm:t>
    </dgm:pt>
    <dgm:pt modelId="{CE7786DA-A846-4FE4-91EC-40B89EA924C5}">
      <dgm:prSet phldrT="[Szöveg]"/>
      <dgm:spPr/>
      <dgm:t>
        <a:bodyPr/>
        <a:lstStyle/>
        <a:p>
          <a:r>
            <a:rPr lang="hu-HU" err="1">
              <a:latin typeface="Arial"/>
            </a:rPr>
            <a:t>ShipYard</a:t>
          </a:r>
          <a:r>
            <a:rPr lang="en-US">
              <a:latin typeface="Arial"/>
            </a:rPr>
            <a:t> </a:t>
          </a:r>
        </a:p>
      </dgm:t>
    </dgm:pt>
    <dgm:pt modelId="{5AF62DAE-5CF1-44B9-B505-3F41B02E6978}" type="parTrans" cxnId="{987133DE-5CEF-4E57-9D6D-C51CA1E7EECD}">
      <dgm:prSet/>
      <dgm:spPr/>
      <dgm:t>
        <a:bodyPr/>
        <a:lstStyle/>
        <a:p>
          <a:endParaRPr lang="hu-HU"/>
        </a:p>
      </dgm:t>
    </dgm:pt>
    <dgm:pt modelId="{CBD0101D-0FFE-4423-9952-9AE9EE607862}" type="sibTrans" cxnId="{987133DE-5CEF-4E57-9D6D-C51CA1E7EECD}">
      <dgm:prSet/>
      <dgm:spPr/>
      <dgm:t>
        <a:bodyPr/>
        <a:lstStyle/>
        <a:p>
          <a:endParaRPr lang="hu-HU"/>
        </a:p>
      </dgm:t>
    </dgm:pt>
    <dgm:pt modelId="{2F326D32-9F0B-4FFC-A421-B4EB5DABC16C}">
      <dgm:prSet phldrT="[Szöveg]"/>
      <dgm:spPr/>
      <dgm:t>
        <a:bodyPr/>
        <a:lstStyle/>
        <a:p>
          <a:r>
            <a:rPr lang="hu-HU" err="1">
              <a:latin typeface="Arial"/>
            </a:rPr>
            <a:t>Portainer</a:t>
          </a:r>
          <a:r>
            <a:rPr lang="en-US">
              <a:latin typeface="Arial"/>
            </a:rPr>
            <a:t> </a:t>
          </a:r>
        </a:p>
      </dgm:t>
    </dgm:pt>
    <dgm:pt modelId="{E275A9D8-9409-417A-8E1F-53FF54528DC3}" type="parTrans" cxnId="{1CB44D9E-502B-4BE8-BF85-FDC7BE0C81BE}">
      <dgm:prSet/>
      <dgm:spPr/>
      <dgm:t>
        <a:bodyPr/>
        <a:lstStyle/>
        <a:p>
          <a:endParaRPr lang="hu-HU"/>
        </a:p>
      </dgm:t>
    </dgm:pt>
    <dgm:pt modelId="{4FEE96FD-E922-411F-904A-7378B80833E5}" type="sibTrans" cxnId="{1CB44D9E-502B-4BE8-BF85-FDC7BE0C81BE}">
      <dgm:prSet/>
      <dgm:spPr/>
      <dgm:t>
        <a:bodyPr/>
        <a:lstStyle/>
        <a:p>
          <a:endParaRPr lang="hu-HU"/>
        </a:p>
      </dgm:t>
    </dgm:pt>
    <dgm:pt modelId="{B1DFAB1E-9893-498C-9D18-9D93F6C6F85D}">
      <dgm:prSet phldrT="[Szöveg]"/>
      <dgm:spPr/>
      <dgm:t>
        <a:bodyPr/>
        <a:lstStyle/>
        <a:p>
          <a:r>
            <a:rPr lang="hu-HU">
              <a:latin typeface="Arial"/>
            </a:rPr>
            <a:t>Openshift </a:t>
          </a:r>
          <a:r>
            <a:rPr lang="hu-HU" err="1">
              <a:latin typeface="Arial"/>
            </a:rPr>
            <a:t>Origin</a:t>
          </a:r>
          <a:r>
            <a:rPr lang="hu-HU">
              <a:latin typeface="Arial"/>
            </a:rPr>
            <a:t>/Enterprise</a:t>
          </a:r>
          <a:r>
            <a:rPr lang="en-US">
              <a:latin typeface="Arial"/>
            </a:rPr>
            <a:t> </a:t>
          </a:r>
        </a:p>
      </dgm:t>
    </dgm:pt>
    <dgm:pt modelId="{5EAA69B3-22B1-46E8-856F-0315D981C483}" type="parTrans" cxnId="{F707D9DD-666B-4872-A78F-D237E94F7F44}">
      <dgm:prSet/>
      <dgm:spPr/>
      <dgm:t>
        <a:bodyPr/>
        <a:lstStyle/>
        <a:p>
          <a:endParaRPr lang="hu-HU"/>
        </a:p>
      </dgm:t>
    </dgm:pt>
    <dgm:pt modelId="{E1740DA3-D5E6-4A10-B224-8FF6420EB104}" type="sibTrans" cxnId="{F707D9DD-666B-4872-A78F-D237E94F7F44}">
      <dgm:prSet/>
      <dgm:spPr/>
      <dgm:t>
        <a:bodyPr/>
        <a:lstStyle/>
        <a:p>
          <a:endParaRPr lang="hu-HU"/>
        </a:p>
      </dgm:t>
    </dgm:pt>
    <dgm:pt modelId="{354A85BF-1403-4A27-8790-DF51268F54DC}">
      <dgm:prSet phldrT="[Szöveg]"/>
      <dgm:spPr/>
      <dgm:t>
        <a:bodyPr/>
        <a:lstStyle/>
        <a:p>
          <a:r>
            <a:rPr lang="hu-HU" err="1">
              <a:latin typeface="Arial"/>
            </a:rPr>
            <a:t>Rancher</a:t>
          </a:r>
          <a:r>
            <a:rPr lang="en-US">
              <a:latin typeface="Arial"/>
            </a:rPr>
            <a:t> </a:t>
          </a:r>
        </a:p>
      </dgm:t>
    </dgm:pt>
    <dgm:pt modelId="{0CF9627F-E245-449E-B25F-072E019080D3}" type="parTrans" cxnId="{C5FE8BF8-BAC6-4B4A-B59A-E381B7297382}">
      <dgm:prSet/>
      <dgm:spPr/>
      <dgm:t>
        <a:bodyPr/>
        <a:lstStyle/>
        <a:p>
          <a:endParaRPr lang="hu-HU"/>
        </a:p>
      </dgm:t>
    </dgm:pt>
    <dgm:pt modelId="{C4B38742-A75A-4DFE-AC63-64B76CE62BC9}" type="sibTrans" cxnId="{C5FE8BF8-BAC6-4B4A-B59A-E381B7297382}">
      <dgm:prSet/>
      <dgm:spPr/>
      <dgm:t>
        <a:bodyPr/>
        <a:lstStyle/>
        <a:p>
          <a:endParaRPr lang="hu-HU"/>
        </a:p>
      </dgm:t>
    </dgm:pt>
    <dgm:pt modelId="{DD3A29C2-D57D-445F-B0FA-A2111BB9DBC9}" type="pres">
      <dgm:prSet presAssocID="{438A170C-E563-4E1D-8697-67B1C8C1B35F}" presName="Name0" presStyleCnt="0">
        <dgm:presLayoutVars>
          <dgm:dir/>
          <dgm:animLvl val="lvl"/>
          <dgm:resizeHandles val="exact"/>
        </dgm:presLayoutVars>
      </dgm:prSet>
      <dgm:spPr/>
    </dgm:pt>
    <dgm:pt modelId="{451593CF-FC89-476A-8D0F-C082E0735F89}" type="pres">
      <dgm:prSet presAssocID="{2839EEA5-4955-4EC2-AE0D-BEA6CD963AE6}" presName="composite" presStyleCnt="0"/>
      <dgm:spPr/>
    </dgm:pt>
    <dgm:pt modelId="{17D06802-2D57-4ED0-ADBA-A4F4916FB7C8}" type="pres">
      <dgm:prSet presAssocID="{2839EEA5-4955-4EC2-AE0D-BEA6CD963AE6}" presName="parTx" presStyleLbl="alignNode1" presStyleIdx="0" presStyleCnt="1" custLinFactNeighborX="-18056" custLinFactNeighborY="879">
        <dgm:presLayoutVars>
          <dgm:chMax val="0"/>
          <dgm:chPref val="0"/>
          <dgm:bulletEnabled val="1"/>
        </dgm:presLayoutVars>
      </dgm:prSet>
      <dgm:spPr/>
    </dgm:pt>
    <dgm:pt modelId="{53ED5EDE-30BC-4A3F-AB71-7B2F181808DD}" type="pres">
      <dgm:prSet presAssocID="{2839EEA5-4955-4EC2-AE0D-BEA6CD963AE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E889D04-367C-477B-9C82-3BF28E104C06}" type="presOf" srcId="{354A85BF-1403-4A27-8790-DF51268F54DC}" destId="{53ED5EDE-30BC-4A3F-AB71-7B2F181808DD}" srcOrd="0" destOrd="3" presId="urn:microsoft.com/office/officeart/2005/8/layout/hList1"/>
    <dgm:cxn modelId="{210EA313-52E1-4792-915F-73D669DF8FFE}" type="presOf" srcId="{B1DFAB1E-9893-498C-9D18-9D93F6C6F85D}" destId="{53ED5EDE-30BC-4A3F-AB71-7B2F181808DD}" srcOrd="0" destOrd="0" presId="urn:microsoft.com/office/officeart/2005/8/layout/hList1"/>
    <dgm:cxn modelId="{C11D7637-27F4-4DF9-B77B-3ACBF2FD9F70}" srcId="{438A170C-E563-4E1D-8697-67B1C8C1B35F}" destId="{2839EEA5-4955-4EC2-AE0D-BEA6CD963AE6}" srcOrd="0" destOrd="0" parTransId="{E33466F5-0F7A-4849-A08A-E313CB26B981}" sibTransId="{F44FCEFC-8B40-450C-9C51-90BE134B836D}"/>
    <dgm:cxn modelId="{C0980A64-0A34-4360-8691-A7E994B607AB}" type="presOf" srcId="{438A170C-E563-4E1D-8697-67B1C8C1B35F}" destId="{DD3A29C2-D57D-445F-B0FA-A2111BB9DBC9}" srcOrd="0" destOrd="0" presId="urn:microsoft.com/office/officeart/2005/8/layout/hList1"/>
    <dgm:cxn modelId="{57E6CF71-9CB2-4AB9-AA80-76CC31D43D5A}" type="presOf" srcId="{2839EEA5-4955-4EC2-AE0D-BEA6CD963AE6}" destId="{17D06802-2D57-4ED0-ADBA-A4F4916FB7C8}" srcOrd="0" destOrd="0" presId="urn:microsoft.com/office/officeart/2005/8/layout/hList1"/>
    <dgm:cxn modelId="{1CB44D9E-502B-4BE8-BF85-FDC7BE0C81BE}" srcId="{2839EEA5-4955-4EC2-AE0D-BEA6CD963AE6}" destId="{2F326D32-9F0B-4FFC-A421-B4EB5DABC16C}" srcOrd="1" destOrd="0" parTransId="{E275A9D8-9409-417A-8E1F-53FF54528DC3}" sibTransId="{4FEE96FD-E922-411F-904A-7378B80833E5}"/>
    <dgm:cxn modelId="{31C13DC9-85CC-443C-949D-05FCDA9413DA}" type="presOf" srcId="{CE7786DA-A846-4FE4-91EC-40B89EA924C5}" destId="{53ED5EDE-30BC-4A3F-AB71-7B2F181808DD}" srcOrd="0" destOrd="2" presId="urn:microsoft.com/office/officeart/2005/8/layout/hList1"/>
    <dgm:cxn modelId="{F707D9DD-666B-4872-A78F-D237E94F7F44}" srcId="{2839EEA5-4955-4EC2-AE0D-BEA6CD963AE6}" destId="{B1DFAB1E-9893-498C-9D18-9D93F6C6F85D}" srcOrd="0" destOrd="0" parTransId="{5EAA69B3-22B1-46E8-856F-0315D981C483}" sibTransId="{E1740DA3-D5E6-4A10-B224-8FF6420EB104}"/>
    <dgm:cxn modelId="{987133DE-5CEF-4E57-9D6D-C51CA1E7EECD}" srcId="{2839EEA5-4955-4EC2-AE0D-BEA6CD963AE6}" destId="{CE7786DA-A846-4FE4-91EC-40B89EA924C5}" srcOrd="2" destOrd="0" parTransId="{5AF62DAE-5CF1-44B9-B505-3F41B02E6978}" sibTransId="{CBD0101D-0FFE-4423-9952-9AE9EE607862}"/>
    <dgm:cxn modelId="{C5FE8BF8-BAC6-4B4A-B59A-E381B7297382}" srcId="{2839EEA5-4955-4EC2-AE0D-BEA6CD963AE6}" destId="{354A85BF-1403-4A27-8790-DF51268F54DC}" srcOrd="3" destOrd="0" parTransId="{0CF9627F-E245-449E-B25F-072E019080D3}" sibTransId="{C4B38742-A75A-4DFE-AC63-64B76CE62BC9}"/>
    <dgm:cxn modelId="{564052FA-254E-4904-830F-F48FAAB231D9}" type="presOf" srcId="{2F326D32-9F0B-4FFC-A421-B4EB5DABC16C}" destId="{53ED5EDE-30BC-4A3F-AB71-7B2F181808DD}" srcOrd="0" destOrd="1" presId="urn:microsoft.com/office/officeart/2005/8/layout/hList1"/>
    <dgm:cxn modelId="{80CB8476-FE6A-4C17-A722-5ECC330B1C52}" type="presParOf" srcId="{DD3A29C2-D57D-445F-B0FA-A2111BB9DBC9}" destId="{451593CF-FC89-476A-8D0F-C082E0735F89}" srcOrd="0" destOrd="0" presId="urn:microsoft.com/office/officeart/2005/8/layout/hList1"/>
    <dgm:cxn modelId="{F873DE06-1648-43ED-BAD1-0AD43D591829}" type="presParOf" srcId="{451593CF-FC89-476A-8D0F-C082E0735F89}" destId="{17D06802-2D57-4ED0-ADBA-A4F4916FB7C8}" srcOrd="0" destOrd="0" presId="urn:microsoft.com/office/officeart/2005/8/layout/hList1"/>
    <dgm:cxn modelId="{18A8EB1F-6BF8-4D36-9337-EDFCC1B2A649}" type="presParOf" srcId="{451593CF-FC89-476A-8D0F-C082E0735F89}" destId="{53ED5EDE-30BC-4A3F-AB71-7B2F181808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8A170C-E563-4E1D-8697-67B1C8C1B35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0102D84-4610-4967-A4FE-0B433EFFD772}">
      <dgm:prSet phldrT="[Szöveg]"/>
      <dgm:spPr/>
      <dgm:t>
        <a:bodyPr/>
        <a:lstStyle/>
        <a:p>
          <a:r>
            <a:rPr lang="hu-HU" dirty="0" err="1"/>
            <a:t>Cluster</a:t>
          </a:r>
          <a:r>
            <a:rPr lang="hu-HU" dirty="0"/>
            <a:t> MGMT</a:t>
          </a:r>
        </a:p>
      </dgm:t>
    </dgm:pt>
    <dgm:pt modelId="{325698EB-7766-497E-8BD8-A5CBAA04FE03}" type="parTrans" cxnId="{7373BAE6-FBA8-4D1E-9932-444BC1DFB651}">
      <dgm:prSet/>
      <dgm:spPr/>
      <dgm:t>
        <a:bodyPr/>
        <a:lstStyle/>
        <a:p>
          <a:endParaRPr lang="hu-HU"/>
        </a:p>
      </dgm:t>
    </dgm:pt>
    <dgm:pt modelId="{34675840-8F1A-4C80-A0E5-39316289685B}" type="sibTrans" cxnId="{7373BAE6-FBA8-4D1E-9932-444BC1DFB651}">
      <dgm:prSet/>
      <dgm:spPr/>
      <dgm:t>
        <a:bodyPr/>
        <a:lstStyle/>
        <a:p>
          <a:endParaRPr lang="hu-HU"/>
        </a:p>
      </dgm:t>
    </dgm:pt>
    <dgm:pt modelId="{4CF4FC60-54BA-43C2-A2A4-F0FC1042366D}">
      <dgm:prSet phldrT="[Szöveg]"/>
      <dgm:spPr/>
      <dgm:t>
        <a:bodyPr/>
        <a:lstStyle/>
        <a:p>
          <a:r>
            <a:rPr lang="hu-HU" dirty="0" err="1"/>
            <a:t>Docker</a:t>
          </a:r>
          <a:r>
            <a:rPr lang="hu-HU" dirty="0"/>
            <a:t> </a:t>
          </a:r>
          <a:r>
            <a:rPr lang="hu-HU" dirty="0" err="1"/>
            <a:t>Swarm</a:t>
          </a:r>
          <a:endParaRPr lang="hu-HU" dirty="0"/>
        </a:p>
      </dgm:t>
    </dgm:pt>
    <dgm:pt modelId="{8DB70342-55EE-4616-A66F-D462A9988ADF}" type="parTrans" cxnId="{63128350-1296-4E5A-984C-B18D647E4BCA}">
      <dgm:prSet/>
      <dgm:spPr/>
      <dgm:t>
        <a:bodyPr/>
        <a:lstStyle/>
        <a:p>
          <a:endParaRPr lang="hu-HU"/>
        </a:p>
      </dgm:t>
    </dgm:pt>
    <dgm:pt modelId="{C7946357-CA1B-443D-810A-E56984854688}" type="sibTrans" cxnId="{63128350-1296-4E5A-984C-B18D647E4BCA}">
      <dgm:prSet/>
      <dgm:spPr/>
      <dgm:t>
        <a:bodyPr/>
        <a:lstStyle/>
        <a:p>
          <a:endParaRPr lang="hu-HU"/>
        </a:p>
      </dgm:t>
    </dgm:pt>
    <dgm:pt modelId="{B6EE660D-DE18-4ED3-A309-D8D4C781851C}">
      <dgm:prSet phldrT="[Szöveg]"/>
      <dgm:spPr/>
      <dgm:t>
        <a:bodyPr/>
        <a:lstStyle/>
        <a:p>
          <a:r>
            <a:rPr lang="hu-HU" dirty="0" err="1"/>
            <a:t>Kubernetes</a:t>
          </a:r>
          <a:endParaRPr lang="hu-HU" dirty="0"/>
        </a:p>
      </dgm:t>
    </dgm:pt>
    <dgm:pt modelId="{9F9AEC58-31EC-4A65-A2BA-2AE5CC225AE3}" type="parTrans" cxnId="{1419C82E-6D6E-422B-8E31-8197E006231E}">
      <dgm:prSet/>
      <dgm:spPr/>
      <dgm:t>
        <a:bodyPr/>
        <a:lstStyle/>
        <a:p>
          <a:endParaRPr lang="hu-HU"/>
        </a:p>
      </dgm:t>
    </dgm:pt>
    <dgm:pt modelId="{7FEF480F-711B-4486-B290-2FF23FB7EBBB}" type="sibTrans" cxnId="{1419C82E-6D6E-422B-8E31-8197E006231E}">
      <dgm:prSet/>
      <dgm:spPr/>
      <dgm:t>
        <a:bodyPr/>
        <a:lstStyle/>
        <a:p>
          <a:endParaRPr lang="hu-HU"/>
        </a:p>
      </dgm:t>
    </dgm:pt>
    <dgm:pt modelId="{14A21CE4-7597-43E6-8157-1BE8914AF0F2}">
      <dgm:prSet phldrT="[Szöveg]"/>
      <dgm:spPr/>
      <dgm:t>
        <a:bodyPr/>
        <a:lstStyle/>
        <a:p>
          <a:r>
            <a:rPr lang="hu-HU" dirty="0" err="1"/>
            <a:t>Mesos</a:t>
          </a:r>
          <a:endParaRPr lang="hu-HU" dirty="0"/>
        </a:p>
      </dgm:t>
    </dgm:pt>
    <dgm:pt modelId="{7C7093BA-544F-4312-B0C4-BA3EA24458FB}" type="parTrans" cxnId="{5E1CB713-9C4C-4939-BB41-2B30B642B5EE}">
      <dgm:prSet/>
      <dgm:spPr/>
      <dgm:t>
        <a:bodyPr/>
        <a:lstStyle/>
        <a:p>
          <a:endParaRPr lang="hu-HU"/>
        </a:p>
      </dgm:t>
    </dgm:pt>
    <dgm:pt modelId="{179519D6-517C-4175-98DB-51B0279E1279}" type="sibTrans" cxnId="{5E1CB713-9C4C-4939-BB41-2B30B642B5EE}">
      <dgm:prSet/>
      <dgm:spPr/>
      <dgm:t>
        <a:bodyPr/>
        <a:lstStyle/>
        <a:p>
          <a:endParaRPr lang="hu-HU"/>
        </a:p>
      </dgm:t>
    </dgm:pt>
    <dgm:pt modelId="{DD3A29C2-D57D-445F-B0FA-A2111BB9DBC9}" type="pres">
      <dgm:prSet presAssocID="{438A170C-E563-4E1D-8697-67B1C8C1B35F}" presName="Name0" presStyleCnt="0">
        <dgm:presLayoutVars>
          <dgm:dir/>
          <dgm:animLvl val="lvl"/>
          <dgm:resizeHandles val="exact"/>
        </dgm:presLayoutVars>
      </dgm:prSet>
      <dgm:spPr/>
    </dgm:pt>
    <dgm:pt modelId="{A3D9B8D0-ACD4-4691-866A-7FEA158F1764}" type="pres">
      <dgm:prSet presAssocID="{E0102D84-4610-4967-A4FE-0B433EFFD772}" presName="composite" presStyleCnt="0"/>
      <dgm:spPr/>
    </dgm:pt>
    <dgm:pt modelId="{C06EB909-C3C9-4F9C-BA46-0C802132B066}" type="pres">
      <dgm:prSet presAssocID="{E0102D84-4610-4967-A4FE-0B433EFFD772}" presName="parTx" presStyleLbl="alignNode1" presStyleIdx="0" presStyleCnt="1" custScaleX="121063" custLinFactNeighborX="-23417" custLinFactNeighborY="-1871">
        <dgm:presLayoutVars>
          <dgm:chMax val="0"/>
          <dgm:chPref val="0"/>
          <dgm:bulletEnabled val="1"/>
        </dgm:presLayoutVars>
      </dgm:prSet>
      <dgm:spPr/>
    </dgm:pt>
    <dgm:pt modelId="{B5F91D49-BCF4-4104-9F08-98CEABDCCF89}" type="pres">
      <dgm:prSet presAssocID="{E0102D84-4610-4967-A4FE-0B433EFFD772}" presName="desTx" presStyleLbl="alignAccFollowNode1" presStyleIdx="0" presStyleCnt="1" custScaleX="121252">
        <dgm:presLayoutVars>
          <dgm:bulletEnabled val="1"/>
        </dgm:presLayoutVars>
      </dgm:prSet>
      <dgm:spPr/>
    </dgm:pt>
  </dgm:ptLst>
  <dgm:cxnLst>
    <dgm:cxn modelId="{5E1CB713-9C4C-4939-BB41-2B30B642B5EE}" srcId="{E0102D84-4610-4967-A4FE-0B433EFFD772}" destId="{14A21CE4-7597-43E6-8157-1BE8914AF0F2}" srcOrd="2" destOrd="0" parTransId="{7C7093BA-544F-4312-B0C4-BA3EA24458FB}" sibTransId="{179519D6-517C-4175-98DB-51B0279E1279}"/>
    <dgm:cxn modelId="{2EA2C027-5CB6-42AD-B64F-655F28616132}" type="presOf" srcId="{4CF4FC60-54BA-43C2-A2A4-F0FC1042366D}" destId="{B5F91D49-BCF4-4104-9F08-98CEABDCCF89}" srcOrd="0" destOrd="0" presId="urn:microsoft.com/office/officeart/2005/8/layout/hList1"/>
    <dgm:cxn modelId="{1419C82E-6D6E-422B-8E31-8197E006231E}" srcId="{E0102D84-4610-4967-A4FE-0B433EFFD772}" destId="{B6EE660D-DE18-4ED3-A309-D8D4C781851C}" srcOrd="1" destOrd="0" parTransId="{9F9AEC58-31EC-4A65-A2BA-2AE5CC225AE3}" sibTransId="{7FEF480F-711B-4486-B290-2FF23FB7EBBB}"/>
    <dgm:cxn modelId="{1EB37F3B-2371-44AD-964D-2F370A8561A9}" type="presOf" srcId="{14A21CE4-7597-43E6-8157-1BE8914AF0F2}" destId="{B5F91D49-BCF4-4104-9F08-98CEABDCCF89}" srcOrd="0" destOrd="2" presId="urn:microsoft.com/office/officeart/2005/8/layout/hList1"/>
    <dgm:cxn modelId="{9D2EB141-F220-4054-BFDE-F476DDBCD545}" type="presOf" srcId="{B6EE660D-DE18-4ED3-A309-D8D4C781851C}" destId="{B5F91D49-BCF4-4104-9F08-98CEABDCCF89}" srcOrd="0" destOrd="1" presId="urn:microsoft.com/office/officeart/2005/8/layout/hList1"/>
    <dgm:cxn modelId="{C0980A64-0A34-4360-8691-A7E994B607AB}" type="presOf" srcId="{438A170C-E563-4E1D-8697-67B1C8C1B35F}" destId="{DD3A29C2-D57D-445F-B0FA-A2111BB9DBC9}" srcOrd="0" destOrd="0" presId="urn:microsoft.com/office/officeart/2005/8/layout/hList1"/>
    <dgm:cxn modelId="{63128350-1296-4E5A-984C-B18D647E4BCA}" srcId="{E0102D84-4610-4967-A4FE-0B433EFFD772}" destId="{4CF4FC60-54BA-43C2-A2A4-F0FC1042366D}" srcOrd="0" destOrd="0" parTransId="{8DB70342-55EE-4616-A66F-D462A9988ADF}" sibTransId="{C7946357-CA1B-443D-810A-E56984854688}"/>
    <dgm:cxn modelId="{8EEDCDA3-A3F5-41D3-A649-1794B9C31D75}" type="presOf" srcId="{E0102D84-4610-4967-A4FE-0B433EFFD772}" destId="{C06EB909-C3C9-4F9C-BA46-0C802132B066}" srcOrd="0" destOrd="0" presId="urn:microsoft.com/office/officeart/2005/8/layout/hList1"/>
    <dgm:cxn modelId="{7373BAE6-FBA8-4D1E-9932-444BC1DFB651}" srcId="{438A170C-E563-4E1D-8697-67B1C8C1B35F}" destId="{E0102D84-4610-4967-A4FE-0B433EFFD772}" srcOrd="0" destOrd="0" parTransId="{325698EB-7766-497E-8BD8-A5CBAA04FE03}" sibTransId="{34675840-8F1A-4C80-A0E5-39316289685B}"/>
    <dgm:cxn modelId="{11477F58-061B-4E8E-A46B-043A6F32E703}" type="presParOf" srcId="{DD3A29C2-D57D-445F-B0FA-A2111BB9DBC9}" destId="{A3D9B8D0-ACD4-4691-866A-7FEA158F1764}" srcOrd="0" destOrd="0" presId="urn:microsoft.com/office/officeart/2005/8/layout/hList1"/>
    <dgm:cxn modelId="{BA6760FB-1B5B-4681-87E9-8556C4494165}" type="presParOf" srcId="{A3D9B8D0-ACD4-4691-866A-7FEA158F1764}" destId="{C06EB909-C3C9-4F9C-BA46-0C802132B066}" srcOrd="0" destOrd="0" presId="urn:microsoft.com/office/officeart/2005/8/layout/hList1"/>
    <dgm:cxn modelId="{7C28591F-4DFE-47B0-8EA0-F0FD9D8A2814}" type="presParOf" srcId="{A3D9B8D0-ACD4-4691-866A-7FEA158F1764}" destId="{B5F91D49-BCF4-4104-9F08-98CEABDCCF8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33589-C5CB-44FF-9619-A84DA28168CC}">
      <dsp:nvSpPr>
        <dsp:cNvPr id="0" name=""/>
        <dsp:cNvSpPr/>
      </dsp:nvSpPr>
      <dsp:spPr>
        <a:xfrm>
          <a:off x="0" y="362952"/>
          <a:ext cx="6486525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426" tIns="354076" rIns="5034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/>
            <a:t>XAMPP = </a:t>
          </a:r>
          <a:r>
            <a:rPr lang="hu-HU" sz="1700" kern="1200" err="1"/>
            <a:t>Apache</a:t>
          </a:r>
          <a:r>
            <a:rPr lang="hu-HU" sz="1700" kern="1200"/>
            <a:t> + </a:t>
          </a:r>
          <a:r>
            <a:rPr lang="hu-HU" sz="1700" kern="1200" err="1"/>
            <a:t>MySQL</a:t>
          </a:r>
          <a:r>
            <a:rPr lang="hu-HU" sz="1700" kern="1200"/>
            <a:t> + PHP</a:t>
          </a:r>
        </a:p>
      </dsp:txBody>
      <dsp:txXfrm>
        <a:off x="0" y="362952"/>
        <a:ext cx="6486525" cy="722925"/>
      </dsp:txXfrm>
    </dsp:sp>
    <dsp:sp modelId="{9A309652-F440-42EC-98E8-CB42E7D8BBA0}">
      <dsp:nvSpPr>
        <dsp:cNvPr id="0" name=""/>
        <dsp:cNvSpPr/>
      </dsp:nvSpPr>
      <dsp:spPr>
        <a:xfrm>
          <a:off x="324326" y="112032"/>
          <a:ext cx="454056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623" tIns="0" rIns="17162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/>
            <a:t>Egyklikkes</a:t>
          </a:r>
        </a:p>
      </dsp:txBody>
      <dsp:txXfrm>
        <a:off x="348824" y="136530"/>
        <a:ext cx="4491571" cy="452844"/>
      </dsp:txXfrm>
    </dsp:sp>
    <dsp:sp modelId="{671FDC5C-9012-432D-A667-C6A004EC3F09}">
      <dsp:nvSpPr>
        <dsp:cNvPr id="0" name=""/>
        <dsp:cNvSpPr/>
      </dsp:nvSpPr>
      <dsp:spPr>
        <a:xfrm>
          <a:off x="0" y="1428597"/>
          <a:ext cx="6486525" cy="182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426" tIns="354076" rIns="5034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</a:t>
          </a:r>
          <a:r>
            <a:rPr lang="hu-HU" sz="1700" kern="1200" dirty="0" err="1"/>
            <a:t>somagkezelőből</a:t>
          </a:r>
          <a:r>
            <a:rPr lang="hu-HU" sz="1700" kern="1200" dirty="0"/>
            <a:t> telepítés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</a:t>
          </a:r>
          <a:r>
            <a:rPr lang="hu-HU" sz="1700" kern="1200" dirty="0" err="1"/>
            <a:t>orrásból</a:t>
          </a:r>
          <a:r>
            <a:rPr lang="hu-HU" sz="1700" kern="1200" dirty="0"/>
            <a:t> fordítás (több, tetszőleges verzió)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</a:t>
          </a:r>
          <a:r>
            <a:rPr lang="hu-HU" sz="1700" kern="1200" dirty="0" err="1"/>
            <a:t>aját</a:t>
          </a:r>
          <a:r>
            <a:rPr lang="hu-HU" sz="1700" kern="1200" dirty="0"/>
            <a:t> </a:t>
          </a:r>
          <a:r>
            <a:rPr lang="hu-HU" sz="1700" kern="1200" dirty="0" err="1"/>
            <a:t>szkriptek</a:t>
          </a:r>
          <a:r>
            <a:rPr lang="hu-HU" sz="1700" kern="1200" dirty="0"/>
            <a:t> a frissítéshez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</a:t>
          </a:r>
          <a:r>
            <a:rPr lang="hu-HU" sz="1700" kern="1200" dirty="0" err="1"/>
            <a:t>HPBrew</a:t>
          </a:r>
          <a:r>
            <a:rPr lang="hu-HU" sz="1700" kern="1200" dirty="0"/>
            <a:t> (több verzió, frissítés)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 err="1"/>
            <a:t>Vagrant</a:t>
          </a:r>
          <a:r>
            <a:rPr lang="hu-HU" sz="1700" kern="1200" dirty="0"/>
            <a:t> (VM leírása, automatizálás)</a:t>
          </a:r>
        </a:p>
      </dsp:txBody>
      <dsp:txXfrm>
        <a:off x="0" y="1428597"/>
        <a:ext cx="6486525" cy="1820700"/>
      </dsp:txXfrm>
    </dsp:sp>
    <dsp:sp modelId="{53F577C5-62E2-4D02-8325-15218EDE653D}">
      <dsp:nvSpPr>
        <dsp:cNvPr id="0" name=""/>
        <dsp:cNvSpPr/>
      </dsp:nvSpPr>
      <dsp:spPr>
        <a:xfrm>
          <a:off x="324326" y="1177677"/>
          <a:ext cx="454056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623" tIns="0" rIns="17162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Virtuális gép</a:t>
          </a:r>
        </a:p>
      </dsp:txBody>
      <dsp:txXfrm>
        <a:off x="348824" y="1202175"/>
        <a:ext cx="4491571" cy="452844"/>
      </dsp:txXfrm>
    </dsp:sp>
    <dsp:sp modelId="{3A3D1F73-EF12-49DE-8482-81B788120820}">
      <dsp:nvSpPr>
        <dsp:cNvPr id="0" name=""/>
        <dsp:cNvSpPr/>
      </dsp:nvSpPr>
      <dsp:spPr>
        <a:xfrm>
          <a:off x="0" y="3592017"/>
          <a:ext cx="6486525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426" tIns="354076" rIns="5034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</a:t>
          </a:r>
          <a:r>
            <a:rPr lang="hu-HU" sz="1700" kern="1200" dirty="0" err="1"/>
            <a:t>indent</a:t>
          </a:r>
          <a:r>
            <a:rPr lang="hu-HU" sz="1700" kern="1200" dirty="0"/>
            <a:t> bele egy image-be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k</a:t>
          </a:r>
          <a:r>
            <a:rPr lang="hu-HU" sz="1700" kern="1200" dirty="0" err="1"/>
            <a:t>ülönálló</a:t>
          </a:r>
          <a:r>
            <a:rPr lang="hu-HU" sz="1700" kern="1200" dirty="0"/>
            <a:t> komponensek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 err="1"/>
            <a:t>Dockerre</a:t>
          </a:r>
          <a:r>
            <a:rPr lang="hu-HU" sz="1700" kern="1200" dirty="0"/>
            <a:t> épülő, azt támogató eszközök használata</a:t>
          </a:r>
        </a:p>
      </dsp:txBody>
      <dsp:txXfrm>
        <a:off x="0" y="3592017"/>
        <a:ext cx="6486525" cy="1285200"/>
      </dsp:txXfrm>
    </dsp:sp>
    <dsp:sp modelId="{94D3083A-7688-4C1E-A797-ADC7A9A266CB}">
      <dsp:nvSpPr>
        <dsp:cNvPr id="0" name=""/>
        <dsp:cNvSpPr/>
      </dsp:nvSpPr>
      <dsp:spPr>
        <a:xfrm>
          <a:off x="324326" y="3341097"/>
          <a:ext cx="454056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623" tIns="0" rIns="17162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err="1"/>
            <a:t>Docker</a:t>
          </a:r>
        </a:p>
      </dsp:txBody>
      <dsp:txXfrm>
        <a:off x="348824" y="3365595"/>
        <a:ext cx="4491571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5E060-B2FF-4F10-AFAA-A21BBA201639}">
      <dsp:nvSpPr>
        <dsp:cNvPr id="0" name=""/>
        <dsp:cNvSpPr/>
      </dsp:nvSpPr>
      <dsp:spPr>
        <a:xfrm>
          <a:off x="4242" y="115095"/>
          <a:ext cx="2473076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 err="1"/>
            <a:t>Registry</a:t>
          </a:r>
          <a:endParaRPr lang="hu-HU" sz="2300" kern="1200" dirty="0"/>
        </a:p>
      </dsp:txBody>
      <dsp:txXfrm>
        <a:off x="4242" y="115095"/>
        <a:ext cx="2473076" cy="662400"/>
      </dsp:txXfrm>
    </dsp:sp>
    <dsp:sp modelId="{5E503D30-51E1-4571-8A1C-0E5DC05F37A5}">
      <dsp:nvSpPr>
        <dsp:cNvPr id="0" name=""/>
        <dsp:cNvSpPr/>
      </dsp:nvSpPr>
      <dsp:spPr>
        <a:xfrm>
          <a:off x="4242" y="777495"/>
          <a:ext cx="2473076" cy="17796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 err="1"/>
            <a:t>Cockpit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/>
            <a:t>Portus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/>
            <a:t>Harbor</a:t>
          </a:r>
        </a:p>
      </dsp:txBody>
      <dsp:txXfrm>
        <a:off x="4242" y="777495"/>
        <a:ext cx="2473076" cy="1779617"/>
      </dsp:txXfrm>
    </dsp:sp>
    <dsp:sp modelId="{870E223F-DCE2-4101-9E2E-C6107A46BA4D}">
      <dsp:nvSpPr>
        <dsp:cNvPr id="0" name=""/>
        <dsp:cNvSpPr/>
      </dsp:nvSpPr>
      <dsp:spPr>
        <a:xfrm>
          <a:off x="2823550" y="115095"/>
          <a:ext cx="2473076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 err="1"/>
            <a:t>Oprendszerek</a:t>
          </a:r>
          <a:endParaRPr lang="hu-HU" sz="2300" kern="1200" dirty="0"/>
        </a:p>
      </dsp:txBody>
      <dsp:txXfrm>
        <a:off x="2823550" y="115095"/>
        <a:ext cx="2473076" cy="662400"/>
      </dsp:txXfrm>
    </dsp:sp>
    <dsp:sp modelId="{A9F7225A-321E-48EE-908D-BB3A7AA1EEE2}">
      <dsp:nvSpPr>
        <dsp:cNvPr id="0" name=""/>
        <dsp:cNvSpPr/>
      </dsp:nvSpPr>
      <dsp:spPr>
        <a:xfrm>
          <a:off x="2823550" y="777495"/>
          <a:ext cx="2473076" cy="17796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/>
            <a:t>Linux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 err="1"/>
            <a:t>CoreOS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 err="1"/>
            <a:t>Atomic</a:t>
          </a:r>
          <a:r>
            <a:rPr lang="hu-HU" sz="2300" kern="1200" dirty="0"/>
            <a:t> </a:t>
          </a:r>
          <a:r>
            <a:rPr lang="hu-HU" sz="2300" kern="1200" dirty="0" err="1"/>
            <a:t>Host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 err="1"/>
            <a:t>RancherOS</a:t>
          </a:r>
          <a:endParaRPr lang="hu-HU" sz="2300" kern="1200" dirty="0"/>
        </a:p>
      </dsp:txBody>
      <dsp:txXfrm>
        <a:off x="2823550" y="777495"/>
        <a:ext cx="2473076" cy="1779617"/>
      </dsp:txXfrm>
    </dsp:sp>
    <dsp:sp modelId="{062842B0-7A31-4B98-8A34-E5110F7F8C69}">
      <dsp:nvSpPr>
        <dsp:cNvPr id="0" name=""/>
        <dsp:cNvSpPr/>
      </dsp:nvSpPr>
      <dsp:spPr>
        <a:xfrm>
          <a:off x="5652503" y="115095"/>
          <a:ext cx="3172809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 err="1"/>
            <a:t>Container</a:t>
          </a:r>
          <a:r>
            <a:rPr lang="hu-HU" sz="2300" kern="1200" dirty="0"/>
            <a:t> MGMT</a:t>
          </a:r>
        </a:p>
      </dsp:txBody>
      <dsp:txXfrm>
        <a:off x="5652503" y="115095"/>
        <a:ext cx="3172809" cy="662400"/>
      </dsp:txXfrm>
    </dsp:sp>
    <dsp:sp modelId="{ABF1CF33-61C5-4C3E-A657-D619F3D5A71E}">
      <dsp:nvSpPr>
        <dsp:cNvPr id="0" name=""/>
        <dsp:cNvSpPr/>
      </dsp:nvSpPr>
      <dsp:spPr>
        <a:xfrm>
          <a:off x="5642858" y="777495"/>
          <a:ext cx="3192099" cy="17796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 err="1"/>
            <a:t>Docker</a:t>
          </a:r>
          <a:r>
            <a:rPr lang="hu-HU" sz="2300" kern="1200" dirty="0"/>
            <a:t> </a:t>
          </a:r>
          <a:r>
            <a:rPr lang="hu-HU" sz="2300" kern="1200" dirty="0" err="1"/>
            <a:t>Compose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 err="1"/>
            <a:t>Kubernetes</a:t>
          </a:r>
          <a:endParaRPr lang="hu-HU" sz="2300" kern="1200" dirty="0"/>
        </a:p>
      </dsp:txBody>
      <dsp:txXfrm>
        <a:off x="5642858" y="777495"/>
        <a:ext cx="3192099" cy="1779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06802-2D57-4ED0-ADBA-A4F4916FB7C8}">
      <dsp:nvSpPr>
        <dsp:cNvPr id="0" name=""/>
        <dsp:cNvSpPr/>
      </dsp:nvSpPr>
      <dsp:spPr>
        <a:xfrm>
          <a:off x="0" y="533031"/>
          <a:ext cx="383620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/>
            </a:rPr>
            <a:t>Container MGMT </a:t>
          </a:r>
          <a:r>
            <a:rPr lang="hu-HU" sz="2100" kern="1200" dirty="0">
              <a:latin typeface="Arial"/>
            </a:rPr>
            <a:t>UI</a:t>
          </a:r>
          <a:endParaRPr lang="en-US" sz="2100" kern="1200" dirty="0">
            <a:solidFill>
              <a:srgbClr val="010000"/>
            </a:solidFill>
            <a:latin typeface="Arial"/>
          </a:endParaRPr>
        </a:p>
      </dsp:txBody>
      <dsp:txXfrm>
        <a:off x="0" y="533031"/>
        <a:ext cx="3836206" cy="604800"/>
      </dsp:txXfrm>
    </dsp:sp>
    <dsp:sp modelId="{53ED5EDE-30BC-4A3F-AB71-7B2F181808DD}">
      <dsp:nvSpPr>
        <dsp:cNvPr id="0" name=""/>
        <dsp:cNvSpPr/>
      </dsp:nvSpPr>
      <dsp:spPr>
        <a:xfrm>
          <a:off x="0" y="1132515"/>
          <a:ext cx="3836206" cy="15275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kern="1200">
              <a:latin typeface="Arial"/>
            </a:rPr>
            <a:t>Openshift </a:t>
          </a:r>
          <a:r>
            <a:rPr lang="hu-HU" sz="2100" kern="1200" err="1">
              <a:latin typeface="Arial"/>
            </a:rPr>
            <a:t>Origin</a:t>
          </a:r>
          <a:r>
            <a:rPr lang="hu-HU" sz="2100" kern="1200">
              <a:latin typeface="Arial"/>
            </a:rPr>
            <a:t>/Enterprise</a:t>
          </a:r>
          <a:r>
            <a:rPr lang="en-US" sz="2100" kern="1200">
              <a:latin typeface="Arial"/>
            </a:rPr>
            <a:t> 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kern="1200" err="1">
              <a:latin typeface="Arial"/>
            </a:rPr>
            <a:t>Portainer</a:t>
          </a:r>
          <a:r>
            <a:rPr lang="en-US" sz="2100" kern="1200">
              <a:latin typeface="Arial"/>
            </a:rPr>
            <a:t> 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kern="1200" err="1">
              <a:latin typeface="Arial"/>
            </a:rPr>
            <a:t>ShipYard</a:t>
          </a:r>
          <a:r>
            <a:rPr lang="en-US" sz="2100" kern="1200">
              <a:latin typeface="Arial"/>
            </a:rPr>
            <a:t> 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kern="1200" err="1">
              <a:latin typeface="Arial"/>
            </a:rPr>
            <a:t>Rancher</a:t>
          </a:r>
          <a:r>
            <a:rPr lang="en-US" sz="2100" kern="1200">
              <a:latin typeface="Arial"/>
            </a:rPr>
            <a:t> </a:t>
          </a:r>
        </a:p>
      </dsp:txBody>
      <dsp:txXfrm>
        <a:off x="0" y="1132515"/>
        <a:ext cx="3836206" cy="15275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EB909-C3C9-4F9C-BA46-0C802132B066}">
      <dsp:nvSpPr>
        <dsp:cNvPr id="0" name=""/>
        <dsp:cNvSpPr/>
      </dsp:nvSpPr>
      <dsp:spPr>
        <a:xfrm>
          <a:off x="0" y="2"/>
          <a:ext cx="2630930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 err="1"/>
            <a:t>Cluster</a:t>
          </a:r>
          <a:r>
            <a:rPr lang="hu-HU" sz="2100" kern="1200" dirty="0"/>
            <a:t> MGMT</a:t>
          </a:r>
        </a:p>
      </dsp:txBody>
      <dsp:txXfrm>
        <a:off x="0" y="2"/>
        <a:ext cx="2630930" cy="604800"/>
      </dsp:txXfrm>
    </dsp:sp>
    <dsp:sp modelId="{B5F91D49-BCF4-4104-9F08-98CEABDCCF89}">
      <dsp:nvSpPr>
        <dsp:cNvPr id="0" name=""/>
        <dsp:cNvSpPr/>
      </dsp:nvSpPr>
      <dsp:spPr>
        <a:xfrm>
          <a:off x="815" y="616117"/>
          <a:ext cx="2635037" cy="14943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kern="1200" dirty="0" err="1"/>
            <a:t>Docker</a:t>
          </a:r>
          <a:r>
            <a:rPr lang="hu-HU" sz="2100" kern="1200" dirty="0"/>
            <a:t> </a:t>
          </a:r>
          <a:r>
            <a:rPr lang="hu-HU" sz="2100" kern="1200" dirty="0" err="1"/>
            <a:t>Swarm</a:t>
          </a:r>
          <a:endParaRPr lang="hu-H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kern="1200" dirty="0" err="1"/>
            <a:t>Kubernetes</a:t>
          </a:r>
          <a:endParaRPr lang="hu-H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kern="1200" dirty="0" err="1"/>
            <a:t>Mesos</a:t>
          </a:r>
          <a:endParaRPr lang="hu-HU" sz="2100" kern="1200" dirty="0"/>
        </a:p>
      </dsp:txBody>
      <dsp:txXfrm>
        <a:off x="815" y="616117"/>
        <a:ext cx="2635037" cy="1494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0FEE8-1511-4AE5-BE16-7174328AF2FD}" type="datetimeFigureOut">
              <a:rPr lang="hu-HU"/>
              <a:t>2017. 04. 15.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E55A1-E553-41C8-9955-04CD7E4C5243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55A1-E553-41C8-9955-04CD7E4C524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9778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akarom</a:t>
            </a:r>
            <a:r>
              <a:rPr lang="en-US" dirty="0"/>
              <a:t> </a:t>
            </a:r>
            <a:r>
              <a:rPr lang="en-US" dirty="0" err="1"/>
              <a:t>beírni</a:t>
            </a:r>
            <a:r>
              <a:rPr lang="en-US" dirty="0"/>
              <a:t> a domain </a:t>
            </a:r>
            <a:r>
              <a:rPr lang="en-US" dirty="0" err="1"/>
              <a:t>után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8080, 8081 </a:t>
            </a:r>
            <a:r>
              <a:rPr lang="en-US" dirty="0" err="1"/>
              <a:t>stb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Egyszerre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szolgáltatás</a:t>
            </a:r>
            <a:r>
              <a:rPr lang="en-US" dirty="0"/>
              <a:t> </a:t>
            </a:r>
            <a:r>
              <a:rPr lang="en-US" dirty="0" err="1"/>
              <a:t>használhat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portot</a:t>
            </a:r>
            <a:r>
              <a:rPr lang="en-US" dirty="0"/>
              <a:t> = </a:t>
            </a:r>
            <a:r>
              <a:rPr lang="en-US" dirty="0" err="1"/>
              <a:t>egyetlen</a:t>
            </a:r>
            <a:r>
              <a:rPr lang="en-US" dirty="0"/>
              <a:t> </a:t>
            </a:r>
            <a:r>
              <a:rPr lang="en-US" dirty="0" err="1"/>
              <a:t>weboldal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szolgáltatás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program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komponense</a:t>
            </a:r>
            <a:r>
              <a:rPr lang="en-US" dirty="0"/>
              <a:t>, de </a:t>
            </a:r>
            <a:r>
              <a:rPr lang="en-US" dirty="0" err="1"/>
              <a:t>azonos</a:t>
            </a:r>
            <a:r>
              <a:rPr lang="en-US" dirty="0"/>
              <a:t> </a:t>
            </a:r>
            <a:r>
              <a:rPr lang="en-US" dirty="0" err="1"/>
              <a:t>adatok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55A1-E553-41C8-9955-04CD7E4C5243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6066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Egy</a:t>
            </a:r>
            <a:r>
              <a:rPr lang="en-US" dirty="0"/>
              <a:t> program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komponensének</a:t>
            </a:r>
            <a:r>
              <a:rPr lang="en-US" dirty="0"/>
              <a:t> </a:t>
            </a:r>
            <a:r>
              <a:rPr lang="en-US" dirty="0" err="1"/>
              <a:t>kommunikálnia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egymással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lehetőség</a:t>
            </a:r>
            <a:r>
              <a:rPr lang="en-US" dirty="0"/>
              <a:t>, de </a:t>
            </a:r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kommunikáció</a:t>
            </a:r>
            <a:r>
              <a:rPr lang="en-US" dirty="0"/>
              <a:t> </a:t>
            </a:r>
            <a:r>
              <a:rPr lang="en-US" dirty="0" err="1"/>
              <a:t>célszer</a:t>
            </a:r>
            <a:r>
              <a:rPr lang="hu-HU" dirty="0"/>
              <a:t>ű</a:t>
            </a:r>
            <a:r>
              <a:rPr lang="en-US" dirty="0"/>
              <a:t>bb, ha </a:t>
            </a:r>
            <a:r>
              <a:rPr lang="en-US" dirty="0" err="1"/>
              <a:t>fontos</a:t>
            </a:r>
            <a:r>
              <a:rPr lang="en-US" dirty="0"/>
              <a:t> a </a:t>
            </a:r>
            <a:r>
              <a:rPr lang="en-US" dirty="0" err="1"/>
              <a:t>skálázhatóság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55A1-E553-41C8-9955-04CD7E4C5243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0197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Biztonságos</a:t>
            </a:r>
            <a:r>
              <a:rPr lang="en-US" dirty="0"/>
              <a:t> </a:t>
            </a:r>
            <a:r>
              <a:rPr lang="en-US" dirty="0" err="1"/>
              <a:t>kapcsolathoz</a:t>
            </a:r>
            <a:r>
              <a:rPr lang="en-US" dirty="0"/>
              <a:t> (HTTPS) </a:t>
            </a:r>
            <a:r>
              <a:rPr lang="en-US" dirty="0" err="1"/>
              <a:t>ingyenes</a:t>
            </a:r>
            <a:r>
              <a:rPr lang="en-US" dirty="0"/>
              <a:t> Let’s </a:t>
            </a:r>
            <a:r>
              <a:rPr lang="en-US" dirty="0" err="1"/>
              <a:t>Encrypttel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Kívülről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látható</a:t>
            </a:r>
            <a:r>
              <a:rPr lang="en-US" dirty="0"/>
              <a:t> </a:t>
            </a:r>
            <a:r>
              <a:rPr lang="en-US" dirty="0" err="1"/>
              <a:t>domaineknél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egyszer</a:t>
            </a:r>
            <a:r>
              <a:rPr lang="hu-HU" dirty="0"/>
              <a:t>ű</a:t>
            </a:r>
            <a:r>
              <a:rPr lang="en-US" dirty="0"/>
              <a:t>, de van </a:t>
            </a:r>
            <a:r>
              <a:rPr lang="en-US" dirty="0" err="1"/>
              <a:t>megoldás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Látni</a:t>
            </a:r>
            <a:r>
              <a:rPr lang="en-US" dirty="0"/>
              <a:t> </a:t>
            </a:r>
            <a:r>
              <a:rPr lang="en-US" dirty="0" err="1"/>
              <a:t>akarom</a:t>
            </a:r>
            <a:r>
              <a:rPr lang="en-US" dirty="0"/>
              <a:t>, </a:t>
            </a:r>
            <a:r>
              <a:rPr lang="en-US" dirty="0" err="1"/>
              <a:t>milyen</a:t>
            </a:r>
            <a:r>
              <a:rPr lang="en-US" dirty="0"/>
              <a:t> </a:t>
            </a:r>
            <a:r>
              <a:rPr lang="en-US" dirty="0" err="1"/>
              <a:t>oldalakat</a:t>
            </a:r>
            <a:r>
              <a:rPr lang="en-US" dirty="0"/>
              <a:t> </a:t>
            </a:r>
            <a:r>
              <a:rPr lang="en-US" dirty="0" err="1"/>
              <a:t>néznek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milyen</a:t>
            </a:r>
            <a:r>
              <a:rPr lang="en-US" dirty="0"/>
              <a:t> </a:t>
            </a:r>
            <a:r>
              <a:rPr lang="en-US" dirty="0" err="1"/>
              <a:t>hibák</a:t>
            </a:r>
            <a:r>
              <a:rPr lang="en-US" dirty="0"/>
              <a:t> </a:t>
            </a:r>
            <a:r>
              <a:rPr lang="en-US" dirty="0" err="1"/>
              <a:t>történnek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55A1-E553-41C8-9955-04CD7E4C5243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7408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55A1-E553-41C8-9955-04CD7E4C5243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0564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Vannak</a:t>
            </a:r>
            <a:r>
              <a:rPr lang="en-US" dirty="0"/>
              <a:t> </a:t>
            </a:r>
            <a:r>
              <a:rPr lang="en-US" dirty="0" err="1"/>
              <a:t>gépek</a:t>
            </a:r>
            <a:r>
              <a:rPr lang="en-US" dirty="0"/>
              <a:t>, </a:t>
            </a:r>
            <a:r>
              <a:rPr lang="en-US" dirty="0" err="1"/>
              <a:t>amin</a:t>
            </a:r>
            <a:r>
              <a:rPr lang="en-US" dirty="0"/>
              <a:t> a </a:t>
            </a:r>
            <a:r>
              <a:rPr lang="en-US" dirty="0" err="1"/>
              <a:t>konténerek</a:t>
            </a:r>
            <a:r>
              <a:rPr lang="en-US" dirty="0"/>
              <a:t> </a:t>
            </a:r>
            <a:r>
              <a:rPr lang="en-US" dirty="0" err="1"/>
              <a:t>futnak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Van </a:t>
            </a:r>
            <a:r>
              <a:rPr lang="en-US" dirty="0" err="1"/>
              <a:t>legalább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kiemelt</a:t>
            </a:r>
            <a:r>
              <a:rPr lang="en-US" dirty="0"/>
              <a:t> </a:t>
            </a:r>
            <a:r>
              <a:rPr lang="en-US" dirty="0" err="1"/>
              <a:t>gép</a:t>
            </a:r>
            <a:r>
              <a:rPr lang="en-US" dirty="0"/>
              <a:t> (Master), </a:t>
            </a:r>
            <a:r>
              <a:rPr lang="en-US" dirty="0" err="1"/>
              <a:t>ami</a:t>
            </a:r>
            <a:r>
              <a:rPr lang="en-US" dirty="0"/>
              <a:t> </a:t>
            </a:r>
            <a:r>
              <a:rPr lang="en-US" dirty="0" err="1"/>
              <a:t>irányítja</a:t>
            </a:r>
            <a:r>
              <a:rPr lang="en-US" dirty="0"/>
              <a:t>, mi </a:t>
            </a:r>
            <a:r>
              <a:rPr lang="en-US" dirty="0" err="1"/>
              <a:t>történik</a:t>
            </a:r>
            <a:r>
              <a:rPr lang="en-US" dirty="0"/>
              <a:t> a </a:t>
            </a:r>
            <a:r>
              <a:rPr lang="en-US" dirty="0" err="1"/>
              <a:t>klaszterben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Egy</a:t>
            </a:r>
            <a:r>
              <a:rPr lang="en-US" dirty="0"/>
              <a:t> registry-</a:t>
            </a:r>
            <a:r>
              <a:rPr lang="en-US" dirty="0" err="1"/>
              <a:t>ből</a:t>
            </a:r>
            <a:r>
              <a:rPr lang="en-US" dirty="0"/>
              <a:t> </a:t>
            </a:r>
            <a:r>
              <a:rPr lang="en-US" dirty="0" err="1"/>
              <a:t>letölti</a:t>
            </a:r>
            <a:r>
              <a:rPr lang="en-US" dirty="0"/>
              <a:t> a </a:t>
            </a:r>
            <a:r>
              <a:rPr lang="en-US" dirty="0" err="1"/>
              <a:t>gépekre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imageket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elindítja</a:t>
            </a:r>
            <a:r>
              <a:rPr lang="en-US" dirty="0"/>
              <a:t> a </a:t>
            </a:r>
            <a:r>
              <a:rPr lang="en-US" dirty="0" err="1"/>
              <a:t>konténereket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Felhasználói</a:t>
            </a:r>
            <a:r>
              <a:rPr lang="en-US" dirty="0"/>
              <a:t> </a:t>
            </a:r>
            <a:r>
              <a:rPr lang="en-US" dirty="0" err="1"/>
              <a:t>szemszögből</a:t>
            </a:r>
            <a:r>
              <a:rPr lang="en-US" dirty="0"/>
              <a:t> a </a:t>
            </a:r>
            <a:r>
              <a:rPr lang="en-US" dirty="0" err="1"/>
              <a:t>köv</a:t>
            </a:r>
            <a:r>
              <a:rPr lang="en-US" dirty="0"/>
              <a:t> </a:t>
            </a:r>
            <a:r>
              <a:rPr lang="en-US" dirty="0" err="1"/>
              <a:t>dián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55A1-E553-41C8-9955-04CD7E4C5243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1527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 </a:t>
            </a:r>
            <a:r>
              <a:rPr lang="en-US" dirty="0" err="1"/>
              <a:t>böngésző</a:t>
            </a:r>
            <a:r>
              <a:rPr lang="en-US" dirty="0"/>
              <a:t> a </a:t>
            </a:r>
            <a:r>
              <a:rPr lang="en-US" dirty="0" err="1"/>
              <a:t>Mastertől</a:t>
            </a:r>
            <a:r>
              <a:rPr lang="en-US" dirty="0"/>
              <a:t> </a:t>
            </a:r>
            <a:r>
              <a:rPr lang="en-US" dirty="0" err="1"/>
              <a:t>elkéri</a:t>
            </a:r>
            <a:r>
              <a:rPr lang="en-US" dirty="0"/>
              <a:t> a </a:t>
            </a:r>
            <a:r>
              <a:rPr lang="en-US" dirty="0" err="1"/>
              <a:t>weboldalt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 master </a:t>
            </a:r>
            <a:r>
              <a:rPr lang="en-US" dirty="0" err="1"/>
              <a:t>tudja</a:t>
            </a:r>
            <a:r>
              <a:rPr lang="en-US" dirty="0"/>
              <a:t>, </a:t>
            </a:r>
            <a:r>
              <a:rPr lang="en-US" dirty="0" err="1"/>
              <a:t>melyik</a:t>
            </a:r>
            <a:r>
              <a:rPr lang="en-US" dirty="0"/>
              <a:t> </a:t>
            </a:r>
            <a:r>
              <a:rPr lang="en-US" dirty="0" err="1"/>
              <a:t>gépen</a:t>
            </a:r>
            <a:r>
              <a:rPr lang="en-US" dirty="0"/>
              <a:t> </a:t>
            </a:r>
            <a:r>
              <a:rPr lang="en-US" dirty="0" err="1"/>
              <a:t>működik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onnan</a:t>
            </a:r>
            <a:r>
              <a:rPr lang="en-US" dirty="0"/>
              <a:t> </a:t>
            </a:r>
            <a:r>
              <a:rPr lang="en-US" dirty="0" err="1"/>
              <a:t>odaadja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Működik</a:t>
            </a:r>
            <a:r>
              <a:rPr lang="en-US" dirty="0"/>
              <a:t> a </a:t>
            </a:r>
            <a:r>
              <a:rPr lang="en-US" dirty="0" err="1"/>
              <a:t>terheléselosztás</a:t>
            </a:r>
            <a:r>
              <a:rPr lang="en-US" dirty="0"/>
              <a:t>.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weblap</a:t>
            </a:r>
            <a:r>
              <a:rPr lang="en-US" dirty="0"/>
              <a:t> </a:t>
            </a:r>
            <a:r>
              <a:rPr lang="en-US" dirty="0" err="1"/>
              <a:t>lehet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gépen</a:t>
            </a:r>
            <a:r>
              <a:rPr lang="en-US" dirty="0"/>
              <a:t> is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55A1-E553-41C8-9955-04CD7E4C5243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6515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55A1-E553-41C8-9955-04CD7E4C5243}" type="slidenum">
              <a:rPr lang="hu-HU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001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Weblapok</a:t>
            </a:r>
            <a:r>
              <a:rPr lang="en-US" dirty="0"/>
              <a:t> </a:t>
            </a:r>
            <a:r>
              <a:rPr lang="en-US" dirty="0" err="1"/>
              <a:t>telepítésének</a:t>
            </a:r>
            <a:r>
              <a:rPr lang="en-US" dirty="0"/>
              <a:t> </a:t>
            </a:r>
            <a:r>
              <a:rPr lang="en-US" dirty="0" err="1"/>
              <a:t>mentése</a:t>
            </a:r>
            <a:r>
              <a:rPr lang="en-US" dirty="0"/>
              <a:t> a Docker </a:t>
            </a:r>
            <a:r>
              <a:rPr lang="en-US" dirty="0" err="1"/>
              <a:t>előtt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 </a:t>
            </a:r>
            <a:r>
              <a:rPr lang="en-US" dirty="0" err="1"/>
              <a:t>fejlesztő</a:t>
            </a:r>
            <a:r>
              <a:rPr lang="en-US" dirty="0"/>
              <a:t> </a:t>
            </a:r>
            <a:r>
              <a:rPr lang="en-US" dirty="0" err="1"/>
              <a:t>elkészíti</a:t>
            </a:r>
            <a:r>
              <a:rPr lang="en-US" dirty="0"/>
              <a:t> a </a:t>
            </a:r>
            <a:r>
              <a:rPr lang="en-US" dirty="0" err="1"/>
              <a:t>szoftvert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Konzultál</a:t>
            </a:r>
            <a:r>
              <a:rPr lang="en-US" dirty="0"/>
              <a:t> a </a:t>
            </a:r>
            <a:r>
              <a:rPr lang="en-US" dirty="0" err="1"/>
              <a:t>rendszergazdával</a:t>
            </a:r>
            <a:r>
              <a:rPr lang="en-US" dirty="0"/>
              <a:t> a </a:t>
            </a:r>
            <a:r>
              <a:rPr lang="en-US" dirty="0" err="1"/>
              <a:t>szoftver</a:t>
            </a:r>
            <a:r>
              <a:rPr lang="en-US" dirty="0"/>
              <a:t> </a:t>
            </a:r>
            <a:r>
              <a:rPr lang="en-US" dirty="0" err="1"/>
              <a:t>igényeiről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 </a:t>
            </a:r>
            <a:r>
              <a:rPr lang="en-US" dirty="0" err="1"/>
              <a:t>rendszergazda</a:t>
            </a:r>
            <a:r>
              <a:rPr lang="en-US" dirty="0"/>
              <a:t> </a:t>
            </a:r>
            <a:r>
              <a:rPr lang="en-US" dirty="0" err="1"/>
              <a:t>erősen</a:t>
            </a:r>
            <a:r>
              <a:rPr lang="en-US" dirty="0"/>
              <a:t> </a:t>
            </a:r>
            <a:r>
              <a:rPr lang="en-US" dirty="0" err="1"/>
              <a:t>gondolkodik</a:t>
            </a:r>
            <a:r>
              <a:rPr lang="en-US" dirty="0"/>
              <a:t>, </a:t>
            </a:r>
            <a:r>
              <a:rPr lang="en-US" dirty="0" err="1"/>
              <a:t>melyik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alkalmas</a:t>
            </a:r>
            <a:r>
              <a:rPr lang="en-US" dirty="0"/>
              <a:t> </a:t>
            </a:r>
            <a:r>
              <a:rPr lang="en-US" dirty="0" err="1"/>
              <a:t>szerver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Létrehoz</a:t>
            </a:r>
            <a:r>
              <a:rPr lang="en-US" dirty="0"/>
              <a:t> </a:t>
            </a:r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szervert</a:t>
            </a:r>
            <a:r>
              <a:rPr lang="en-US" dirty="0"/>
              <a:t>, ha </a:t>
            </a:r>
            <a:r>
              <a:rPr lang="en-US" dirty="0" err="1"/>
              <a:t>szükséges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ha </a:t>
            </a:r>
            <a:r>
              <a:rPr lang="en-US" dirty="0" err="1"/>
              <a:t>tud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55A1-E553-41C8-9955-04CD7E4C5243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54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 </a:t>
            </a:r>
            <a:r>
              <a:rPr lang="en-US" dirty="0" err="1"/>
              <a:t>fejlesztő</a:t>
            </a:r>
            <a:r>
              <a:rPr lang="en-US" dirty="0"/>
              <a:t> </a:t>
            </a:r>
            <a:r>
              <a:rPr lang="en-US" dirty="0" err="1"/>
              <a:t>leírja</a:t>
            </a:r>
            <a:r>
              <a:rPr lang="en-US" dirty="0"/>
              <a:t> a </a:t>
            </a:r>
            <a:r>
              <a:rPr lang="en-US" dirty="0" err="1"/>
              <a:t>szoftver</a:t>
            </a:r>
            <a:r>
              <a:rPr lang="en-US" dirty="0"/>
              <a:t> </a:t>
            </a:r>
            <a:r>
              <a:rPr lang="en-US" dirty="0" err="1"/>
              <a:t>igényeit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fájlba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Mr. Docker (a program) </a:t>
            </a:r>
            <a:r>
              <a:rPr lang="en-US" dirty="0" err="1"/>
              <a:t>megérti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elkészíti</a:t>
            </a:r>
            <a:r>
              <a:rPr lang="en-US" dirty="0"/>
              <a:t> a </a:t>
            </a:r>
            <a:r>
              <a:rPr lang="en-US" dirty="0" err="1"/>
              <a:t>csomagot</a:t>
            </a:r>
            <a:r>
              <a:rPr lang="en-US" dirty="0"/>
              <a:t> (</a:t>
            </a:r>
            <a:r>
              <a:rPr lang="en-US" dirty="0" err="1"/>
              <a:t>weblap+webszerver</a:t>
            </a:r>
            <a:r>
              <a:rPr lang="en-US" dirty="0"/>
              <a:t> program)</a:t>
            </a:r>
          </a:p>
          <a:p>
            <a:pPr marL="171450" indent="-171450">
              <a:buFontTx/>
              <a:buChar char="-"/>
            </a:pPr>
            <a:r>
              <a:rPr lang="en-US" dirty="0"/>
              <a:t>A </a:t>
            </a:r>
            <a:r>
              <a:rPr lang="en-US" dirty="0" err="1"/>
              <a:t>rendszergazda</a:t>
            </a:r>
            <a:r>
              <a:rPr lang="en-US" dirty="0"/>
              <a:t> </a:t>
            </a:r>
            <a:r>
              <a:rPr lang="en-US" dirty="0" err="1"/>
              <a:t>letölti</a:t>
            </a:r>
            <a:r>
              <a:rPr lang="en-US" dirty="0"/>
              <a:t> a </a:t>
            </a:r>
            <a:r>
              <a:rPr lang="en-US" dirty="0" err="1"/>
              <a:t>csomagot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elindítja</a:t>
            </a:r>
            <a:r>
              <a:rPr lang="en-US" dirty="0"/>
              <a:t> </a:t>
            </a:r>
            <a:r>
              <a:rPr lang="en-US" dirty="0" err="1"/>
              <a:t>belőle</a:t>
            </a:r>
            <a:r>
              <a:rPr lang="en-US" dirty="0"/>
              <a:t> a </a:t>
            </a:r>
            <a:r>
              <a:rPr lang="en-US" dirty="0" err="1"/>
              <a:t>programot</a:t>
            </a:r>
            <a:r>
              <a:rPr lang="en-US" dirty="0"/>
              <a:t> (</a:t>
            </a:r>
            <a:r>
              <a:rPr lang="en-US" dirty="0" err="1"/>
              <a:t>konténer</a:t>
            </a:r>
            <a:r>
              <a:rPr lang="en-US" dirty="0"/>
              <a:t>), </a:t>
            </a:r>
            <a:r>
              <a:rPr lang="en-US" dirty="0" err="1"/>
              <a:t>akár</a:t>
            </a:r>
            <a:r>
              <a:rPr lang="en-US" dirty="0"/>
              <a:t> </a:t>
            </a:r>
            <a:r>
              <a:rPr lang="en-US" dirty="0" err="1"/>
              <a:t>gondolkodás</a:t>
            </a:r>
            <a:r>
              <a:rPr lang="en-US" dirty="0"/>
              <a:t> </a:t>
            </a:r>
            <a:r>
              <a:rPr lang="en-US" dirty="0" err="1"/>
              <a:t>nélkül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 </a:t>
            </a:r>
            <a:r>
              <a:rPr lang="en-US" dirty="0" err="1"/>
              <a:t>konténer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elszeparált</a:t>
            </a:r>
            <a:r>
              <a:rPr lang="en-US" dirty="0"/>
              <a:t> </a:t>
            </a:r>
            <a:r>
              <a:rPr lang="en-US" dirty="0" err="1"/>
              <a:t>környezet</a:t>
            </a:r>
            <a:r>
              <a:rPr lang="en-US" dirty="0"/>
              <a:t> a program </a:t>
            </a:r>
            <a:r>
              <a:rPr lang="en-US" dirty="0" err="1"/>
              <a:t>számára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Más </a:t>
            </a:r>
            <a:r>
              <a:rPr lang="en-US" dirty="0" err="1"/>
              <a:t>megfogalmazásban</a:t>
            </a:r>
            <a:r>
              <a:rPr lang="en-US" dirty="0"/>
              <a:t> a </a:t>
            </a:r>
            <a:r>
              <a:rPr lang="en-US" dirty="0" err="1"/>
              <a:t>következő</a:t>
            </a:r>
            <a:r>
              <a:rPr lang="en-US" dirty="0"/>
              <a:t> </a:t>
            </a:r>
            <a:r>
              <a:rPr lang="en-US" dirty="0" err="1"/>
              <a:t>dián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55A1-E553-41C8-9955-04CD7E4C524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145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Gazda</a:t>
            </a:r>
            <a:r>
              <a:rPr lang="en-US" dirty="0"/>
              <a:t> </a:t>
            </a:r>
            <a:r>
              <a:rPr lang="en-US" dirty="0" err="1"/>
              <a:t>rendszer</a:t>
            </a:r>
            <a:r>
              <a:rPr lang="en-US" dirty="0"/>
              <a:t> a </a:t>
            </a:r>
            <a:r>
              <a:rPr lang="en-US" dirty="0" err="1"/>
              <a:t>gép</a:t>
            </a:r>
            <a:r>
              <a:rPr lang="en-US" dirty="0"/>
              <a:t>, </a:t>
            </a:r>
            <a:r>
              <a:rPr lang="en-US" dirty="0" err="1"/>
              <a:t>amin</a:t>
            </a:r>
            <a:r>
              <a:rPr lang="en-US" dirty="0"/>
              <a:t> a program </a:t>
            </a:r>
            <a:r>
              <a:rPr lang="en-US" dirty="0" err="1"/>
              <a:t>fut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55A1-E553-41C8-9955-04CD7E4C5243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4172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Pl. a </a:t>
            </a:r>
            <a:r>
              <a:rPr lang="en-US" dirty="0" err="1"/>
              <a:t>regisztrációban</a:t>
            </a:r>
            <a:r>
              <a:rPr lang="en-US" dirty="0"/>
              <a:t> </a:t>
            </a:r>
            <a:r>
              <a:rPr lang="en-US" dirty="0" err="1"/>
              <a:t>dolgozik</a:t>
            </a:r>
            <a:r>
              <a:rPr lang="en-US" dirty="0"/>
              <a:t> a </a:t>
            </a:r>
            <a:r>
              <a:rPr lang="en-US" dirty="0" err="1"/>
              <a:t>könyvtáros</a:t>
            </a:r>
            <a:r>
              <a:rPr lang="en-US" dirty="0"/>
              <a:t>, de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olvasó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Klónozzuk</a:t>
            </a:r>
            <a:r>
              <a:rPr lang="en-US" dirty="0"/>
              <a:t> a </a:t>
            </a:r>
            <a:r>
              <a:rPr lang="en-US" dirty="0" err="1"/>
              <a:t>könyvtárost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bírja</a:t>
            </a:r>
            <a:r>
              <a:rPr lang="en-US" dirty="0"/>
              <a:t> a </a:t>
            </a:r>
            <a:r>
              <a:rPr lang="en-US" dirty="0" err="1"/>
              <a:t>terhelést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 </a:t>
            </a:r>
            <a:r>
              <a:rPr lang="en-US" dirty="0" err="1"/>
              <a:t>biztonsági</a:t>
            </a:r>
            <a:r>
              <a:rPr lang="en-US" dirty="0"/>
              <a:t> </a:t>
            </a:r>
            <a:r>
              <a:rPr lang="en-US" dirty="0" err="1"/>
              <a:t>őr</a:t>
            </a:r>
            <a:r>
              <a:rPr lang="en-US" dirty="0"/>
              <a:t> </a:t>
            </a:r>
            <a:r>
              <a:rPr lang="en-US" dirty="0" err="1"/>
              <a:t>eldönti</a:t>
            </a:r>
            <a:r>
              <a:rPr lang="en-US" dirty="0"/>
              <a:t>, </a:t>
            </a:r>
            <a:r>
              <a:rPr lang="en-US" dirty="0" err="1"/>
              <a:t>melyik</a:t>
            </a:r>
            <a:r>
              <a:rPr lang="en-US" dirty="0"/>
              <a:t> </a:t>
            </a:r>
            <a:r>
              <a:rPr lang="en-US" dirty="0" err="1"/>
              <a:t>klónhoz</a:t>
            </a:r>
            <a:r>
              <a:rPr lang="en-US" dirty="0"/>
              <a:t> </a:t>
            </a:r>
            <a:r>
              <a:rPr lang="en-US" dirty="0" err="1"/>
              <a:t>menjen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olvasó</a:t>
            </a:r>
            <a:r>
              <a:rPr lang="en-US" dirty="0"/>
              <a:t>, </a:t>
            </a:r>
            <a:r>
              <a:rPr lang="en-US" dirty="0" err="1"/>
              <a:t>mert</a:t>
            </a:r>
            <a:r>
              <a:rPr lang="en-US" dirty="0"/>
              <a:t> </a:t>
            </a:r>
            <a:r>
              <a:rPr lang="en-US" dirty="0" err="1"/>
              <a:t>látja</a:t>
            </a:r>
            <a:r>
              <a:rPr lang="en-US" dirty="0"/>
              <a:t>, </a:t>
            </a:r>
            <a:r>
              <a:rPr lang="en-US" dirty="0" err="1"/>
              <a:t>hol</a:t>
            </a:r>
            <a:r>
              <a:rPr lang="en-US" dirty="0"/>
              <a:t> </a:t>
            </a:r>
            <a:r>
              <a:rPr lang="en-US" dirty="0" err="1"/>
              <a:t>vannak</a:t>
            </a:r>
            <a:r>
              <a:rPr lang="en-US" dirty="0"/>
              <a:t> </a:t>
            </a:r>
            <a:r>
              <a:rPr lang="en-US" dirty="0" err="1"/>
              <a:t>sokan</a:t>
            </a:r>
            <a:r>
              <a:rPr lang="en-US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55A1-E553-41C8-9955-04CD7E4C5243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3035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55A1-E553-41C8-9955-04CD7E4C5243}" type="slidenum">
              <a:rPr lang="hu-HU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3724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Docker </a:t>
            </a:r>
            <a:r>
              <a:rPr lang="en-US" dirty="0" err="1"/>
              <a:t>nélkül</a:t>
            </a:r>
            <a:r>
              <a:rPr lang="en-US" dirty="0"/>
              <a:t> is </a:t>
            </a:r>
            <a:r>
              <a:rPr lang="en-US" dirty="0" err="1"/>
              <a:t>megoldhatók</a:t>
            </a:r>
            <a:r>
              <a:rPr lang="en-US" dirty="0"/>
              <a:t>, de </a:t>
            </a:r>
            <a:r>
              <a:rPr lang="en-US" dirty="0" err="1"/>
              <a:t>itt</a:t>
            </a:r>
            <a:r>
              <a:rPr lang="en-US" dirty="0"/>
              <a:t> </a:t>
            </a:r>
            <a:r>
              <a:rPr lang="en-US" dirty="0" err="1"/>
              <a:t>jön</a:t>
            </a:r>
            <a:r>
              <a:rPr lang="en-US" dirty="0"/>
              <a:t> be </a:t>
            </a:r>
            <a:r>
              <a:rPr lang="en-US" dirty="0" err="1"/>
              <a:t>az</a:t>
            </a:r>
            <a:r>
              <a:rPr lang="en-US" dirty="0"/>
              <a:t> ÚJ SZEMLÉLET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55A1-E553-41C8-9955-04CD7E4C5243}" type="slidenum">
              <a:rPr lang="hu-HU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8065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 </a:t>
            </a:r>
            <a:r>
              <a:rPr lang="en-US" dirty="0" err="1"/>
              <a:t>legegyszer</a:t>
            </a:r>
            <a:r>
              <a:rPr lang="hu-HU" dirty="0"/>
              <a:t>ű</a:t>
            </a:r>
            <a:r>
              <a:rPr lang="en-US" dirty="0"/>
              <a:t>bb </a:t>
            </a:r>
            <a:r>
              <a:rPr lang="en-US" dirty="0" err="1"/>
              <a:t>megoldást</a:t>
            </a:r>
            <a:r>
              <a:rPr lang="en-US" dirty="0"/>
              <a:t> </a:t>
            </a:r>
            <a:r>
              <a:rPr lang="en-US" dirty="0" err="1"/>
              <a:t>keressük</a:t>
            </a:r>
            <a:r>
              <a:rPr lang="en-US" dirty="0"/>
              <a:t>, de a </a:t>
            </a:r>
            <a:r>
              <a:rPr lang="en-US" dirty="0" err="1"/>
              <a:t>legegyszer</a:t>
            </a:r>
            <a:r>
              <a:rPr lang="hu-HU" dirty="0"/>
              <a:t>ű</a:t>
            </a:r>
            <a:r>
              <a:rPr lang="en-US" dirty="0"/>
              <a:t>bb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mindig</a:t>
            </a:r>
            <a:r>
              <a:rPr lang="en-US" dirty="0"/>
              <a:t> </a:t>
            </a:r>
            <a:r>
              <a:rPr lang="en-US" dirty="0" err="1"/>
              <a:t>elég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Végig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járni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utat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rájöjjünk</a:t>
            </a:r>
            <a:r>
              <a:rPr lang="en-US" dirty="0"/>
              <a:t>, </a:t>
            </a:r>
            <a:r>
              <a:rPr lang="en-US" dirty="0" err="1"/>
              <a:t>váltani</a:t>
            </a:r>
            <a:r>
              <a:rPr lang="en-US" dirty="0"/>
              <a:t> </a:t>
            </a:r>
            <a:r>
              <a:rPr lang="en-US" dirty="0" err="1"/>
              <a:t>kell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Eközben</a:t>
            </a:r>
            <a:r>
              <a:rPr lang="en-US" dirty="0"/>
              <a:t> </a:t>
            </a:r>
            <a:r>
              <a:rPr lang="en-US" dirty="0" err="1"/>
              <a:t>sokat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tanulni</a:t>
            </a:r>
            <a:r>
              <a:rPr lang="en-US" dirty="0"/>
              <a:t>, </a:t>
            </a:r>
            <a:r>
              <a:rPr lang="en-US" dirty="0" err="1"/>
              <a:t>rengeteg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fogalom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Pl. </a:t>
            </a:r>
            <a:r>
              <a:rPr lang="en-US" dirty="0" err="1"/>
              <a:t>következő</a:t>
            </a:r>
            <a:r>
              <a:rPr lang="en-US" dirty="0"/>
              <a:t> </a:t>
            </a:r>
            <a:r>
              <a:rPr lang="en-US" dirty="0" err="1"/>
              <a:t>dián</a:t>
            </a:r>
            <a:r>
              <a:rPr lang="en-US" dirty="0"/>
              <a:t> a </a:t>
            </a:r>
            <a:r>
              <a:rPr lang="en-US" dirty="0" err="1"/>
              <a:t>Dockerrel</a:t>
            </a:r>
            <a:r>
              <a:rPr lang="en-US" dirty="0"/>
              <a:t> </a:t>
            </a:r>
            <a:r>
              <a:rPr lang="en-US" dirty="0" err="1"/>
              <a:t>kapcsolatban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55A1-E553-41C8-9955-04CD7E4C5243}" type="slidenum">
              <a:rPr lang="hu-HU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388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Image </a:t>
            </a:r>
            <a:r>
              <a:rPr lang="en-US" dirty="0" err="1"/>
              <a:t>feltöltés</a:t>
            </a:r>
            <a:r>
              <a:rPr lang="en-US" dirty="0"/>
              <a:t> (Registry), + AUTENTIKÁCIÓ</a:t>
            </a:r>
          </a:p>
          <a:p>
            <a:pPr marL="171450" indent="-171450">
              <a:buFontTx/>
              <a:buChar char="-"/>
            </a:pPr>
            <a:r>
              <a:rPr lang="en-US" dirty="0"/>
              <a:t>Spec, </a:t>
            </a:r>
            <a:r>
              <a:rPr lang="en-US" dirty="0" err="1"/>
              <a:t>konténerek</a:t>
            </a:r>
            <a:r>
              <a:rPr lang="en-US" dirty="0"/>
              <a:t> </a:t>
            </a:r>
            <a:r>
              <a:rPr lang="en-US" dirty="0" err="1"/>
              <a:t>futtatására</a:t>
            </a:r>
            <a:r>
              <a:rPr lang="en-US" dirty="0"/>
              <a:t> </a:t>
            </a:r>
            <a:r>
              <a:rPr lang="en-US" dirty="0" err="1"/>
              <a:t>készült</a:t>
            </a:r>
            <a:r>
              <a:rPr lang="en-US" dirty="0"/>
              <a:t> </a:t>
            </a:r>
            <a:r>
              <a:rPr lang="en-US" dirty="0" err="1"/>
              <a:t>oprendsz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Konténerkapcs</a:t>
            </a:r>
            <a:r>
              <a:rPr lang="en-US" dirty="0"/>
              <a:t>. </a:t>
            </a:r>
            <a:r>
              <a:rPr lang="en-US" dirty="0" err="1"/>
              <a:t>leírása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gépet</a:t>
            </a:r>
            <a:r>
              <a:rPr lang="en-US" dirty="0"/>
              <a:t> (</a:t>
            </a:r>
            <a:r>
              <a:rPr lang="en-US" dirty="0" err="1"/>
              <a:t>klaszterben</a:t>
            </a:r>
            <a:r>
              <a:rPr lang="en-US" dirty="0"/>
              <a:t>) </a:t>
            </a:r>
            <a:r>
              <a:rPr lang="en-US" dirty="0" err="1"/>
              <a:t>szeretnénk</a:t>
            </a:r>
            <a:r>
              <a:rPr lang="en-US" dirty="0"/>
              <a:t> </a:t>
            </a:r>
            <a:r>
              <a:rPr lang="en-US" dirty="0" err="1"/>
              <a:t>egyszerre</a:t>
            </a:r>
            <a:r>
              <a:rPr lang="en-US" dirty="0"/>
              <a:t> </a:t>
            </a:r>
            <a:r>
              <a:rPr lang="en-US" dirty="0" err="1"/>
              <a:t>kezelni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Szeretnénk</a:t>
            </a:r>
            <a:r>
              <a:rPr lang="en-US" dirty="0"/>
              <a:t> </a:t>
            </a:r>
            <a:r>
              <a:rPr lang="en-US" dirty="0" err="1"/>
              <a:t>webes</a:t>
            </a:r>
            <a:r>
              <a:rPr lang="en-US" dirty="0"/>
              <a:t> </a:t>
            </a:r>
            <a:r>
              <a:rPr lang="en-US" dirty="0" err="1"/>
              <a:t>adminisztrációs</a:t>
            </a:r>
            <a:r>
              <a:rPr lang="en-US" dirty="0"/>
              <a:t> </a:t>
            </a:r>
            <a:r>
              <a:rPr lang="en-US" dirty="0" err="1"/>
              <a:t>felületet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Ezeket</a:t>
            </a:r>
            <a:r>
              <a:rPr lang="en-US" dirty="0"/>
              <a:t> </a:t>
            </a:r>
            <a:r>
              <a:rPr lang="en-US" dirty="0" err="1"/>
              <a:t>ismerve</a:t>
            </a:r>
            <a:r>
              <a:rPr lang="en-US" dirty="0"/>
              <a:t> a </a:t>
            </a:r>
            <a:r>
              <a:rPr lang="en-US" dirty="0" err="1"/>
              <a:t>problémák</a:t>
            </a:r>
            <a:r>
              <a:rPr lang="en-US" dirty="0"/>
              <a:t> </a:t>
            </a:r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része</a:t>
            </a:r>
            <a:r>
              <a:rPr lang="en-US" dirty="0"/>
              <a:t> </a:t>
            </a:r>
            <a:r>
              <a:rPr lang="en-US" dirty="0" err="1"/>
              <a:t>megoldódik</a:t>
            </a:r>
            <a:r>
              <a:rPr lang="en-US" dirty="0"/>
              <a:t> (</a:t>
            </a:r>
            <a:r>
              <a:rPr lang="en-US" dirty="0" err="1"/>
              <a:t>mik</a:t>
            </a:r>
            <a:r>
              <a:rPr lang="en-US" dirty="0"/>
              <a:t> </a:t>
            </a:r>
            <a:r>
              <a:rPr lang="en-US" dirty="0" err="1"/>
              <a:t>ezek</a:t>
            </a:r>
            <a:r>
              <a:rPr lang="en-US" dirty="0"/>
              <a:t>? </a:t>
            </a:r>
            <a:r>
              <a:rPr lang="en-US" dirty="0" err="1"/>
              <a:t>Köv</a:t>
            </a:r>
            <a:r>
              <a:rPr lang="en-US" dirty="0"/>
              <a:t>. </a:t>
            </a:r>
            <a:r>
              <a:rPr lang="en-US" dirty="0" err="1"/>
              <a:t>dián</a:t>
            </a:r>
            <a:r>
              <a:rPr lang="en-US" dirty="0"/>
              <a:t>)</a:t>
            </a:r>
          </a:p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55A1-E553-41C8-9955-04CD7E4C5243}" type="slidenum">
              <a:rPr lang="hu-HU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215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JUBILEUM650_gyurus_mappa_0731_belso_72dpi.jpg"/>
          <p:cNvPicPr>
            <a:picLocks noChangeAspect="1"/>
          </p:cNvPicPr>
          <p:nvPr userDrawn="1"/>
        </p:nvPicPr>
        <p:blipFill>
          <a:blip r:embed="rId2" cstate="print"/>
          <a:srcRect b="10626"/>
          <a:stretch>
            <a:fillRect/>
          </a:stretch>
        </p:blipFill>
        <p:spPr>
          <a:xfrm>
            <a:off x="531923" y="2370146"/>
            <a:ext cx="8080153" cy="4223092"/>
          </a:xfrm>
          <a:prstGeom prst="rect">
            <a:avLst/>
          </a:prstGeom>
        </p:spPr>
      </p:pic>
      <p:pic>
        <p:nvPicPr>
          <p:cNvPr id="9" name="Kép 8" descr="pecset_logo_levpap_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288715"/>
            <a:ext cx="8100392" cy="1840997"/>
          </a:xfrm>
          <a:prstGeom prst="rect">
            <a:avLst/>
          </a:prstGeom>
        </p:spPr>
      </p:pic>
      <p:sp>
        <p:nvSpPr>
          <p:cNvPr id="11" name="Szövegdoboz 10"/>
          <p:cNvSpPr txBox="1"/>
          <p:nvPr userDrawn="1"/>
        </p:nvSpPr>
        <p:spPr>
          <a:xfrm>
            <a:off x="2503193" y="5180029"/>
            <a:ext cx="40084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Takács Ákos</a:t>
            </a:r>
            <a:endParaRPr lang="hu-HU" b="1" dirty="0"/>
          </a:p>
          <a:p>
            <a:pPr algn="ctr"/>
            <a:r>
              <a:rPr lang="en-US" dirty="0" err="1"/>
              <a:t>Informatikus</a:t>
            </a:r>
            <a:r>
              <a:rPr lang="en-US" dirty="0"/>
              <a:t>, </a:t>
            </a:r>
            <a:r>
              <a:rPr lang="en-US" dirty="0" err="1"/>
              <a:t>fejlesztő</a:t>
            </a:r>
            <a:endParaRPr lang="hu-HU" dirty="0"/>
          </a:p>
          <a:p>
            <a:pPr algn="ctr"/>
            <a:r>
              <a:rPr lang="hu-HU" b="1" dirty="0"/>
              <a:t>PTE Egyetemi Könyvtár és Tudásközpont</a:t>
            </a:r>
          </a:p>
          <a:p>
            <a:pPr algn="ctr"/>
            <a:r>
              <a:rPr lang="hu-HU" dirty="0"/>
              <a:t>www.lib.pte.hu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24475" y="2370146"/>
            <a:ext cx="8080153" cy="1124644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38299" y="3814951"/>
            <a:ext cx="5867400" cy="10414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</p:spTree>
    <p:extLst>
      <p:ext uri="{BB962C8B-B14F-4D97-AF65-F5344CB8AC3E}">
        <p14:creationId xmlns:p14="http://schemas.microsoft.com/office/powerpoint/2010/main" val="133087955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FC4-5B1F-469C-A093-F0E89E464BBC}" type="datetime1">
              <a:rPr lang="hu-HU" smtClean="0"/>
              <a:t>2017. 04. 15.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Takács Ákos, PTE Egyetemi Könyvtár és Tudásközpont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924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F03-AFE6-4246-BBE4-2C394CF3EDE5}" type="datetime1">
              <a:rPr lang="hu-HU" smtClean="0"/>
              <a:t>2017. 04. 15.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Takács Ákos, PTE Egyetemi Könyvtár és Tudásközpont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989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51816"/>
            <a:ext cx="8229600" cy="1143000"/>
          </a:xfrm>
        </p:spPr>
        <p:txBody>
          <a:bodyPr>
            <a:normAutofit/>
          </a:bodyPr>
          <a:lstStyle>
            <a:lvl1pPr>
              <a:defRPr sz="3200" b="1" i="0">
                <a:latin typeface="H-OptimaNormal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84400"/>
            <a:ext cx="8229600" cy="39417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 descr="pecset_logo_levpap_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572009" cy="1147574"/>
          </a:xfrm>
          <a:prstGeom prst="rect">
            <a:avLst/>
          </a:prstGeom>
        </p:spPr>
      </p:pic>
      <p:cxnSp>
        <p:nvCxnSpPr>
          <p:cNvPr id="8" name="Egyenes összekötő 7"/>
          <p:cNvCxnSpPr/>
          <p:nvPr userDrawn="1"/>
        </p:nvCxnSpPr>
        <p:spPr>
          <a:xfrm>
            <a:off x="0" y="35099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 userDrawn="1"/>
        </p:nvCxnSpPr>
        <p:spPr>
          <a:xfrm>
            <a:off x="9069263" y="5561856"/>
            <a:ext cx="0" cy="1296144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30449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D2C7-DE9F-4DC4-AB98-018745897224}" type="datetime1">
              <a:rPr lang="hu-HU" smtClean="0"/>
              <a:t>2017. 04. 15.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Takács Ákos, PTE Egyetemi Könyvtár és Tudásközpont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355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EFF0-4A6D-41A8-AEBB-48E3B68DF9F7}" type="datetime1">
              <a:rPr lang="hu-HU" smtClean="0"/>
              <a:t>2017. 04. 15.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Takács Ákos, PTE Egyetemi Könyvtár és Tudásközpont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998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3242-EA10-4915-92CE-D8748C146258}" type="datetime1">
              <a:rPr lang="hu-HU" smtClean="0"/>
              <a:t>2017. 04. 15.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Takács Ákos, PTE Egyetemi Könyvtár és Tudásközpont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432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2D01-D905-442C-83E7-9192BF4935B1}" type="datetime1">
              <a:rPr lang="hu-HU" smtClean="0"/>
              <a:t>2017. 04. 15.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Takács Ákos, PTE Egyetemi Könyvtár és Tudásközpont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726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2703-1516-419D-9D5F-B83A24FC2100}" type="datetime1">
              <a:rPr lang="hu-HU" smtClean="0"/>
              <a:t>2017. 04. 15.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Takács Ákos, PTE Egyetemi Könyvtár és Tudásközpont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555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5E2B-A4FE-46BB-9F12-D0D3A47308F9}" type="datetime1">
              <a:rPr lang="hu-HU" smtClean="0"/>
              <a:t>2017. 04. 15.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Takács Ákos, PTE Egyetemi Könyvtár és Tudásközpont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510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D143-4FA1-450A-AD21-E57F19608756}" type="datetime1">
              <a:rPr lang="hu-HU" smtClean="0"/>
              <a:pPr/>
              <a:t>2017. 04. 15.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A2C5-F83F-433E-835A-521D175930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07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B6A7-4A43-4177-ADEE-86E57A73A31F}" type="datetime1">
              <a:rPr lang="hu-HU" smtClean="0"/>
              <a:t>2017. 04. 15.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Takács Ákos, PTE Egyetemi Könyvtár és Tudásközpont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241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ub.docker.com/r/rimelek/ssh-tunnel-lp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b.docker.com/r/rimelek/letsencrypt-http/" TargetMode="External"/><Relationship Id="rId5" Type="http://schemas.openxmlformats.org/officeDocument/2006/relationships/hyperlink" Target="https://hub.docker.com/r/rimelek/php/" TargetMode="External"/><Relationship Id="rId4" Type="http://schemas.openxmlformats.org/officeDocument/2006/relationships/hyperlink" Target="https://hub.docker.com/r/rimelek/frontend-util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eeklogo.com/vector-logo/273842/rancher" TargetMode="External"/><Relationship Id="rId2" Type="http://schemas.openxmlformats.org/officeDocument/2006/relationships/hyperlink" Target="http://pixabay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akacs.akos@lib.pte.hu" TargetMode="External"/><Relationship Id="rId2" Type="http://schemas.openxmlformats.org/officeDocument/2006/relationships/hyperlink" Target="https://it-sziget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ub.docker.com/u/rimele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24474" y="2370146"/>
            <a:ext cx="8080153" cy="1124644"/>
          </a:xfrm>
        </p:spPr>
        <p:txBody>
          <a:bodyPr/>
          <a:lstStyle/>
          <a:p>
            <a:r>
              <a:rPr lang="hu-HU" dirty="0" err="1"/>
              <a:t>Docker</a:t>
            </a:r>
            <a:r>
              <a:rPr lang="hu-HU" dirty="0"/>
              <a:t> tapasztalatok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30851" y="3787656"/>
            <a:ext cx="5867400" cy="1041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/>
              <a:t>Problémák, küzdelem és sikerek</a:t>
            </a:r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4324" y="2017417"/>
            <a:ext cx="8515351" cy="4645981"/>
          </a:xfrm>
        </p:spPr>
        <p:txBody>
          <a:bodyPr>
            <a:normAutofit lnSpcReduction="10000"/>
          </a:bodyPr>
          <a:lstStyle/>
          <a:p>
            <a:r>
              <a:rPr lang="hu-HU" dirty="0"/>
              <a:t>Több szolgáltatás azonos </a:t>
            </a:r>
            <a:r>
              <a:rPr lang="hu-HU" dirty="0" err="1"/>
              <a:t>porton</a:t>
            </a:r>
            <a:r>
              <a:rPr lang="hu-HU" dirty="0"/>
              <a:t> (</a:t>
            </a:r>
            <a:r>
              <a:rPr lang="hu-HU" dirty="0" err="1"/>
              <a:t>Reverse</a:t>
            </a:r>
            <a:r>
              <a:rPr lang="hu-HU" dirty="0"/>
              <a:t>-Proxy)</a:t>
            </a:r>
          </a:p>
          <a:p>
            <a:pPr lvl="1"/>
            <a:r>
              <a:rPr lang="hu-HU" dirty="0" err="1"/>
              <a:t>NginX</a:t>
            </a:r>
            <a:r>
              <a:rPr lang="hu-HU" dirty="0"/>
              <a:t> proxy</a:t>
            </a:r>
          </a:p>
          <a:p>
            <a:pPr lvl="1"/>
            <a:r>
              <a:rPr lang="hu-HU" dirty="0" err="1"/>
              <a:t>HAProxy</a:t>
            </a:r>
            <a:endParaRPr lang="en-US" dirty="0"/>
          </a:p>
          <a:p>
            <a:r>
              <a:rPr lang="hu-HU" dirty="0"/>
              <a:t>Osztott fájlrendszer</a:t>
            </a:r>
          </a:p>
          <a:p>
            <a:pPr lvl="1"/>
            <a:r>
              <a:rPr lang="en-US" dirty="0"/>
              <a:t>f</a:t>
            </a:r>
            <a:r>
              <a:rPr lang="hu-HU" dirty="0"/>
              <a:t>elcsatolás a </a:t>
            </a:r>
            <a:r>
              <a:rPr lang="hu-HU" dirty="0" err="1"/>
              <a:t>hosztról</a:t>
            </a:r>
            <a:r>
              <a:rPr lang="en-US" dirty="0"/>
              <a:t> </a:t>
            </a:r>
            <a:r>
              <a:rPr lang="en-US" sz="1400" dirty="0"/>
              <a:t>(1 </a:t>
            </a:r>
            <a:r>
              <a:rPr lang="en-US" sz="1400" dirty="0" err="1"/>
              <a:t>gép</a:t>
            </a:r>
            <a:r>
              <a:rPr lang="en-US" sz="1400" dirty="0"/>
              <a:t> </a:t>
            </a:r>
            <a:r>
              <a:rPr lang="en-US" sz="1400" dirty="0" err="1"/>
              <a:t>esetén</a:t>
            </a:r>
            <a:r>
              <a:rPr lang="en-US" sz="1400" dirty="0"/>
              <a:t>)</a:t>
            </a:r>
            <a:endParaRPr lang="hu-HU" sz="1400" dirty="0"/>
          </a:p>
          <a:p>
            <a:pPr lvl="1"/>
            <a:r>
              <a:rPr lang="en-US" dirty="0"/>
              <a:t>n</a:t>
            </a:r>
            <a:r>
              <a:rPr lang="hu-HU" dirty="0" err="1"/>
              <a:t>atív</a:t>
            </a:r>
            <a:r>
              <a:rPr lang="hu-HU" dirty="0"/>
              <a:t> </a:t>
            </a:r>
            <a:r>
              <a:rPr lang="hu-HU" dirty="0" err="1"/>
              <a:t>volume</a:t>
            </a:r>
            <a:r>
              <a:rPr lang="hu-HU" dirty="0"/>
              <a:t> driver</a:t>
            </a:r>
            <a:r>
              <a:rPr lang="en-US" dirty="0"/>
              <a:t> </a:t>
            </a:r>
            <a:r>
              <a:rPr lang="en-US" sz="1400" dirty="0"/>
              <a:t>(1 </a:t>
            </a:r>
            <a:r>
              <a:rPr lang="en-US" sz="1400" dirty="0" err="1"/>
              <a:t>gép</a:t>
            </a:r>
            <a:r>
              <a:rPr lang="en-US" sz="1400" dirty="0"/>
              <a:t> </a:t>
            </a:r>
            <a:r>
              <a:rPr lang="en-US" sz="1400" dirty="0" err="1"/>
              <a:t>esetén</a:t>
            </a:r>
            <a:r>
              <a:rPr lang="en-US" sz="1400" dirty="0"/>
              <a:t>)</a:t>
            </a:r>
            <a:endParaRPr lang="hu-HU" sz="1400" dirty="0"/>
          </a:p>
          <a:p>
            <a:pPr lvl="1"/>
            <a:r>
              <a:rPr lang="hu-HU" dirty="0" err="1"/>
              <a:t>Flocker</a:t>
            </a:r>
            <a:r>
              <a:rPr lang="en-US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több</a:t>
            </a:r>
            <a:r>
              <a:rPr lang="en-US" sz="1400" dirty="0"/>
              <a:t> </a:t>
            </a:r>
            <a:r>
              <a:rPr lang="en-US" sz="1400" dirty="0" err="1"/>
              <a:t>gép</a:t>
            </a:r>
            <a:r>
              <a:rPr lang="en-US" sz="1400" dirty="0"/>
              <a:t> </a:t>
            </a:r>
            <a:r>
              <a:rPr lang="en-US" sz="1400" dirty="0" err="1"/>
              <a:t>esetén</a:t>
            </a:r>
            <a:r>
              <a:rPr lang="en-US" sz="1400" dirty="0"/>
              <a:t> </a:t>
            </a:r>
            <a:r>
              <a:rPr lang="en-US" sz="1400" dirty="0" err="1"/>
              <a:t>áthelyezést</a:t>
            </a:r>
            <a:r>
              <a:rPr lang="en-US" sz="1400" dirty="0"/>
              <a:t> </a:t>
            </a:r>
            <a:r>
              <a:rPr lang="en-US" sz="1400" dirty="0" err="1"/>
              <a:t>segíti</a:t>
            </a:r>
            <a:r>
              <a:rPr lang="en-US" sz="1400" dirty="0"/>
              <a:t>)</a:t>
            </a:r>
            <a:endParaRPr lang="hu-HU" sz="1400" dirty="0"/>
          </a:p>
          <a:p>
            <a:pPr lvl="1"/>
            <a:r>
              <a:rPr lang="hu-HU" dirty="0"/>
              <a:t>NFS</a:t>
            </a:r>
            <a:r>
              <a:rPr lang="en-US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több</a:t>
            </a:r>
            <a:r>
              <a:rPr lang="en-US" sz="1400" dirty="0"/>
              <a:t> </a:t>
            </a:r>
            <a:r>
              <a:rPr lang="en-US" sz="1400" dirty="0" err="1"/>
              <a:t>gép</a:t>
            </a:r>
            <a:r>
              <a:rPr lang="en-US" sz="1400" dirty="0"/>
              <a:t> </a:t>
            </a:r>
            <a:r>
              <a:rPr lang="en-US" sz="1400" dirty="0" err="1"/>
              <a:t>esetén</a:t>
            </a:r>
            <a:r>
              <a:rPr lang="en-US" sz="1400" dirty="0"/>
              <a:t> </a:t>
            </a:r>
            <a:r>
              <a:rPr lang="en-US" sz="1400" dirty="0" err="1"/>
              <a:t>egyidej</a:t>
            </a:r>
            <a:r>
              <a:rPr lang="hu-HU" sz="1400" dirty="0"/>
              <a:t>ű</a:t>
            </a:r>
            <a:r>
              <a:rPr lang="en-US" sz="1400" dirty="0"/>
              <a:t> </a:t>
            </a:r>
            <a:r>
              <a:rPr lang="en-US" sz="1400" dirty="0" err="1"/>
              <a:t>elérés</a:t>
            </a:r>
            <a:r>
              <a:rPr lang="en-US" sz="1400" dirty="0"/>
              <a:t>)</a:t>
            </a:r>
          </a:p>
          <a:p>
            <a:pPr lvl="1"/>
            <a:r>
              <a:rPr lang="en-US" dirty="0" err="1"/>
              <a:t>felhő</a:t>
            </a:r>
            <a:r>
              <a:rPr lang="en-US" dirty="0"/>
              <a:t> </a:t>
            </a:r>
            <a:r>
              <a:rPr lang="en-US" dirty="0" err="1"/>
              <a:t>tárhely</a:t>
            </a:r>
            <a:r>
              <a:rPr lang="en-US" dirty="0"/>
              <a:t> </a:t>
            </a:r>
            <a:r>
              <a:rPr lang="en-US" sz="1400" dirty="0"/>
              <a:t>(Amazon, Azure, </a:t>
            </a:r>
            <a:r>
              <a:rPr lang="en-US" sz="1400" dirty="0" err="1"/>
              <a:t>stb</a:t>
            </a:r>
            <a:r>
              <a:rPr lang="en-US" sz="1400" dirty="0"/>
              <a:t>…)</a:t>
            </a:r>
            <a:endParaRPr lang="hu-HU" sz="14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72903" y="6480835"/>
            <a:ext cx="427793" cy="365125"/>
          </a:xfrm>
        </p:spPr>
        <p:txBody>
          <a:bodyPr/>
          <a:lstStyle/>
          <a:p>
            <a:fld id="{E02FF2AA-B0B2-4F6D-BCD1-ED89749CA0E8}" type="slidenum">
              <a:rPr lang="hu-HU" smtClean="0"/>
              <a:t>10</a:t>
            </a:fld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PROBLÉMÁK</a:t>
            </a:r>
          </a:p>
        </p:txBody>
      </p:sp>
    </p:spTree>
    <p:extLst>
      <p:ext uri="{BB962C8B-B14F-4D97-AF65-F5344CB8AC3E}">
        <p14:creationId xmlns:p14="http://schemas.microsoft.com/office/powerpoint/2010/main" val="1172415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5824" y="2534128"/>
            <a:ext cx="8515351" cy="4038601"/>
          </a:xfrm>
        </p:spPr>
        <p:txBody>
          <a:bodyPr>
            <a:normAutofit/>
          </a:bodyPr>
          <a:lstStyle/>
          <a:p>
            <a:r>
              <a:rPr lang="hu-HU" dirty="0"/>
              <a:t>PHP és HTTPD külön konténerben</a:t>
            </a:r>
          </a:p>
          <a:p>
            <a:pPr lvl="1"/>
            <a:r>
              <a:rPr lang="hu-HU" dirty="0"/>
              <a:t>PHP-FPM</a:t>
            </a:r>
          </a:p>
          <a:p>
            <a:pPr lvl="1"/>
            <a:r>
              <a:rPr lang="hu-HU" dirty="0"/>
              <a:t>Unix </a:t>
            </a:r>
            <a:r>
              <a:rPr lang="hu-HU" dirty="0" err="1"/>
              <a:t>socket</a:t>
            </a:r>
            <a:r>
              <a:rPr lang="hu-HU" dirty="0"/>
              <a:t> / TCP </a:t>
            </a:r>
            <a:r>
              <a:rPr lang="hu-HU" dirty="0" err="1"/>
              <a:t>socket</a:t>
            </a:r>
            <a:endParaRPr lang="hu-HU" dirty="0"/>
          </a:p>
          <a:p>
            <a:r>
              <a:rPr lang="hu-HU" dirty="0"/>
              <a:t>PHP konténer több példányban futtatása</a:t>
            </a:r>
          </a:p>
          <a:p>
            <a:pPr lvl="1"/>
            <a:r>
              <a:rPr lang="hu-HU" dirty="0"/>
              <a:t>TCP </a:t>
            </a:r>
            <a:r>
              <a:rPr lang="hu-HU" dirty="0" err="1"/>
              <a:t>socket</a:t>
            </a:r>
            <a:endParaRPr lang="hu-HU" dirty="0"/>
          </a:p>
          <a:p>
            <a:pPr lvl="1"/>
            <a:r>
              <a:rPr lang="en-US" dirty="0"/>
              <a:t>k</a:t>
            </a:r>
            <a:r>
              <a:rPr lang="hu-HU" dirty="0" err="1"/>
              <a:t>ülön</a:t>
            </a:r>
            <a:r>
              <a:rPr lang="hu-HU" dirty="0"/>
              <a:t> </a:t>
            </a:r>
            <a:r>
              <a:rPr lang="hu-HU" dirty="0" err="1"/>
              <a:t>load</a:t>
            </a:r>
            <a:r>
              <a:rPr lang="hu-HU" dirty="0"/>
              <a:t> </a:t>
            </a:r>
            <a:r>
              <a:rPr lang="hu-HU" dirty="0" err="1"/>
              <a:t>balancer</a:t>
            </a:r>
            <a:r>
              <a:rPr lang="hu-HU" dirty="0"/>
              <a:t> szolgáltatással</a:t>
            </a:r>
          </a:p>
          <a:p>
            <a:pPr lvl="1"/>
            <a:r>
              <a:rPr lang="hu-HU" dirty="0"/>
              <a:t>HTTPD modul: Proxy </a:t>
            </a:r>
            <a:r>
              <a:rPr lang="hu-HU" dirty="0" err="1"/>
              <a:t>balancer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595526" y="6492875"/>
            <a:ext cx="365649" cy="365125"/>
          </a:xfrm>
        </p:spPr>
        <p:txBody>
          <a:bodyPr/>
          <a:lstStyle/>
          <a:p>
            <a:fld id="{E02FF2AA-B0B2-4F6D-BCD1-ED89749CA0E8}" type="slidenum">
              <a:rPr lang="hu-HU" smtClean="0"/>
              <a:t>11</a:t>
            </a:fld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PROBLÉMÁK</a:t>
            </a:r>
          </a:p>
        </p:txBody>
      </p:sp>
    </p:spTree>
    <p:extLst>
      <p:ext uri="{BB962C8B-B14F-4D97-AF65-F5344CB8AC3E}">
        <p14:creationId xmlns:p14="http://schemas.microsoft.com/office/powerpoint/2010/main" val="2298917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7489" y="2135672"/>
            <a:ext cx="8515351" cy="4645981"/>
          </a:xfrm>
        </p:spPr>
        <p:txBody>
          <a:bodyPr>
            <a:normAutofit/>
          </a:bodyPr>
          <a:lstStyle/>
          <a:p>
            <a:r>
              <a:rPr lang="hu-HU" dirty="0" err="1"/>
              <a:t>Let’s</a:t>
            </a:r>
            <a:r>
              <a:rPr lang="hu-HU" dirty="0"/>
              <a:t> </a:t>
            </a:r>
            <a:r>
              <a:rPr lang="hu-HU" dirty="0" err="1"/>
              <a:t>Encrypt</a:t>
            </a:r>
            <a:r>
              <a:rPr lang="hu-HU" dirty="0"/>
              <a:t> (SSL) automatizálás intraneten</a:t>
            </a:r>
          </a:p>
          <a:p>
            <a:pPr lvl="1"/>
            <a:r>
              <a:rPr lang="hu-HU" dirty="0"/>
              <a:t>DNS </a:t>
            </a:r>
            <a:r>
              <a:rPr lang="hu-HU" dirty="0" err="1"/>
              <a:t>autentikáció</a:t>
            </a:r>
            <a:r>
              <a:rPr lang="hu-HU" dirty="0"/>
              <a:t> TXT rekord alapján</a:t>
            </a:r>
            <a:r>
              <a:rPr lang="en-US" dirty="0"/>
              <a:t>.</a:t>
            </a:r>
            <a:endParaRPr lang="hu-HU" dirty="0"/>
          </a:p>
          <a:p>
            <a:pPr lvl="1"/>
            <a:r>
              <a:rPr lang="hu-HU" dirty="0"/>
              <a:t>Automatizáláshoz egyedi </a:t>
            </a:r>
            <a:r>
              <a:rPr lang="hu-HU" dirty="0" err="1"/>
              <a:t>szkript</a:t>
            </a:r>
            <a:r>
              <a:rPr lang="hu-HU" dirty="0"/>
              <a:t> szükséges</a:t>
            </a:r>
            <a:r>
              <a:rPr lang="en-US" dirty="0"/>
              <a:t>.</a:t>
            </a:r>
          </a:p>
          <a:p>
            <a:r>
              <a:rPr lang="hu-HU" dirty="0"/>
              <a:t>Naplózás</a:t>
            </a:r>
          </a:p>
          <a:p>
            <a:pPr lvl="1"/>
            <a:r>
              <a:rPr lang="en-US" dirty="0"/>
              <a:t>a</a:t>
            </a:r>
            <a:r>
              <a:rPr lang="hu-HU" dirty="0"/>
              <a:t>lapértelmezett: </a:t>
            </a:r>
            <a:r>
              <a:rPr lang="hu-HU" dirty="0" err="1"/>
              <a:t>json</a:t>
            </a:r>
            <a:endParaRPr lang="hu-HU" dirty="0"/>
          </a:p>
          <a:p>
            <a:pPr lvl="1"/>
            <a:r>
              <a:rPr lang="hu-HU" dirty="0" err="1"/>
              <a:t>Syslog</a:t>
            </a:r>
            <a:r>
              <a:rPr lang="hu-HU" dirty="0"/>
              <a:t>, </a:t>
            </a:r>
            <a:r>
              <a:rPr lang="en-US" dirty="0"/>
              <a:t>J</a:t>
            </a:r>
            <a:r>
              <a:rPr lang="hu-HU" dirty="0" err="1"/>
              <a:t>ournald</a:t>
            </a:r>
            <a:r>
              <a:rPr lang="hu-HU" dirty="0"/>
              <a:t>, </a:t>
            </a:r>
            <a:r>
              <a:rPr lang="hu-HU" dirty="0" err="1"/>
              <a:t>stb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ELK </a:t>
            </a:r>
            <a:r>
              <a:rPr lang="hu-HU" dirty="0" err="1"/>
              <a:t>stack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542260" y="6492875"/>
            <a:ext cx="401160" cy="365125"/>
          </a:xfrm>
        </p:spPr>
        <p:txBody>
          <a:bodyPr/>
          <a:lstStyle/>
          <a:p>
            <a:fld id="{E02FF2AA-B0B2-4F6D-BCD1-ED89749CA0E8}" type="slidenum">
              <a:rPr lang="hu-HU" smtClean="0"/>
              <a:t>12</a:t>
            </a:fld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PROBLÉMÁK</a:t>
            </a:r>
          </a:p>
        </p:txBody>
      </p:sp>
    </p:spTree>
    <p:extLst>
      <p:ext uri="{BB962C8B-B14F-4D97-AF65-F5344CB8AC3E}">
        <p14:creationId xmlns:p14="http://schemas.microsoft.com/office/powerpoint/2010/main" val="2507609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1449" y="1955410"/>
            <a:ext cx="8972551" cy="4766066"/>
          </a:xfrm>
        </p:spPr>
        <p:txBody>
          <a:bodyPr>
            <a:normAutofit fontScale="85000" lnSpcReduction="10000"/>
          </a:bodyPr>
          <a:lstStyle/>
          <a:p>
            <a:r>
              <a:rPr lang="hu-HU" dirty="0" err="1"/>
              <a:t>LogStash</a:t>
            </a:r>
            <a:endParaRPr lang="hu-HU" dirty="0"/>
          </a:p>
          <a:p>
            <a:pPr lvl="1"/>
            <a:r>
              <a:rPr lang="hu-HU" dirty="0"/>
              <a:t>Fogadja a naplóbejegyzéseket a konténerből „GELF” log driverrel</a:t>
            </a:r>
            <a:r>
              <a:rPr lang="en-US" dirty="0"/>
              <a:t>.</a:t>
            </a:r>
            <a:endParaRPr lang="hu-HU" dirty="0"/>
          </a:p>
          <a:p>
            <a:pPr lvl="1"/>
            <a:r>
              <a:rPr lang="hu-HU" dirty="0"/>
              <a:t>Értelmezi, </a:t>
            </a:r>
            <a:r>
              <a:rPr lang="hu-HU" dirty="0" err="1"/>
              <a:t>mezőkre</a:t>
            </a:r>
            <a:r>
              <a:rPr lang="hu-HU" dirty="0"/>
              <a:t> bontja és </a:t>
            </a:r>
            <a:r>
              <a:rPr lang="hu-HU" dirty="0" err="1"/>
              <a:t>továbbküldi</a:t>
            </a:r>
            <a:r>
              <a:rPr lang="hu-HU" dirty="0"/>
              <a:t> az </a:t>
            </a:r>
            <a:r>
              <a:rPr lang="hu-HU" dirty="0" err="1"/>
              <a:t>ElasticSearch</a:t>
            </a:r>
            <a:r>
              <a:rPr lang="hu-HU" dirty="0"/>
              <a:t> keresőmotornak</a:t>
            </a:r>
            <a:r>
              <a:rPr lang="en-US" dirty="0"/>
              <a:t>.</a:t>
            </a:r>
            <a:endParaRPr lang="hu-HU" dirty="0"/>
          </a:p>
          <a:p>
            <a:r>
              <a:rPr lang="hu-HU" dirty="0" err="1"/>
              <a:t>ElasticSearch</a:t>
            </a:r>
            <a:endParaRPr lang="hu-HU" dirty="0"/>
          </a:p>
          <a:p>
            <a:pPr lvl="1"/>
            <a:r>
              <a:rPr lang="hu-HU" dirty="0"/>
              <a:t>Indexeli az adatokat és kereshetővé teszi egy API-n keresztül</a:t>
            </a:r>
            <a:r>
              <a:rPr lang="en-US" dirty="0"/>
              <a:t>.</a:t>
            </a:r>
            <a:endParaRPr lang="hu-HU" dirty="0"/>
          </a:p>
          <a:p>
            <a:r>
              <a:rPr lang="hu-HU" dirty="0" err="1"/>
              <a:t>Kibana</a:t>
            </a:r>
            <a:endParaRPr lang="hu-HU" dirty="0"/>
          </a:p>
          <a:p>
            <a:pPr lvl="1"/>
            <a:r>
              <a:rPr lang="hu-HU" dirty="0"/>
              <a:t>Az </a:t>
            </a:r>
            <a:r>
              <a:rPr lang="hu-HU" dirty="0" err="1"/>
              <a:t>ElasticSearch</a:t>
            </a:r>
            <a:r>
              <a:rPr lang="hu-HU" dirty="0"/>
              <a:t> </a:t>
            </a:r>
            <a:r>
              <a:rPr lang="hu-HU" dirty="0" err="1"/>
              <a:t>Api</a:t>
            </a:r>
            <a:r>
              <a:rPr lang="hu-HU" dirty="0"/>
              <a:t>-t használva kezelőfelületet ad a logokhoz, grafikonokat készít</a:t>
            </a:r>
            <a:r>
              <a:rPr lang="en-US" dirty="0"/>
              <a:t>.</a:t>
            </a:r>
            <a:endParaRPr lang="hu-HU" dirty="0"/>
          </a:p>
          <a:p>
            <a:pPr lvl="1"/>
            <a:r>
              <a:rPr lang="hu-HU" dirty="0"/>
              <a:t>Nincs </a:t>
            </a:r>
            <a:r>
              <a:rPr lang="hu-HU" dirty="0" err="1"/>
              <a:t>autentikáció</a:t>
            </a:r>
            <a:r>
              <a:rPr lang="hu-HU" dirty="0"/>
              <a:t>, de megoldható </a:t>
            </a:r>
            <a:r>
              <a:rPr lang="hu-HU" dirty="0" err="1"/>
              <a:t>reverse</a:t>
            </a:r>
            <a:r>
              <a:rPr lang="hu-HU" dirty="0"/>
              <a:t> proxy-n keresztül HTTP </a:t>
            </a:r>
            <a:r>
              <a:rPr lang="hu-HU" dirty="0" err="1"/>
              <a:t>autentikációval</a:t>
            </a:r>
            <a:r>
              <a:rPr lang="en-US" dirty="0"/>
              <a:t>.</a:t>
            </a:r>
            <a:br>
              <a:rPr lang="hu-HU" dirty="0"/>
            </a:b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848622" y="6492875"/>
            <a:ext cx="2133600" cy="365125"/>
          </a:xfrm>
        </p:spPr>
        <p:txBody>
          <a:bodyPr/>
          <a:lstStyle/>
          <a:p>
            <a:fld id="{E02FF2AA-B0B2-4F6D-BCD1-ED89749CA0E8}" type="slidenum">
              <a:rPr lang="hu-HU" smtClean="0"/>
              <a:t>13</a:t>
            </a:fld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KÖZPONTI NAPLÓZÁS: ELK STACK</a:t>
            </a:r>
          </a:p>
        </p:txBody>
      </p:sp>
    </p:spTree>
    <p:extLst>
      <p:ext uri="{BB962C8B-B14F-4D97-AF65-F5344CB8AC3E}">
        <p14:creationId xmlns:p14="http://schemas.microsoft.com/office/powerpoint/2010/main" val="124602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523305" y="6492875"/>
            <a:ext cx="410037" cy="365125"/>
          </a:xfrm>
        </p:spPr>
        <p:txBody>
          <a:bodyPr/>
          <a:lstStyle/>
          <a:p>
            <a:fld id="{E02FF2AA-B0B2-4F6D-BCD1-ED89749CA0E8}" type="slidenum">
              <a:rPr lang="hu-HU" smtClean="0"/>
              <a:t>14</a:t>
            </a:fld>
            <a:endParaRPr lang="hu-HU" dirty="0"/>
          </a:p>
        </p:txBody>
      </p:sp>
      <p:pic>
        <p:nvPicPr>
          <p:cNvPr id="10" name="Tartalom hely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47" y="2054339"/>
            <a:ext cx="1179003" cy="1413038"/>
          </a:xfrm>
          <a:prstGeom prst="rect">
            <a:avLst/>
          </a:prstGeom>
        </p:spPr>
      </p:pic>
      <p:pic>
        <p:nvPicPr>
          <p:cNvPr id="13" name="Tartalom hely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39" y="3628142"/>
            <a:ext cx="1179003" cy="1413038"/>
          </a:xfrm>
          <a:prstGeom prst="rect">
            <a:avLst/>
          </a:prstGeom>
        </p:spPr>
      </p:pic>
      <p:pic>
        <p:nvPicPr>
          <p:cNvPr id="14" name="Tartalom hely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01" y="5185361"/>
            <a:ext cx="1179003" cy="1413038"/>
          </a:xfrm>
          <a:prstGeom prst="rect">
            <a:avLst/>
          </a:prstGeom>
        </p:spPr>
      </p:pic>
      <p:pic>
        <p:nvPicPr>
          <p:cNvPr id="15" name="Tartalom hely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98" y="2054340"/>
            <a:ext cx="1660019" cy="198953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3" y="5053895"/>
            <a:ext cx="1406346" cy="1084332"/>
          </a:xfrm>
          <a:prstGeom prst="rect">
            <a:avLst/>
          </a:prstGeom>
        </p:spPr>
      </p:pic>
      <p:pic>
        <p:nvPicPr>
          <p:cNvPr id="19" name="Ábra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2519" y="2525714"/>
            <a:ext cx="1483567" cy="695422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270921" y="3323684"/>
            <a:ext cx="163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Rancher Server</a:t>
            </a:r>
          </a:p>
        </p:txBody>
      </p:sp>
      <p:cxnSp>
        <p:nvCxnSpPr>
          <p:cNvPr id="32" name="Egyenes összekötő nyíllal 31"/>
          <p:cNvCxnSpPr>
            <a:cxnSpLocks/>
          </p:cNvCxnSpPr>
          <p:nvPr/>
        </p:nvCxnSpPr>
        <p:spPr>
          <a:xfrm>
            <a:off x="3950843" y="3508351"/>
            <a:ext cx="1072280" cy="184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>
            <a:cxnSpLocks/>
          </p:cNvCxnSpPr>
          <p:nvPr/>
        </p:nvCxnSpPr>
        <p:spPr>
          <a:xfrm>
            <a:off x="3845347" y="3822907"/>
            <a:ext cx="1017978" cy="13548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>
            <a:cxnSpLocks/>
          </p:cNvCxnSpPr>
          <p:nvPr/>
        </p:nvCxnSpPr>
        <p:spPr>
          <a:xfrm flipV="1">
            <a:off x="3939328" y="2766134"/>
            <a:ext cx="1145939" cy="2829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2" name="Kép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97" y="4756169"/>
            <a:ext cx="1319450" cy="1765697"/>
          </a:xfrm>
          <a:prstGeom prst="rect">
            <a:avLst/>
          </a:prstGeom>
        </p:spPr>
      </p:pic>
      <p:cxnSp>
        <p:nvCxnSpPr>
          <p:cNvPr id="44" name="Egyenes összekötő nyíllal 43"/>
          <p:cNvCxnSpPr/>
          <p:nvPr/>
        </p:nvCxnSpPr>
        <p:spPr>
          <a:xfrm flipV="1">
            <a:off x="2693581" y="4043877"/>
            <a:ext cx="0" cy="687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Szövegdoboz 44"/>
          <p:cNvSpPr txBox="1"/>
          <p:nvPr/>
        </p:nvSpPr>
        <p:spPr>
          <a:xfrm>
            <a:off x="1906086" y="6413733"/>
            <a:ext cx="169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Docker Registry</a:t>
            </a:r>
          </a:p>
        </p:txBody>
      </p:sp>
      <p:sp>
        <p:nvSpPr>
          <p:cNvPr id="46" name="Szövegdoboz 45"/>
          <p:cNvSpPr txBox="1"/>
          <p:nvPr/>
        </p:nvSpPr>
        <p:spPr>
          <a:xfrm>
            <a:off x="2325863" y="172606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Master</a:t>
            </a:r>
          </a:p>
        </p:txBody>
      </p:sp>
      <p:sp>
        <p:nvSpPr>
          <p:cNvPr id="47" name="Szövegdoboz 46"/>
          <p:cNvSpPr txBox="1"/>
          <p:nvPr/>
        </p:nvSpPr>
        <p:spPr>
          <a:xfrm>
            <a:off x="6636184" y="2068418"/>
            <a:ext cx="1594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Rancher Agent</a:t>
            </a:r>
          </a:p>
          <a:p>
            <a:pPr algn="ctr"/>
            <a:r>
              <a:rPr lang="en-US" dirty="0"/>
              <a:t>(worker)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6636184" y="3751464"/>
            <a:ext cx="1594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Rancher Agent</a:t>
            </a:r>
          </a:p>
          <a:p>
            <a:pPr algn="ctr"/>
            <a:r>
              <a:rPr lang="en-US" dirty="0"/>
              <a:t>(worker)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6636184" y="5325633"/>
            <a:ext cx="1594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Rancher Agent</a:t>
            </a:r>
          </a:p>
          <a:p>
            <a:pPr algn="ctr"/>
            <a:r>
              <a:rPr lang="en-US" dirty="0"/>
              <a:t>(worker)</a:t>
            </a:r>
          </a:p>
        </p:txBody>
      </p:sp>
      <p:pic>
        <p:nvPicPr>
          <p:cNvPr id="51" name="Kép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08" y="2799081"/>
            <a:ext cx="632759" cy="39152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401" y="2766146"/>
            <a:ext cx="632759" cy="391520"/>
          </a:xfrm>
          <a:prstGeom prst="rect">
            <a:avLst/>
          </a:prstGeom>
        </p:spPr>
      </p:pic>
      <p:sp>
        <p:nvSpPr>
          <p:cNvPr id="55" name="Szövegdoboz 54"/>
          <p:cNvSpPr txBox="1"/>
          <p:nvPr/>
        </p:nvSpPr>
        <p:spPr>
          <a:xfrm>
            <a:off x="7545377" y="2634446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pic>
        <p:nvPicPr>
          <p:cNvPr id="56" name="Kép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376" y="4474698"/>
            <a:ext cx="632759" cy="39152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756" y="4439748"/>
            <a:ext cx="632759" cy="391520"/>
          </a:xfrm>
          <a:prstGeom prst="rect">
            <a:avLst/>
          </a:prstGeom>
        </p:spPr>
      </p:pic>
      <p:sp>
        <p:nvSpPr>
          <p:cNvPr id="58" name="Szövegdoboz 57"/>
          <p:cNvSpPr txBox="1"/>
          <p:nvPr/>
        </p:nvSpPr>
        <p:spPr>
          <a:xfrm>
            <a:off x="7545377" y="4308048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9" name="Szövegdoboz 58"/>
          <p:cNvSpPr txBox="1"/>
          <p:nvPr/>
        </p:nvSpPr>
        <p:spPr>
          <a:xfrm>
            <a:off x="7545377" y="584938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pic>
        <p:nvPicPr>
          <p:cNvPr id="60" name="Kép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84" y="6039859"/>
            <a:ext cx="632759" cy="39152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565" y="6013809"/>
            <a:ext cx="632759" cy="391520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</a:t>
            </a:r>
          </a:p>
        </p:txBody>
      </p:sp>
    </p:spTree>
    <p:extLst>
      <p:ext uri="{BB962C8B-B14F-4D97-AF65-F5344CB8AC3E}">
        <p14:creationId xmlns:p14="http://schemas.microsoft.com/office/powerpoint/2010/main" val="847839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519259" y="6492875"/>
            <a:ext cx="427793" cy="365125"/>
          </a:xfrm>
        </p:spPr>
        <p:txBody>
          <a:bodyPr/>
          <a:lstStyle/>
          <a:p>
            <a:fld id="{E02FF2AA-B0B2-4F6D-BCD1-ED89749CA0E8}" type="slidenum">
              <a:rPr lang="hu-HU" smtClean="0"/>
              <a:t>15</a:t>
            </a:fld>
            <a:endParaRPr lang="hu-HU"/>
          </a:p>
        </p:txBody>
      </p:sp>
      <p:pic>
        <p:nvPicPr>
          <p:cNvPr id="10" name="Tartalom hely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52" y="1911067"/>
            <a:ext cx="1179003" cy="1413038"/>
          </a:xfrm>
          <a:prstGeom prst="rect">
            <a:avLst/>
          </a:prstGeom>
        </p:spPr>
      </p:pic>
      <p:pic>
        <p:nvPicPr>
          <p:cNvPr id="13" name="Tartalom hely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52" y="3460190"/>
            <a:ext cx="1179003" cy="1413038"/>
          </a:xfrm>
          <a:prstGeom prst="rect">
            <a:avLst/>
          </a:prstGeom>
        </p:spPr>
      </p:pic>
      <p:pic>
        <p:nvPicPr>
          <p:cNvPr id="14" name="Tartalom hely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52" y="5034110"/>
            <a:ext cx="1179003" cy="1413038"/>
          </a:xfrm>
          <a:prstGeom prst="rect">
            <a:avLst/>
          </a:prstGeom>
        </p:spPr>
      </p:pic>
      <p:pic>
        <p:nvPicPr>
          <p:cNvPr id="15" name="Tartalom hely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97" y="1931769"/>
            <a:ext cx="1660019" cy="1989537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306267" y="2638288"/>
            <a:ext cx="168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HAProxy</a:t>
            </a:r>
            <a:endParaRPr lang="en-US" dirty="0"/>
          </a:p>
          <a:p>
            <a:pPr algn="ctr"/>
            <a:r>
              <a:rPr lang="en-US" dirty="0"/>
              <a:t>(Load Balancer)</a:t>
            </a:r>
          </a:p>
        </p:txBody>
      </p:sp>
      <p:cxnSp>
        <p:nvCxnSpPr>
          <p:cNvPr id="32" name="Egyenes összekötő nyíllal 31"/>
          <p:cNvCxnSpPr>
            <a:cxnSpLocks/>
          </p:cNvCxnSpPr>
          <p:nvPr/>
        </p:nvCxnSpPr>
        <p:spPr>
          <a:xfrm>
            <a:off x="3939327" y="3292193"/>
            <a:ext cx="1314614" cy="4741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>
            <a:cxnSpLocks/>
          </p:cNvCxnSpPr>
          <p:nvPr/>
        </p:nvCxnSpPr>
        <p:spPr>
          <a:xfrm>
            <a:off x="3845346" y="3700336"/>
            <a:ext cx="1302063" cy="17349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>
            <a:cxnSpLocks/>
          </p:cNvCxnSpPr>
          <p:nvPr/>
        </p:nvCxnSpPr>
        <p:spPr>
          <a:xfrm flipV="1">
            <a:off x="3939327" y="2619159"/>
            <a:ext cx="1314614" cy="3073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 flipV="1">
            <a:off x="2468497" y="3921306"/>
            <a:ext cx="0" cy="687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Szövegdoboz 45"/>
          <p:cNvSpPr txBox="1"/>
          <p:nvPr/>
        </p:nvSpPr>
        <p:spPr>
          <a:xfrm>
            <a:off x="2325862" y="1603495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Master</a:t>
            </a:r>
          </a:p>
        </p:txBody>
      </p:sp>
      <p:sp>
        <p:nvSpPr>
          <p:cNvPr id="47" name="Szövegdoboz 46"/>
          <p:cNvSpPr txBox="1"/>
          <p:nvPr/>
        </p:nvSpPr>
        <p:spPr>
          <a:xfrm>
            <a:off x="6723606" y="1972827"/>
            <a:ext cx="1594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Rancher Agent</a:t>
            </a:r>
          </a:p>
          <a:p>
            <a:pPr algn="ctr"/>
            <a:r>
              <a:rPr lang="en-US" dirty="0"/>
              <a:t>(worker)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6723606" y="3653732"/>
            <a:ext cx="1594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Rancher Agent</a:t>
            </a:r>
          </a:p>
          <a:p>
            <a:pPr algn="ctr"/>
            <a:r>
              <a:rPr lang="en-US" dirty="0"/>
              <a:t>(worker)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6689509" y="5209535"/>
            <a:ext cx="1594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Rancher Agent</a:t>
            </a:r>
          </a:p>
          <a:p>
            <a:pPr algn="ctr"/>
            <a:r>
              <a:rPr lang="en-US" dirty="0"/>
              <a:t>(worker)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50" y="4733349"/>
            <a:ext cx="2014560" cy="201456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00815" y="5595117"/>
            <a:ext cx="107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Böngésző</a:t>
            </a:r>
            <a:endParaRPr lang="en-US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</a:t>
            </a:r>
          </a:p>
        </p:txBody>
      </p:sp>
    </p:spTree>
    <p:extLst>
      <p:ext uri="{BB962C8B-B14F-4D97-AF65-F5344CB8AC3E}">
        <p14:creationId xmlns:p14="http://schemas.microsoft.com/office/powerpoint/2010/main" val="2733390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8812" y="2094816"/>
            <a:ext cx="8975187" cy="446970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hu-HU" dirty="0"/>
              <a:t>Intranetes adatbázis/</a:t>
            </a:r>
            <a:r>
              <a:rPr lang="hu-HU" dirty="0" err="1"/>
              <a:t>api</a:t>
            </a:r>
            <a:r>
              <a:rPr lang="hu-HU" dirty="0"/>
              <a:t> elérése távolról  SSH </a:t>
            </a:r>
            <a:r>
              <a:rPr lang="hu-HU" dirty="0" err="1"/>
              <a:t>tunnellel</a:t>
            </a:r>
            <a:br>
              <a:rPr lang="en-US" dirty="0"/>
            </a:br>
            <a:r>
              <a:rPr lang="en-US" sz="2800" dirty="0">
                <a:hlinkClick r:id="rId3"/>
              </a:rPr>
              <a:t>https://hub.docker.com/r/rimelek/ssh-tunnel-lp/</a:t>
            </a:r>
            <a:endParaRPr lang="hu-HU" sz="2800" dirty="0"/>
          </a:p>
          <a:p>
            <a:r>
              <a:rPr lang="hu-HU" dirty="0">
                <a:solidFill>
                  <a:srgbClr val="000000"/>
                </a:solidFill>
                <a:latin typeface="Calibri"/>
              </a:rPr>
              <a:t>Fejlesztéshez szükséges parancssori alkalmazások becsomagolása</a:t>
            </a:r>
            <a:br>
              <a:rPr lang="en-US" dirty="0">
                <a:solidFill>
                  <a:srgbClr val="000000"/>
                </a:solidFill>
                <a:latin typeface="Calibri"/>
              </a:rPr>
            </a:br>
            <a:r>
              <a:rPr lang="en-US" sz="2800" dirty="0">
                <a:solidFill>
                  <a:srgbClr val="000000"/>
                </a:solidFill>
                <a:latin typeface="Calibri"/>
                <a:hlinkClick r:id="rId4"/>
              </a:rPr>
              <a:t>https://hub.docker.com/r/rimelek/frontend-utils/</a:t>
            </a: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r>
              <a:rPr lang="en-US" dirty="0" err="1">
                <a:solidFill>
                  <a:srgbClr val="000000"/>
                </a:solidFill>
                <a:latin typeface="Calibri"/>
              </a:rPr>
              <a:t>Már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létező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Image-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ek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leegyszerűsítése</a:t>
            </a:r>
            <a:br>
              <a:rPr lang="en-US" dirty="0">
                <a:solidFill>
                  <a:srgbClr val="000000"/>
                </a:solidFill>
                <a:latin typeface="Calibri"/>
              </a:rPr>
            </a:br>
            <a:r>
              <a:rPr lang="en-US" sz="2800" dirty="0">
                <a:solidFill>
                  <a:srgbClr val="000000"/>
                </a:solidFill>
                <a:latin typeface="Calibri"/>
                <a:hlinkClick r:id="rId5"/>
              </a:rPr>
              <a:t>https://hub.docker.com/r/rimelek/php/</a:t>
            </a:r>
            <a:br>
              <a:rPr lang="en-US" dirty="0">
                <a:solidFill>
                  <a:srgbClr val="000000"/>
                </a:solidFill>
                <a:latin typeface="Calibri"/>
              </a:rPr>
            </a:br>
            <a:r>
              <a:rPr lang="en-US" sz="2800" dirty="0">
                <a:solidFill>
                  <a:srgbClr val="000000"/>
                </a:solidFill>
                <a:latin typeface="Calibri"/>
                <a:hlinkClick r:id="rId6"/>
              </a:rPr>
              <a:t>https://hub.docker.com/r/rimelek/letsencrypt-http/</a:t>
            </a: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r>
              <a:rPr lang="en-US" dirty="0" err="1">
                <a:solidFill>
                  <a:srgbClr val="000000"/>
                </a:solidFill>
                <a:latin typeface="Calibri"/>
              </a:rPr>
              <a:t>Az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image-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ek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konténerek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frissítése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is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automatizálható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(Pl.: Jenkins)</a:t>
            </a:r>
          </a:p>
          <a:p>
            <a:endParaRPr lang="en-US" dirty="0">
              <a:solidFill>
                <a:srgbClr val="000000"/>
              </a:solidFill>
              <a:latin typeface="Calibri"/>
            </a:endParaRPr>
          </a:p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539088" y="6492875"/>
            <a:ext cx="407963" cy="365125"/>
          </a:xfrm>
        </p:spPr>
        <p:txBody>
          <a:bodyPr/>
          <a:lstStyle/>
          <a:p>
            <a:fld id="{E02FF2AA-B0B2-4F6D-BCD1-ED89749CA0E8}" type="slidenum">
              <a:rPr lang="hu-HU" smtClean="0"/>
              <a:t>16</a:t>
            </a:fld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MIRE JÓ MÉG A DOCKER?</a:t>
            </a:r>
          </a:p>
        </p:txBody>
      </p:sp>
    </p:spTree>
    <p:extLst>
      <p:ext uri="{BB962C8B-B14F-4D97-AF65-F5344CB8AC3E}">
        <p14:creationId xmlns:p14="http://schemas.microsoft.com/office/powerpoint/2010/main" val="3833801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ÖSSZEFOGLALVA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Sok</a:t>
            </a:r>
            <a:r>
              <a:rPr lang="en-US" sz="3000" dirty="0"/>
              <a:t> </a:t>
            </a:r>
            <a:r>
              <a:rPr lang="en-US" sz="3000" dirty="0" err="1"/>
              <a:t>tanulás</a:t>
            </a:r>
            <a:r>
              <a:rPr lang="en-US" sz="3000" dirty="0"/>
              <a:t>, </a:t>
            </a:r>
            <a:r>
              <a:rPr lang="en-US" sz="3000" dirty="0" err="1"/>
              <a:t>új</a:t>
            </a:r>
            <a:r>
              <a:rPr lang="en-US" sz="3000" dirty="0"/>
              <a:t> </a:t>
            </a:r>
            <a:r>
              <a:rPr lang="en-US" sz="3000" dirty="0" err="1"/>
              <a:t>szemlélet</a:t>
            </a:r>
            <a:r>
              <a:rPr lang="en-US" sz="3000" dirty="0"/>
              <a:t>, de </a:t>
            </a:r>
            <a:r>
              <a:rPr lang="en-US" sz="3000" dirty="0" err="1"/>
              <a:t>kifizetődik</a:t>
            </a:r>
            <a:endParaRPr lang="en-US" sz="3000" dirty="0"/>
          </a:p>
          <a:p>
            <a:r>
              <a:rPr lang="en-US" sz="3000" dirty="0" err="1"/>
              <a:t>Könnyebb</a:t>
            </a:r>
            <a:r>
              <a:rPr lang="en-US" sz="3000" dirty="0"/>
              <a:t> </a:t>
            </a:r>
            <a:r>
              <a:rPr lang="en-US" sz="3000" dirty="0" err="1"/>
              <a:t>kipróbálás</a:t>
            </a:r>
            <a:r>
              <a:rPr lang="en-US" sz="3000" dirty="0"/>
              <a:t> </a:t>
            </a:r>
            <a:r>
              <a:rPr lang="en-US" sz="3000" dirty="0">
                <a:sym typeface="Wingdings" panose="05000000000000000000" pitchFamily="2" charset="2"/>
              </a:rPr>
              <a:t> </a:t>
            </a:r>
            <a:r>
              <a:rPr lang="en-US" sz="3000" dirty="0" err="1">
                <a:sym typeface="Wingdings" panose="05000000000000000000" pitchFamily="2" charset="2"/>
              </a:rPr>
              <a:t>Könnyebb</a:t>
            </a:r>
            <a:r>
              <a:rPr lang="en-US" sz="3000" dirty="0">
                <a:sym typeface="Wingdings" panose="05000000000000000000" pitchFamily="2" charset="2"/>
              </a:rPr>
              <a:t> </a:t>
            </a:r>
            <a:r>
              <a:rPr lang="en-US" sz="3000" dirty="0" err="1">
                <a:sym typeface="Wingdings" panose="05000000000000000000" pitchFamily="2" charset="2"/>
              </a:rPr>
              <a:t>tanulás</a:t>
            </a:r>
            <a:endParaRPr lang="en-US" sz="3000" dirty="0">
              <a:sym typeface="Wingdings" panose="05000000000000000000" pitchFamily="2" charset="2"/>
            </a:endParaRPr>
          </a:p>
          <a:p>
            <a:r>
              <a:rPr lang="en-US" sz="3000" dirty="0" err="1">
                <a:sym typeface="Wingdings" panose="05000000000000000000" pitchFamily="2" charset="2"/>
              </a:rPr>
              <a:t>Nem</a:t>
            </a:r>
            <a:r>
              <a:rPr lang="en-US" sz="3000" dirty="0">
                <a:sym typeface="Wingdings" panose="05000000000000000000" pitchFamily="2" charset="2"/>
              </a:rPr>
              <a:t> </a:t>
            </a:r>
            <a:r>
              <a:rPr lang="en-US" sz="3000" dirty="0" err="1">
                <a:sym typeface="Wingdings" panose="05000000000000000000" pitchFamily="2" charset="2"/>
              </a:rPr>
              <a:t>csak</a:t>
            </a:r>
            <a:r>
              <a:rPr lang="en-US" sz="3000" dirty="0">
                <a:sym typeface="Wingdings" panose="05000000000000000000" pitchFamily="2" charset="2"/>
              </a:rPr>
              <a:t> </a:t>
            </a:r>
            <a:r>
              <a:rPr lang="en-US" sz="3000" dirty="0" err="1">
                <a:sym typeface="Wingdings" panose="05000000000000000000" pitchFamily="2" charset="2"/>
              </a:rPr>
              <a:t>webes</a:t>
            </a:r>
            <a:r>
              <a:rPr lang="en-US" sz="3000" dirty="0">
                <a:sym typeface="Wingdings" panose="05000000000000000000" pitchFamily="2" charset="2"/>
              </a:rPr>
              <a:t> </a:t>
            </a:r>
            <a:r>
              <a:rPr lang="en-US" sz="3000" dirty="0" err="1">
                <a:sym typeface="Wingdings" panose="05000000000000000000" pitchFamily="2" charset="2"/>
              </a:rPr>
              <a:t>alkalmazásokhoz</a:t>
            </a:r>
            <a:endParaRPr lang="en-US" sz="3000" dirty="0">
              <a:sym typeface="Wingdings" panose="05000000000000000000" pitchFamily="2" charset="2"/>
            </a:endParaRPr>
          </a:p>
          <a:p>
            <a:r>
              <a:rPr lang="en-US" sz="3000" dirty="0" err="1">
                <a:sym typeface="Wingdings" panose="05000000000000000000" pitchFamily="2" charset="2"/>
              </a:rPr>
              <a:t>Sok</a:t>
            </a:r>
            <a:r>
              <a:rPr lang="en-US" sz="3000" dirty="0">
                <a:sym typeface="Wingdings" panose="05000000000000000000" pitchFamily="2" charset="2"/>
              </a:rPr>
              <a:t> </a:t>
            </a:r>
            <a:r>
              <a:rPr lang="en-US" sz="3000" dirty="0" err="1">
                <a:sym typeface="Wingdings" panose="05000000000000000000" pitchFamily="2" charset="2"/>
              </a:rPr>
              <a:t>alternatíva</a:t>
            </a:r>
            <a:r>
              <a:rPr lang="en-US" sz="3000" dirty="0">
                <a:sym typeface="Wingdings" panose="05000000000000000000" pitchFamily="2" charset="2"/>
              </a:rPr>
              <a:t>  </a:t>
            </a:r>
            <a:r>
              <a:rPr lang="en-US" sz="3000" dirty="0" err="1">
                <a:sym typeface="Wingdings" panose="05000000000000000000" pitchFamily="2" charset="2"/>
              </a:rPr>
              <a:t>Kicsiknek</a:t>
            </a:r>
            <a:r>
              <a:rPr lang="en-US" sz="3000" dirty="0">
                <a:sym typeface="Wingdings" panose="05000000000000000000" pitchFamily="2" charset="2"/>
              </a:rPr>
              <a:t>, </a:t>
            </a:r>
            <a:r>
              <a:rPr lang="en-US" sz="3000" dirty="0" err="1">
                <a:sym typeface="Wingdings" panose="05000000000000000000" pitchFamily="2" charset="2"/>
              </a:rPr>
              <a:t>nagyoknak</a:t>
            </a:r>
            <a:r>
              <a:rPr lang="en-US" sz="3000" dirty="0">
                <a:sym typeface="Wingdings" panose="05000000000000000000" pitchFamily="2" charset="2"/>
              </a:rPr>
              <a:t> </a:t>
            </a:r>
            <a:r>
              <a:rPr lang="en-US" sz="3000" dirty="0" err="1">
                <a:sym typeface="Wingdings" panose="05000000000000000000" pitchFamily="2" charset="2"/>
              </a:rPr>
              <a:t>egyaránt</a:t>
            </a:r>
            <a:endParaRPr lang="en-US" sz="3000" dirty="0">
              <a:sym typeface="Wingdings" panose="05000000000000000000" pitchFamily="2" charset="2"/>
            </a:endParaRPr>
          </a:p>
          <a:p>
            <a:r>
              <a:rPr lang="en-US" sz="3000" dirty="0" err="1">
                <a:sym typeface="Wingdings" panose="05000000000000000000" pitchFamily="2" charset="2"/>
              </a:rPr>
              <a:t>Ez</a:t>
            </a:r>
            <a:r>
              <a:rPr lang="en-US" sz="3000" dirty="0">
                <a:sym typeface="Wingdings" panose="05000000000000000000" pitchFamily="2" charset="2"/>
              </a:rPr>
              <a:t> </a:t>
            </a:r>
            <a:r>
              <a:rPr lang="en-US" sz="3000" dirty="0" err="1">
                <a:sym typeface="Wingdings" panose="05000000000000000000" pitchFamily="2" charset="2"/>
              </a:rPr>
              <a:t>lenne</a:t>
            </a:r>
            <a:r>
              <a:rPr lang="en-US" sz="3000" dirty="0">
                <a:sym typeface="Wingdings" panose="05000000000000000000" pitchFamily="2" charset="2"/>
              </a:rPr>
              <a:t> a </a:t>
            </a:r>
            <a:r>
              <a:rPr lang="en-US" sz="3000" dirty="0" err="1">
                <a:sym typeface="Wingdings" panose="05000000000000000000" pitchFamily="2" charset="2"/>
              </a:rPr>
              <a:t>jövő</a:t>
            </a:r>
            <a:r>
              <a:rPr lang="en-US" sz="3000" dirty="0">
                <a:sym typeface="Wingdings" panose="05000000000000000000" pitchFamily="2" charset="2"/>
              </a:rPr>
              <a:t>? </a:t>
            </a:r>
            <a:r>
              <a:rPr lang="en-US" sz="3000" dirty="0" err="1">
                <a:sym typeface="Wingdings" panose="05000000000000000000" pitchFamily="2" charset="2"/>
              </a:rPr>
              <a:t>Nem</a:t>
            </a:r>
            <a:r>
              <a:rPr lang="en-US" sz="3000" dirty="0">
                <a:sym typeface="Wingdings" panose="05000000000000000000" pitchFamily="2" charset="2"/>
              </a:rPr>
              <a:t>! </a:t>
            </a:r>
            <a:r>
              <a:rPr lang="en-US" sz="3000" dirty="0" err="1">
                <a:sym typeface="Wingdings" panose="05000000000000000000" pitchFamily="2" charset="2"/>
              </a:rPr>
              <a:t>Ez</a:t>
            </a:r>
            <a:r>
              <a:rPr lang="en-US" sz="3000" dirty="0">
                <a:sym typeface="Wingdings" panose="05000000000000000000" pitchFamily="2" charset="2"/>
              </a:rPr>
              <a:t> a </a:t>
            </a:r>
            <a:r>
              <a:rPr lang="en-US" sz="3000" dirty="0" err="1">
                <a:sym typeface="Wingdings" panose="05000000000000000000" pitchFamily="2" charset="2"/>
              </a:rPr>
              <a:t>jelen</a:t>
            </a:r>
            <a:r>
              <a:rPr lang="en-US" sz="3000" dirty="0">
                <a:sym typeface="Wingdings" panose="05000000000000000000" pitchFamily="2" charset="2"/>
              </a:rPr>
              <a:t>.</a:t>
            </a:r>
            <a:endParaRPr lang="en-US" sz="3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7983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ÁBRÁK FORRÁSA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1354" y="2622760"/>
            <a:ext cx="8862645" cy="3941763"/>
          </a:xfrm>
        </p:spPr>
        <p:txBody>
          <a:bodyPr>
            <a:normAutofit/>
          </a:bodyPr>
          <a:lstStyle/>
          <a:p>
            <a:r>
              <a:rPr lang="en-US" sz="3000" dirty="0">
                <a:hlinkClick r:id="rId2"/>
              </a:rPr>
              <a:t>http://pixabay.com</a:t>
            </a:r>
            <a:endParaRPr lang="en-US" sz="3000" dirty="0"/>
          </a:p>
          <a:p>
            <a:r>
              <a:rPr lang="en-US" sz="3000" dirty="0">
                <a:hlinkClick r:id="rId3"/>
              </a:rPr>
              <a:t>http://seeklogo.com/vector-logo/273842/rancher</a:t>
            </a:r>
            <a:endParaRPr lang="en-US" sz="30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584408" y="6492875"/>
            <a:ext cx="418915" cy="365125"/>
          </a:xfrm>
        </p:spPr>
        <p:txBody>
          <a:bodyPr/>
          <a:lstStyle/>
          <a:p>
            <a:fld id="{E02FF2AA-B0B2-4F6D-BCD1-ED89749CA0E8}" type="slidenum">
              <a:rPr lang="hu-HU" smtClean="0"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6882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5846" y="1852148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KÖSZÖNÖM A FIGYELMET!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56" y="3742006"/>
            <a:ext cx="8610985" cy="2639954"/>
          </a:xfrm>
        </p:spPr>
        <p:txBody>
          <a:bodyPr/>
          <a:lstStyle/>
          <a:p>
            <a:r>
              <a:rPr lang="en-US" sz="3000" dirty="0" err="1"/>
              <a:t>Weblap</a:t>
            </a:r>
            <a:r>
              <a:rPr lang="en-US" sz="3000" dirty="0"/>
              <a:t>: </a:t>
            </a:r>
            <a:r>
              <a:rPr lang="en-US" sz="3000" dirty="0">
                <a:hlinkClick r:id="rId2"/>
              </a:rPr>
              <a:t>https://it-sziget.hu</a:t>
            </a:r>
            <a:endParaRPr lang="en-US" sz="3000" dirty="0"/>
          </a:p>
          <a:p>
            <a:r>
              <a:rPr lang="hu-HU" sz="3000" dirty="0"/>
              <a:t>E-mail cím: </a:t>
            </a:r>
            <a:r>
              <a:rPr lang="hu-HU" sz="3000" dirty="0">
                <a:hlinkClick r:id="rId3"/>
              </a:rPr>
              <a:t>takacs.akos@lib.pte.hu</a:t>
            </a:r>
            <a:endParaRPr lang="hu-HU" sz="3000" dirty="0"/>
          </a:p>
          <a:p>
            <a:r>
              <a:rPr lang="hu-HU" sz="3000" dirty="0"/>
              <a:t>Saját image-ek: </a:t>
            </a:r>
            <a:r>
              <a:rPr lang="hu-HU" sz="3000" dirty="0">
                <a:hlinkClick r:id="rId4"/>
              </a:rPr>
              <a:t>https://hub.docker.com/u/rimelek/</a:t>
            </a:r>
            <a:endParaRPr lang="hu-HU" sz="3000" dirty="0"/>
          </a:p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515627" y="6492875"/>
            <a:ext cx="418915" cy="365125"/>
          </a:xfrm>
        </p:spPr>
        <p:txBody>
          <a:bodyPr/>
          <a:lstStyle/>
          <a:p>
            <a:fld id="{E02FF2AA-B0B2-4F6D-BCD1-ED89749CA0E8}" type="slidenum">
              <a:rPr lang="hu-HU" smtClean="0"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837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4" y="2136843"/>
            <a:ext cx="1491402" cy="2111721"/>
          </a:xfr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511686" y="6492875"/>
            <a:ext cx="412657" cy="365125"/>
          </a:xfrm>
        </p:spPr>
        <p:txBody>
          <a:bodyPr/>
          <a:lstStyle/>
          <a:p>
            <a:fld id="{E02FF2AA-B0B2-4F6D-BCD1-ED89749CA0E8}" type="slidenum">
              <a:rPr lang="hu-HU" smtClean="0"/>
              <a:t>2</a:t>
            </a:fld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68" y="1609716"/>
            <a:ext cx="2261654" cy="221218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1" y="4692446"/>
            <a:ext cx="2020035" cy="1546589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07" y="3982568"/>
            <a:ext cx="2294079" cy="2749458"/>
          </a:xfrm>
          <a:prstGeom prst="rect">
            <a:avLst/>
          </a:prstGeom>
        </p:spPr>
      </p:pic>
      <p:sp>
        <p:nvSpPr>
          <p:cNvPr id="21" name="Nyíl: jobbra mutató 20"/>
          <p:cNvSpPr/>
          <p:nvPr/>
        </p:nvSpPr>
        <p:spPr>
          <a:xfrm>
            <a:off x="3127848" y="2472880"/>
            <a:ext cx="2512381" cy="53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yíl: jobbra mutató 21"/>
          <p:cNvSpPr/>
          <p:nvPr/>
        </p:nvSpPr>
        <p:spPr>
          <a:xfrm rot="9391527">
            <a:off x="3099657" y="3829203"/>
            <a:ext cx="3003192" cy="598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Nyíl: jobbra mutató 22"/>
          <p:cNvSpPr/>
          <p:nvPr/>
        </p:nvSpPr>
        <p:spPr>
          <a:xfrm>
            <a:off x="3032147" y="5214989"/>
            <a:ext cx="2965142" cy="508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zövegdoboz 23"/>
          <p:cNvSpPr txBox="1"/>
          <p:nvPr/>
        </p:nvSpPr>
        <p:spPr>
          <a:xfrm>
            <a:off x="1293724" y="1828653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Fejlesztő</a:t>
            </a:r>
            <a:endParaRPr lang="en-US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964272" y="6362694"/>
            <a:ext cx="156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Rendszergazda</a:t>
            </a:r>
            <a:endParaRPr lang="en-US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151573" y="1838295"/>
            <a:ext cx="943592" cy="369332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err="1"/>
              <a:t>Szoftver</a:t>
            </a:r>
            <a:endParaRPr lang="en-US" dirty="0"/>
          </a:p>
        </p:txBody>
      </p:sp>
      <p:sp>
        <p:nvSpPr>
          <p:cNvPr id="28" name="Téglalap 27"/>
          <p:cNvSpPr/>
          <p:nvPr/>
        </p:nvSpPr>
        <p:spPr>
          <a:xfrm>
            <a:off x="6546958" y="4176832"/>
            <a:ext cx="1349406" cy="369332"/>
          </a:xfrm>
          <a:prstGeom prst="rect">
            <a:avLst/>
          </a:prstGeom>
          <a:scene3d>
            <a:camera prst="isometricTopUp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dirty="0" err="1"/>
              <a:t>Webszerver</a:t>
            </a:r>
            <a:endParaRPr lang="en-US" dirty="0"/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497838" y="957376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indent="-266700">
              <a:lnSpc>
                <a:spcPct val="170000"/>
              </a:lnSpc>
            </a:pPr>
            <a:r>
              <a:rPr lang="en-US" sz="3200" b="1" dirty="0">
                <a:latin typeface="H-OptimaNormal" pitchFamily="34" charset="0"/>
              </a:rPr>
              <a:t>ÉLET A DOCKER ELŐTT</a:t>
            </a:r>
            <a:endParaRPr lang="hu-HU" sz="3200" b="1" dirty="0">
              <a:latin typeface="H-OptimaNorm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3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62" y="4620354"/>
            <a:ext cx="2594285" cy="1605214"/>
          </a:xfr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5280" y="6471552"/>
            <a:ext cx="451765" cy="365125"/>
          </a:xfrm>
        </p:spPr>
        <p:txBody>
          <a:bodyPr/>
          <a:lstStyle/>
          <a:p>
            <a:fld id="{E02FF2AA-B0B2-4F6D-BCD1-ED89749CA0E8}" type="slidenum">
              <a:rPr lang="hu-HU" smtClean="0"/>
              <a:t>3</a:t>
            </a:fld>
            <a:endParaRPr lang="hu-HU" dirty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69" y="1988558"/>
            <a:ext cx="1468885" cy="1582637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6" y="2107585"/>
            <a:ext cx="1162546" cy="1646083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68" y="4079105"/>
            <a:ext cx="2491273" cy="2491273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431" y="4407762"/>
            <a:ext cx="2214162" cy="1947771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54" y="2106149"/>
            <a:ext cx="1902293" cy="1456443"/>
          </a:xfrm>
          <a:prstGeom prst="rect">
            <a:avLst/>
          </a:prstGeom>
        </p:spPr>
      </p:pic>
      <p:sp>
        <p:nvSpPr>
          <p:cNvPr id="32" name="Nyíl: lefelé mutató 31"/>
          <p:cNvSpPr/>
          <p:nvPr/>
        </p:nvSpPr>
        <p:spPr>
          <a:xfrm>
            <a:off x="774523" y="3894009"/>
            <a:ext cx="294294" cy="513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Nyíl: jobbra mutató 32"/>
          <p:cNvSpPr/>
          <p:nvPr/>
        </p:nvSpPr>
        <p:spPr>
          <a:xfrm rot="19229338">
            <a:off x="1848886" y="3724753"/>
            <a:ext cx="1790433" cy="354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Nyíl: lefelé mutató 33"/>
          <p:cNvSpPr/>
          <p:nvPr/>
        </p:nvSpPr>
        <p:spPr>
          <a:xfrm>
            <a:off x="4213286" y="3652809"/>
            <a:ext cx="379299" cy="713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Nyíl: jobbra mutató 35"/>
          <p:cNvSpPr/>
          <p:nvPr/>
        </p:nvSpPr>
        <p:spPr>
          <a:xfrm rot="19619042">
            <a:off x="5088297" y="3716987"/>
            <a:ext cx="1945395" cy="354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Nyíl: lefelé mutató 36"/>
          <p:cNvSpPr/>
          <p:nvPr/>
        </p:nvSpPr>
        <p:spPr>
          <a:xfrm>
            <a:off x="7696318" y="3781278"/>
            <a:ext cx="390692" cy="726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zövegdoboz 37"/>
          <p:cNvSpPr txBox="1"/>
          <p:nvPr/>
        </p:nvSpPr>
        <p:spPr>
          <a:xfrm>
            <a:off x="4047760" y="635553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7328048" y="633099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Container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414313" y="6379477"/>
            <a:ext cx="115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Dockerfile</a:t>
            </a:r>
            <a:endParaRPr lang="en-US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3828811" y="1736817"/>
            <a:ext cx="122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Mr. Docker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445006" y="174598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Fejlesztő</a:t>
            </a:r>
            <a:endParaRPr lang="en-US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7078810" y="1760216"/>
            <a:ext cx="156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Rendszergazda</a:t>
            </a:r>
            <a:endParaRPr lang="en-US" dirty="0"/>
          </a:p>
        </p:txBody>
      </p:sp>
      <p:sp>
        <p:nvSpPr>
          <p:cNvPr id="21" name="Cím 1"/>
          <p:cNvSpPr txBox="1">
            <a:spLocks/>
          </p:cNvSpPr>
          <p:nvPr/>
        </p:nvSpPr>
        <p:spPr>
          <a:xfrm>
            <a:off x="552853" y="971049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indent="-266700">
              <a:lnSpc>
                <a:spcPct val="170000"/>
              </a:lnSpc>
            </a:pPr>
            <a:r>
              <a:rPr lang="en-US" sz="3200" b="1" dirty="0">
                <a:latin typeface="H-OptimaNormal" pitchFamily="34" charset="0"/>
              </a:rPr>
              <a:t>ÉLET A DOCKERREL</a:t>
            </a:r>
            <a:endParaRPr lang="hu-HU" sz="3200" b="1" dirty="0">
              <a:latin typeface="H-OptimaNorm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4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artalom helye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39" y="1825794"/>
            <a:ext cx="4549521" cy="3021167"/>
          </a:xfr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90659" y="6492875"/>
            <a:ext cx="392282" cy="365125"/>
          </a:xfrm>
        </p:spPr>
        <p:txBody>
          <a:bodyPr/>
          <a:lstStyle/>
          <a:p>
            <a:fld id="{E02FF2AA-B0B2-4F6D-BCD1-ED89749CA0E8}" type="slidenum">
              <a:rPr lang="hu-HU" smtClean="0"/>
              <a:t>4</a:t>
            </a:fld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97995" y="5120774"/>
            <a:ext cx="88334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 </a:t>
            </a:r>
            <a:r>
              <a:rPr lang="en-US" sz="2600" dirty="0" err="1"/>
              <a:t>gazda</a:t>
            </a:r>
            <a:r>
              <a:rPr lang="en-US" sz="2600" dirty="0"/>
              <a:t> </a:t>
            </a:r>
            <a:r>
              <a:rPr lang="en-US" sz="2600" dirty="0" err="1"/>
              <a:t>rendszerről</a:t>
            </a:r>
            <a:r>
              <a:rPr lang="en-US" sz="2600" dirty="0"/>
              <a:t> </a:t>
            </a:r>
            <a:r>
              <a:rPr lang="en-US" sz="2600" dirty="0" err="1"/>
              <a:t>belelátunk</a:t>
            </a:r>
            <a:r>
              <a:rPr lang="en-US" sz="2600" dirty="0"/>
              <a:t> a </a:t>
            </a:r>
            <a:r>
              <a:rPr lang="en-US" sz="2600" dirty="0" err="1"/>
              <a:t>buborékba</a:t>
            </a:r>
            <a:r>
              <a:rPr lang="en-US" sz="2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 </a:t>
            </a:r>
            <a:r>
              <a:rPr lang="en-US" sz="2600" dirty="0" err="1"/>
              <a:t>buborékból</a:t>
            </a:r>
            <a:r>
              <a:rPr lang="en-US" sz="2600" dirty="0"/>
              <a:t> </a:t>
            </a:r>
            <a:r>
              <a:rPr lang="en-US" sz="2600" dirty="0" err="1"/>
              <a:t>semmi</a:t>
            </a:r>
            <a:r>
              <a:rPr lang="en-US" sz="2600" dirty="0"/>
              <a:t> </a:t>
            </a:r>
            <a:r>
              <a:rPr lang="en-US" sz="2600" dirty="0" err="1"/>
              <a:t>nem</a:t>
            </a:r>
            <a:r>
              <a:rPr lang="en-US" sz="2600" dirty="0"/>
              <a:t> </a:t>
            </a:r>
            <a:r>
              <a:rPr lang="en-US" sz="2600" dirty="0" err="1"/>
              <a:t>lát</a:t>
            </a:r>
            <a:r>
              <a:rPr lang="en-US" sz="2600" dirty="0"/>
              <a:t> </a:t>
            </a:r>
            <a:r>
              <a:rPr lang="en-US" sz="2600" dirty="0" err="1"/>
              <a:t>ki</a:t>
            </a:r>
            <a:r>
              <a:rPr lang="en-US" sz="2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err="1"/>
              <a:t>Rést</a:t>
            </a:r>
            <a:r>
              <a:rPr lang="en-US" sz="2600" dirty="0"/>
              <a:t> </a:t>
            </a:r>
            <a:r>
              <a:rPr lang="en-US" sz="2600" dirty="0" err="1"/>
              <a:t>nyithatok</a:t>
            </a:r>
            <a:r>
              <a:rPr lang="en-US" sz="2600" dirty="0"/>
              <a:t>, </a:t>
            </a:r>
            <a:r>
              <a:rPr lang="en-US" sz="2600" dirty="0" err="1"/>
              <a:t>amin</a:t>
            </a:r>
            <a:r>
              <a:rPr lang="en-US" sz="2600" dirty="0"/>
              <a:t> </a:t>
            </a:r>
            <a:r>
              <a:rPr lang="en-US" sz="2600" dirty="0" err="1"/>
              <a:t>ki</a:t>
            </a:r>
            <a:r>
              <a:rPr lang="en-US" sz="2600" dirty="0"/>
              <a:t> </a:t>
            </a:r>
            <a:r>
              <a:rPr lang="en-US" sz="2600" dirty="0" err="1"/>
              <a:t>lehet</a:t>
            </a:r>
            <a:r>
              <a:rPr lang="en-US" sz="2600" dirty="0"/>
              <a:t> </a:t>
            </a:r>
            <a:r>
              <a:rPr lang="en-US" sz="2600" dirty="0" err="1"/>
              <a:t>látni</a:t>
            </a:r>
            <a:r>
              <a:rPr lang="en-US" sz="2600" dirty="0"/>
              <a:t>, </a:t>
            </a:r>
            <a:r>
              <a:rPr lang="en-US" sz="2600" dirty="0" err="1"/>
              <a:t>csak</a:t>
            </a:r>
            <a:r>
              <a:rPr lang="en-US" sz="2600" dirty="0"/>
              <a:t> </a:t>
            </a:r>
            <a:r>
              <a:rPr lang="en-US" sz="2600" dirty="0" err="1"/>
              <a:t>azt</a:t>
            </a:r>
            <a:r>
              <a:rPr lang="en-US" sz="2600" dirty="0"/>
              <a:t>, </a:t>
            </a:r>
            <a:r>
              <a:rPr lang="en-US" sz="2600" dirty="0" err="1"/>
              <a:t>amit</a:t>
            </a:r>
            <a:r>
              <a:rPr lang="en-US" sz="2600" dirty="0"/>
              <a:t> </a:t>
            </a:r>
            <a:r>
              <a:rPr lang="en-US" sz="2600" dirty="0" err="1"/>
              <a:t>én</a:t>
            </a:r>
            <a:r>
              <a:rPr lang="en-US" sz="2600" dirty="0"/>
              <a:t> </a:t>
            </a:r>
            <a:r>
              <a:rPr lang="en-US" sz="2600" dirty="0" err="1"/>
              <a:t>engedek</a:t>
            </a:r>
            <a:r>
              <a:rPr lang="en-US" sz="2600" dirty="0"/>
              <a:t>.</a:t>
            </a:r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H-OptimaNormal"/>
              </a:rPr>
              <a:t>BIZTONSÁG</a:t>
            </a:r>
          </a:p>
        </p:txBody>
      </p:sp>
    </p:spTree>
    <p:extLst>
      <p:ext uri="{BB962C8B-B14F-4D97-AF65-F5344CB8AC3E}">
        <p14:creationId xmlns:p14="http://schemas.microsoft.com/office/powerpoint/2010/main" val="395691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78" y="1744111"/>
            <a:ext cx="4355495" cy="2899126"/>
          </a:xfr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42840" y="6207335"/>
            <a:ext cx="401160" cy="365125"/>
          </a:xfrm>
        </p:spPr>
        <p:txBody>
          <a:bodyPr/>
          <a:lstStyle/>
          <a:p>
            <a:fld id="{E02FF2AA-B0B2-4F6D-BCD1-ED89749CA0E8}" type="slidenum">
              <a:rPr lang="hu-HU" smtClean="0"/>
              <a:t>5</a:t>
            </a:fld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70126" y="4820237"/>
            <a:ext cx="85727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err="1"/>
              <a:t>Több</a:t>
            </a:r>
            <a:r>
              <a:rPr lang="en-US" sz="2600" dirty="0"/>
              <a:t> </a:t>
            </a:r>
            <a:r>
              <a:rPr lang="en-US" sz="2600" dirty="0" err="1"/>
              <a:t>különböző</a:t>
            </a:r>
            <a:r>
              <a:rPr lang="en-US" sz="2600" dirty="0"/>
              <a:t> </a:t>
            </a:r>
            <a:r>
              <a:rPr lang="en-US" sz="2600" dirty="0" err="1"/>
              <a:t>buborék</a:t>
            </a:r>
            <a:r>
              <a:rPr lang="en-US" sz="2600" dirty="0"/>
              <a:t> </a:t>
            </a:r>
            <a:r>
              <a:rPr lang="en-US" sz="2600" dirty="0" err="1"/>
              <a:t>lehet</a:t>
            </a:r>
            <a:r>
              <a:rPr lang="en-US" sz="2600" dirty="0"/>
              <a:t>, de </a:t>
            </a:r>
            <a:r>
              <a:rPr lang="en-US" sz="2600" dirty="0" err="1"/>
              <a:t>ugyanabból</a:t>
            </a:r>
            <a:r>
              <a:rPr lang="en-US" sz="2600" dirty="0"/>
              <a:t> is </a:t>
            </a:r>
            <a:r>
              <a:rPr lang="en-US" sz="2600" dirty="0" err="1"/>
              <a:t>lehet</a:t>
            </a:r>
            <a:r>
              <a:rPr lang="en-US" sz="2600" dirty="0"/>
              <a:t> </a:t>
            </a:r>
            <a:r>
              <a:rPr lang="en-US" sz="2600" dirty="0" err="1"/>
              <a:t>több</a:t>
            </a:r>
            <a:r>
              <a:rPr lang="en-US" sz="2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Ha </a:t>
            </a:r>
            <a:r>
              <a:rPr lang="en-US" sz="2600" dirty="0" err="1"/>
              <a:t>túl</a:t>
            </a:r>
            <a:r>
              <a:rPr lang="en-US" sz="2600" dirty="0"/>
              <a:t> </a:t>
            </a:r>
            <a:r>
              <a:rPr lang="en-US" sz="2600" dirty="0" err="1"/>
              <a:t>sokat</a:t>
            </a:r>
            <a:r>
              <a:rPr lang="en-US" sz="2600" dirty="0"/>
              <a:t> </a:t>
            </a:r>
            <a:r>
              <a:rPr lang="en-US" sz="2600" dirty="0" err="1"/>
              <a:t>dolgozik</a:t>
            </a:r>
            <a:r>
              <a:rPr lang="en-US" sz="2600" dirty="0"/>
              <a:t>, “</a:t>
            </a:r>
            <a:r>
              <a:rPr lang="en-US" sz="2600" dirty="0" err="1"/>
              <a:t>klónozzuk</a:t>
            </a:r>
            <a:r>
              <a:rPr lang="en-US" sz="2600" dirty="0"/>
              <a:t>” </a:t>
            </a:r>
            <a:r>
              <a:rPr lang="en-US" sz="2600" dirty="0" err="1"/>
              <a:t>és</a:t>
            </a:r>
            <a:r>
              <a:rPr lang="en-US" sz="2600" dirty="0"/>
              <a:t> </a:t>
            </a:r>
            <a:r>
              <a:rPr lang="en-US" sz="2600" dirty="0" err="1"/>
              <a:t>megosztják</a:t>
            </a:r>
            <a:r>
              <a:rPr lang="en-US" sz="2600" dirty="0"/>
              <a:t> a </a:t>
            </a:r>
            <a:r>
              <a:rPr lang="en-US" sz="2600" dirty="0" err="1"/>
              <a:t>munkát</a:t>
            </a:r>
            <a:r>
              <a:rPr lang="en-US" sz="2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 </a:t>
            </a:r>
            <a:r>
              <a:rPr lang="en-US" sz="2600" dirty="0" err="1"/>
              <a:t>klónok</a:t>
            </a:r>
            <a:r>
              <a:rPr lang="en-US" sz="2600" dirty="0"/>
              <a:t> </a:t>
            </a:r>
            <a:r>
              <a:rPr lang="en-US" sz="2600" dirty="0" err="1"/>
              <a:t>más-más</a:t>
            </a:r>
            <a:r>
              <a:rPr lang="en-US" sz="2600" dirty="0"/>
              <a:t> </a:t>
            </a:r>
            <a:r>
              <a:rPr lang="en-US" sz="2600" dirty="0" err="1"/>
              <a:t>gépen</a:t>
            </a:r>
            <a:r>
              <a:rPr lang="en-US" sz="2600" dirty="0"/>
              <a:t> </a:t>
            </a:r>
            <a:r>
              <a:rPr lang="en-US" sz="2600" dirty="0" err="1"/>
              <a:t>lehetnek</a:t>
            </a:r>
            <a:r>
              <a:rPr lang="en-US" sz="2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err="1"/>
              <a:t>Egy</a:t>
            </a:r>
            <a:r>
              <a:rPr lang="en-US" sz="2600" dirty="0"/>
              <a:t> </a:t>
            </a:r>
            <a:r>
              <a:rPr lang="en-US" sz="2600" dirty="0" err="1"/>
              <a:t>szolgáltatás</a:t>
            </a:r>
            <a:r>
              <a:rPr lang="en-US" sz="2600" dirty="0"/>
              <a:t> </a:t>
            </a:r>
            <a:r>
              <a:rPr lang="en-US" sz="2600" dirty="0" err="1"/>
              <a:t>minden</a:t>
            </a:r>
            <a:r>
              <a:rPr lang="en-US" sz="2600" dirty="0"/>
              <a:t> </a:t>
            </a:r>
            <a:r>
              <a:rPr lang="en-US" sz="2600" dirty="0" err="1"/>
              <a:t>kérésnél</a:t>
            </a:r>
            <a:r>
              <a:rPr lang="en-US" sz="2600" dirty="0"/>
              <a:t> </a:t>
            </a:r>
            <a:r>
              <a:rPr lang="en-US" sz="2600" dirty="0" err="1"/>
              <a:t>eldönti</a:t>
            </a:r>
            <a:r>
              <a:rPr lang="en-US" sz="2600" dirty="0"/>
              <a:t>, </a:t>
            </a:r>
            <a:r>
              <a:rPr lang="en-US" sz="2600" dirty="0" err="1"/>
              <a:t>melyik</a:t>
            </a:r>
            <a:r>
              <a:rPr lang="en-US" sz="2600" dirty="0"/>
              <a:t> </a:t>
            </a:r>
            <a:r>
              <a:rPr lang="en-US" sz="2600" dirty="0" err="1"/>
              <a:t>dolgozzon</a:t>
            </a:r>
            <a:r>
              <a:rPr lang="en-US" sz="2600" dirty="0"/>
              <a:t>.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H-OptimaNormal"/>
              </a:rPr>
              <a:t>RUGALMASSÁG, SKÁLÁZHATÓSÁG</a:t>
            </a:r>
          </a:p>
        </p:txBody>
      </p:sp>
    </p:spTree>
    <p:extLst>
      <p:ext uri="{BB962C8B-B14F-4D97-AF65-F5344CB8AC3E}">
        <p14:creationId xmlns:p14="http://schemas.microsoft.com/office/powerpoint/2010/main" val="274300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9689" y="1932770"/>
            <a:ext cx="9183689" cy="463175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hu-HU" sz="2600" dirty="0">
                <a:latin typeface="Corbel"/>
              </a:rPr>
              <a:t>Egy eszköz arra, hogy a szoftver és a függőségei (pl. webszerver) egy csomagként működjenek hordozhatóan és bármikor, bármilyen </a:t>
            </a:r>
            <a:r>
              <a:rPr lang="hu-HU" sz="2600" dirty="0" err="1">
                <a:latin typeface="Corbel"/>
              </a:rPr>
              <a:t>Dockert</a:t>
            </a:r>
            <a:r>
              <a:rPr lang="hu-HU" sz="2600" dirty="0">
                <a:latin typeface="Corbel"/>
              </a:rPr>
              <a:t> támogató gépen ugyanúgy fussanak. </a:t>
            </a:r>
            <a:r>
              <a:rPr lang="en-US" sz="2600" dirty="0">
                <a:latin typeface="Corbel"/>
              </a:rPr>
              <a:t> </a:t>
            </a:r>
            <a:endParaRPr lang="en-US" sz="2600" dirty="0">
              <a:latin typeface="Arial"/>
            </a:endParaRPr>
          </a:p>
          <a:p>
            <a:r>
              <a:rPr lang="hu-HU" sz="2600" dirty="0">
                <a:latin typeface="Corbel"/>
              </a:rPr>
              <a:t>Ugyanúgy, de mégsem</a:t>
            </a:r>
            <a:r>
              <a:rPr lang="en-US" sz="2600" dirty="0">
                <a:latin typeface="Corbel"/>
              </a:rPr>
              <a:t>:</a:t>
            </a:r>
            <a:endParaRPr lang="hu-HU" sz="2600" dirty="0">
              <a:latin typeface="Corbel"/>
            </a:endParaRPr>
          </a:p>
          <a:p>
            <a:pPr lvl="1"/>
            <a:r>
              <a:rPr lang="hu-HU" sz="2200" dirty="0" err="1">
                <a:latin typeface="Corbel"/>
              </a:rPr>
              <a:t>Docker</a:t>
            </a:r>
            <a:r>
              <a:rPr lang="hu-HU" sz="2200" dirty="0">
                <a:latin typeface="Corbel"/>
              </a:rPr>
              <a:t> verzió</a:t>
            </a:r>
          </a:p>
          <a:p>
            <a:pPr lvl="1"/>
            <a:r>
              <a:rPr lang="en-US" sz="2200" dirty="0">
                <a:latin typeface="Corbel"/>
              </a:rPr>
              <a:t>k</a:t>
            </a:r>
            <a:r>
              <a:rPr lang="hu-HU" sz="2200" dirty="0" err="1">
                <a:latin typeface="Corbel"/>
              </a:rPr>
              <a:t>ernel</a:t>
            </a:r>
            <a:r>
              <a:rPr lang="hu-HU" sz="2200" dirty="0">
                <a:latin typeface="Corbel"/>
              </a:rPr>
              <a:t> verzió</a:t>
            </a:r>
          </a:p>
          <a:p>
            <a:pPr lvl="1"/>
            <a:r>
              <a:rPr lang="hu-HU" sz="2200" dirty="0" err="1">
                <a:latin typeface="Corbel"/>
              </a:rPr>
              <a:t>SELinux</a:t>
            </a:r>
            <a:endParaRPr lang="hu-HU" sz="2200" dirty="0">
              <a:latin typeface="Corbel"/>
            </a:endParaRPr>
          </a:p>
          <a:p>
            <a:pPr lvl="1"/>
            <a:r>
              <a:rPr lang="en-US" sz="2200" dirty="0">
                <a:latin typeface="Corbel"/>
              </a:rPr>
              <a:t>f</a:t>
            </a:r>
            <a:r>
              <a:rPr lang="hu-HU" sz="2200" dirty="0" err="1">
                <a:latin typeface="Corbel"/>
              </a:rPr>
              <a:t>ájlrendszer</a:t>
            </a:r>
            <a:endParaRPr lang="hu-HU" sz="2200" dirty="0">
              <a:latin typeface="Corbel"/>
            </a:endParaRPr>
          </a:p>
          <a:p>
            <a:r>
              <a:rPr lang="hu-HU" sz="2600" dirty="0"/>
              <a:t>Programok telepít</a:t>
            </a:r>
            <a:r>
              <a:rPr lang="en-US" sz="2600" dirty="0" err="1"/>
              <a:t>hetők</a:t>
            </a:r>
            <a:r>
              <a:rPr lang="hu-HU" sz="2600" dirty="0"/>
              <a:t> a </a:t>
            </a:r>
            <a:r>
              <a:rPr lang="hu-HU" sz="2600" dirty="0" err="1"/>
              <a:t>hoszt</a:t>
            </a:r>
            <a:r>
              <a:rPr lang="hu-HU" sz="2600" dirty="0"/>
              <a:t> teleszemetelése nélkül</a:t>
            </a:r>
            <a:r>
              <a:rPr lang="en-US" sz="2600" dirty="0"/>
              <a:t>.</a:t>
            </a:r>
            <a:endParaRPr lang="hu-HU" sz="2600" dirty="0"/>
          </a:p>
          <a:p>
            <a:r>
              <a:rPr lang="en-US" sz="2600" dirty="0" err="1"/>
              <a:t>Az</a:t>
            </a:r>
            <a:r>
              <a:rPr lang="en-US" sz="2600" dirty="0"/>
              <a:t> a</a:t>
            </a:r>
            <a:r>
              <a:rPr lang="hu-HU" sz="2600" dirty="0" err="1"/>
              <a:t>lkalmazások</a:t>
            </a:r>
            <a:r>
              <a:rPr lang="hu-HU" sz="2600" dirty="0"/>
              <a:t> teljes</a:t>
            </a:r>
            <a:r>
              <a:rPr lang="en-US" sz="2600" dirty="0" err="1"/>
              <a:t>en</a:t>
            </a:r>
            <a:r>
              <a:rPr lang="hu-HU" sz="2600" dirty="0"/>
              <a:t>/részleges</a:t>
            </a:r>
            <a:r>
              <a:rPr lang="en-US" sz="2600" dirty="0" err="1"/>
              <a:t>en</a:t>
            </a:r>
            <a:r>
              <a:rPr lang="hu-HU" sz="2600" dirty="0"/>
              <a:t> elszeparál</a:t>
            </a:r>
            <a:r>
              <a:rPr lang="en-US" sz="2600" dirty="0" err="1"/>
              <a:t>hatók</a:t>
            </a:r>
            <a:r>
              <a:rPr lang="en-US" sz="2600" dirty="0"/>
              <a:t>.</a:t>
            </a:r>
            <a:endParaRPr lang="hu-HU" sz="2600" dirty="0"/>
          </a:p>
          <a:p>
            <a:r>
              <a:rPr lang="hu-HU" sz="2600" dirty="0"/>
              <a:t>Egyszerűbb</a:t>
            </a:r>
            <a:r>
              <a:rPr lang="en-US" sz="2600" dirty="0"/>
              <a:t> </a:t>
            </a:r>
            <a:r>
              <a:rPr lang="en-US" sz="2600" dirty="0" err="1"/>
              <a:t>és</a:t>
            </a:r>
            <a:r>
              <a:rPr lang="hu-HU" sz="2600" dirty="0"/>
              <a:t> gyorsabb </a:t>
            </a:r>
            <a:r>
              <a:rPr lang="en-US" sz="2600" dirty="0"/>
              <a:t>a </a:t>
            </a:r>
            <a:r>
              <a:rPr lang="hu-HU" sz="2600" dirty="0"/>
              <a:t>frissítés</a:t>
            </a:r>
            <a:r>
              <a:rPr lang="en-US" sz="2600" dirty="0"/>
              <a:t>.</a:t>
            </a:r>
            <a:endParaRPr lang="hu-HU" sz="2600" dirty="0"/>
          </a:p>
          <a:p>
            <a:pPr lvl="1"/>
            <a:endParaRPr lang="hu-HU" dirty="0"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81781" y="6469194"/>
            <a:ext cx="410037" cy="388806"/>
          </a:xfrm>
        </p:spPr>
        <p:txBody>
          <a:bodyPr/>
          <a:lstStyle/>
          <a:p>
            <a:fld id="{E02FF2AA-B0B2-4F6D-BCD1-ED89749CA0E8}" type="slidenum">
              <a:rPr lang="hu-HU" smtClean="0"/>
              <a:t>6</a:t>
            </a:fld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</p:txBody>
      </p:sp>
    </p:spTree>
    <p:extLst>
      <p:ext uri="{BB962C8B-B14F-4D97-AF65-F5344CB8AC3E}">
        <p14:creationId xmlns:p14="http://schemas.microsoft.com/office/powerpoint/2010/main" val="314998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6948" y="2155570"/>
            <a:ext cx="8515350" cy="422428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w</a:t>
            </a:r>
            <a:r>
              <a:rPr lang="hu-HU" dirty="0"/>
              <a:t>ebszerver </a:t>
            </a:r>
            <a:r>
              <a:rPr lang="hu-HU" sz="1800" dirty="0"/>
              <a:t>(httpd, </a:t>
            </a:r>
            <a:r>
              <a:rPr lang="hu-HU" sz="1800" dirty="0" err="1"/>
              <a:t>nginx</a:t>
            </a:r>
            <a:r>
              <a:rPr lang="hu-HU" sz="1800" dirty="0"/>
              <a:t>, </a:t>
            </a:r>
            <a:r>
              <a:rPr lang="hu-HU" sz="1800" dirty="0" err="1"/>
              <a:t>tomcat</a:t>
            </a:r>
            <a:r>
              <a:rPr lang="hu-HU" sz="1800" dirty="0"/>
              <a:t>, stb...)</a:t>
            </a:r>
            <a:endParaRPr lang="hu-HU" sz="1800" dirty="0">
              <a:solidFill>
                <a:srgbClr val="000000"/>
              </a:solidFill>
              <a:latin typeface="Calibri"/>
            </a:endParaRPr>
          </a:p>
          <a:p>
            <a:r>
              <a:rPr lang="en-US" dirty="0"/>
              <a:t>é</a:t>
            </a:r>
            <a:r>
              <a:rPr lang="hu-HU" dirty="0" err="1"/>
              <a:t>rtelmező</a:t>
            </a:r>
            <a:r>
              <a:rPr lang="hu-HU" dirty="0"/>
              <a:t> </a:t>
            </a:r>
            <a:r>
              <a:rPr lang="hu-HU" sz="1800" dirty="0"/>
              <a:t>(PHP, Java, </a:t>
            </a:r>
            <a:r>
              <a:rPr lang="hu-HU" sz="1800" dirty="0" err="1"/>
              <a:t>NodeJS</a:t>
            </a:r>
            <a:r>
              <a:rPr lang="hu-HU" sz="1800" dirty="0"/>
              <a:t>, stb...)</a:t>
            </a:r>
          </a:p>
          <a:p>
            <a:r>
              <a:rPr lang="en-US" dirty="0"/>
              <a:t>a</a:t>
            </a:r>
            <a:r>
              <a:rPr lang="hu-HU" dirty="0" err="1"/>
              <a:t>datbázis</a:t>
            </a:r>
            <a:r>
              <a:rPr lang="hu-HU" dirty="0"/>
              <a:t> szerver </a:t>
            </a:r>
            <a:r>
              <a:rPr lang="hu-HU" sz="1800" dirty="0"/>
              <a:t>(</a:t>
            </a:r>
            <a:r>
              <a:rPr lang="hu-HU" sz="1800" dirty="0" err="1"/>
              <a:t>MySQL</a:t>
            </a:r>
            <a:r>
              <a:rPr lang="hu-HU" sz="1800" dirty="0"/>
              <a:t>, Oracle, </a:t>
            </a:r>
            <a:r>
              <a:rPr lang="hu-HU" sz="1800" dirty="0" err="1"/>
              <a:t>PostgreSQL</a:t>
            </a:r>
            <a:r>
              <a:rPr lang="hu-HU" sz="1800" dirty="0"/>
              <a:t>)</a:t>
            </a:r>
          </a:p>
          <a:p>
            <a:r>
              <a:rPr lang="hu-HU" dirty="0"/>
              <a:t>CSS előfeldolgozó</a:t>
            </a:r>
            <a:r>
              <a:rPr lang="hu-HU" sz="1800" dirty="0"/>
              <a:t> (LESS, SASS)</a:t>
            </a:r>
          </a:p>
          <a:p>
            <a:r>
              <a:rPr lang="en-US" dirty="0"/>
              <a:t>f</a:t>
            </a:r>
            <a:r>
              <a:rPr lang="hu-HU" dirty="0"/>
              <a:t>eladatok automatizálása </a:t>
            </a:r>
            <a:r>
              <a:rPr lang="hu-HU" sz="1800" dirty="0"/>
              <a:t>(</a:t>
            </a:r>
            <a:r>
              <a:rPr lang="hu-HU" sz="1800" dirty="0" err="1"/>
              <a:t>Grunt</a:t>
            </a:r>
            <a:r>
              <a:rPr lang="hu-HU" sz="1800" dirty="0"/>
              <a:t>, </a:t>
            </a:r>
            <a:r>
              <a:rPr lang="hu-HU" sz="1800" dirty="0" err="1"/>
              <a:t>Gulp</a:t>
            </a:r>
            <a:r>
              <a:rPr lang="hu-HU" sz="1800" dirty="0"/>
              <a:t>)</a:t>
            </a:r>
          </a:p>
          <a:p>
            <a:r>
              <a:rPr lang="en-US" dirty="0"/>
              <a:t>f</a:t>
            </a:r>
            <a:r>
              <a:rPr lang="hu-HU" dirty="0" err="1"/>
              <a:t>üggőségek</a:t>
            </a:r>
            <a:r>
              <a:rPr lang="hu-HU" dirty="0"/>
              <a:t> leírására </a:t>
            </a:r>
            <a:r>
              <a:rPr lang="hu-HU" sz="1800" dirty="0"/>
              <a:t>(</a:t>
            </a:r>
            <a:r>
              <a:rPr lang="hu-HU" sz="1800" dirty="0" err="1"/>
              <a:t>Composer</a:t>
            </a:r>
            <a:r>
              <a:rPr lang="hu-HU" sz="1800" dirty="0"/>
              <a:t>, </a:t>
            </a:r>
            <a:r>
              <a:rPr lang="hu-HU" sz="1800" dirty="0" err="1"/>
              <a:t>Bower</a:t>
            </a:r>
            <a:r>
              <a:rPr lang="hu-HU" sz="1800" dirty="0"/>
              <a:t>, NPM)</a:t>
            </a:r>
          </a:p>
          <a:p>
            <a:r>
              <a:rPr lang="en-US" dirty="0"/>
              <a:t>v</a:t>
            </a:r>
            <a:r>
              <a:rPr lang="hu-HU" dirty="0" err="1"/>
              <a:t>erziókezelő</a:t>
            </a:r>
            <a:r>
              <a:rPr lang="hu-HU" dirty="0"/>
              <a:t> </a:t>
            </a:r>
            <a:r>
              <a:rPr lang="hu-HU" sz="1800" dirty="0"/>
              <a:t>(</a:t>
            </a:r>
            <a:r>
              <a:rPr lang="hu-HU" sz="1800" dirty="0" err="1"/>
              <a:t>Git</a:t>
            </a:r>
            <a:r>
              <a:rPr lang="hu-HU" sz="1800" dirty="0"/>
              <a:t>, </a:t>
            </a:r>
            <a:r>
              <a:rPr lang="hu-HU" sz="1800" dirty="0" err="1"/>
              <a:t>Svn</a:t>
            </a:r>
            <a:r>
              <a:rPr lang="hu-HU" sz="1800" dirty="0"/>
              <a:t>)</a:t>
            </a:r>
          </a:p>
          <a:p>
            <a:r>
              <a:rPr lang="en-US" dirty="0"/>
              <a:t>t</a:t>
            </a:r>
            <a:r>
              <a:rPr lang="hu-HU" dirty="0" err="1"/>
              <a:t>ávoli</a:t>
            </a:r>
            <a:r>
              <a:rPr lang="hu-HU" dirty="0"/>
              <a:t> munka </a:t>
            </a:r>
            <a:r>
              <a:rPr lang="hu-HU" sz="1800" dirty="0"/>
              <a:t>(VPN, SSH </a:t>
            </a:r>
            <a:r>
              <a:rPr lang="hu-HU" sz="1800" dirty="0" err="1"/>
              <a:t>tunnel</a:t>
            </a:r>
            <a:r>
              <a:rPr lang="hu-HU" sz="1800" dirty="0"/>
              <a:t>)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568894" y="6492875"/>
            <a:ext cx="383404" cy="365125"/>
          </a:xfrm>
        </p:spPr>
        <p:txBody>
          <a:bodyPr/>
          <a:lstStyle/>
          <a:p>
            <a:fld id="{E02FF2AA-B0B2-4F6D-BCD1-ED89749CA0E8}" type="slidenum">
              <a:rPr lang="hu-HU" smtClean="0"/>
              <a:t>7</a:t>
            </a:fld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WEBFEJLESZTŐ SZÜKSÉGLETEI</a:t>
            </a:r>
          </a:p>
        </p:txBody>
      </p:sp>
    </p:spTree>
    <p:extLst>
      <p:ext uri="{BB962C8B-B14F-4D97-AF65-F5344CB8AC3E}">
        <p14:creationId xmlns:p14="http://schemas.microsoft.com/office/powerpoint/2010/main" val="10771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452188"/>
              </p:ext>
            </p:extLst>
          </p:nvPr>
        </p:nvGraphicFramePr>
        <p:xfrm>
          <a:off x="1454811" y="1661183"/>
          <a:ext cx="6486525" cy="498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564420" y="6492875"/>
            <a:ext cx="374527" cy="365125"/>
          </a:xfrm>
        </p:spPr>
        <p:txBody>
          <a:bodyPr/>
          <a:lstStyle/>
          <a:p>
            <a:fld id="{E02FF2AA-B0B2-4F6D-BCD1-ED89749CA0E8}" type="slidenum">
              <a:rPr lang="hu-HU" smtClean="0"/>
              <a:t>8</a:t>
            </a:fld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SZEMLÉLETI EVOLÚCIÓ</a:t>
            </a:r>
          </a:p>
        </p:txBody>
      </p:sp>
    </p:spTree>
    <p:extLst>
      <p:ext uri="{BB962C8B-B14F-4D97-AF65-F5344CB8AC3E}">
        <p14:creationId xmlns:p14="http://schemas.microsoft.com/office/powerpoint/2010/main" val="13114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672757252"/>
              </p:ext>
            </p:extLst>
          </p:nvPr>
        </p:nvGraphicFramePr>
        <p:xfrm>
          <a:off x="181332" y="1651955"/>
          <a:ext cx="8839200" cy="26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38051844"/>
              </p:ext>
            </p:extLst>
          </p:nvPr>
        </p:nvGraphicFramePr>
        <p:xfrm>
          <a:off x="4240535" y="3791132"/>
          <a:ext cx="3836206" cy="3187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778283" y="6492875"/>
            <a:ext cx="2133600" cy="365125"/>
          </a:xfrm>
        </p:spPr>
        <p:txBody>
          <a:bodyPr/>
          <a:lstStyle/>
          <a:p>
            <a:fld id="{E02FF2AA-B0B2-4F6D-BCD1-ED89749CA0E8}" type="slidenum">
              <a:rPr lang="hu-HU" smtClean="0"/>
              <a:t>9</a:t>
            </a:fld>
            <a:endParaRPr lang="hu-HU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57294689"/>
              </p:ext>
            </p:extLst>
          </p:nvPr>
        </p:nvGraphicFramePr>
        <p:xfrm>
          <a:off x="639328" y="4324163"/>
          <a:ext cx="2636668" cy="212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Cím 4"/>
          <p:cNvSpPr>
            <a:spLocks noGrp="1"/>
          </p:cNvSpPr>
          <p:nvPr>
            <p:ph type="title"/>
          </p:nvPr>
        </p:nvSpPr>
        <p:spPr>
          <a:xfrm>
            <a:off x="457200" y="951816"/>
            <a:ext cx="8229600" cy="1143000"/>
          </a:xfrm>
        </p:spPr>
        <p:txBody>
          <a:bodyPr/>
          <a:lstStyle/>
          <a:p>
            <a:r>
              <a:rPr lang="en-US" dirty="0"/>
              <a:t>ESZKÖZRENGETEG</a:t>
            </a:r>
          </a:p>
        </p:txBody>
      </p:sp>
    </p:spTree>
    <p:extLst>
      <p:ext uri="{BB962C8B-B14F-4D97-AF65-F5344CB8AC3E}">
        <p14:creationId xmlns:p14="http://schemas.microsoft.com/office/powerpoint/2010/main" val="331219413"/>
      </p:ext>
    </p:extLst>
  </p:cSld>
  <p:clrMapOvr>
    <a:masterClrMapping/>
  </p:clrMapOvr>
</p:sld>
</file>

<file path=ppt/theme/theme1.xml><?xml version="1.0" encoding="utf-8"?>
<a:theme xmlns:a="http://schemas.openxmlformats.org/drawingml/2006/main" name="Jubileum65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bileum650" id="{2887B15D-CF2F-45A1-ABEB-9A397B227A3D}" vid="{E695C4B4-0ED3-43C4-8A51-98FB8D025A4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Jubileum650</Template>
  <TotalTime>0</TotalTime>
  <Words>1034</Words>
  <Application>Microsoft Office PowerPoint</Application>
  <PresentationFormat>Diavetítés a képernyőre (4:3 oldalarány)</PresentationFormat>
  <Paragraphs>228</Paragraphs>
  <Slides>19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H-OptimaNormal</vt:lpstr>
      <vt:lpstr>Wingdings</vt:lpstr>
      <vt:lpstr>Jubileum650</vt:lpstr>
      <vt:lpstr>Docker tapasztalatok</vt:lpstr>
      <vt:lpstr>PowerPoint-bemutató</vt:lpstr>
      <vt:lpstr>PowerPoint-bemutató</vt:lpstr>
      <vt:lpstr>BIZTONSÁG</vt:lpstr>
      <vt:lpstr>RUGALMASSÁG, SKÁLÁZHATÓSÁG</vt:lpstr>
      <vt:lpstr>DOCKER</vt:lpstr>
      <vt:lpstr>A WEBFEJLESZTŐ SZÜKSÉGLETEI</vt:lpstr>
      <vt:lpstr>SZEMLÉLETI EVOLÚCIÓ</vt:lpstr>
      <vt:lpstr>ESZKÖZRENGETEG</vt:lpstr>
      <vt:lpstr>PROBLÉMÁK</vt:lpstr>
      <vt:lpstr>PROBLÉMÁK</vt:lpstr>
      <vt:lpstr>PROBLÉMÁK</vt:lpstr>
      <vt:lpstr>KÖZPONTI NAPLÓZÁS: ELK STACK</vt:lpstr>
      <vt:lpstr>CLUSTER</vt:lpstr>
      <vt:lpstr>CLUSTER</vt:lpstr>
      <vt:lpstr>MIRE JÓ MÉG A DOCKER?</vt:lpstr>
      <vt:lpstr>ÖSSZEFOGLALVA</vt:lpstr>
      <vt:lpstr>ÁBRÁK FORRÁSA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Docker tapasztalatok</dc:title>
  <dc:creator/>
  <cp:lastModifiedBy/>
  <cp:revision>1</cp:revision>
  <dcterms:modified xsi:type="dcterms:W3CDTF">2017-04-15T13:05:38Z</dcterms:modified>
</cp:coreProperties>
</file>